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370" r:id="rId3"/>
    <p:sldId id="359" r:id="rId4"/>
    <p:sldId id="358" r:id="rId5"/>
    <p:sldId id="364" r:id="rId6"/>
    <p:sldId id="360" r:id="rId7"/>
    <p:sldId id="361" r:id="rId8"/>
    <p:sldId id="362" r:id="rId9"/>
    <p:sldId id="363" r:id="rId10"/>
    <p:sldId id="365" r:id="rId11"/>
    <p:sldId id="366" r:id="rId12"/>
    <p:sldId id="367" r:id="rId13"/>
    <p:sldId id="368" r:id="rId14"/>
    <p:sldId id="369" r:id="rId1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0622A80C-4530-4321-9613-0DBDDEE5746A}">
          <p14:sldIdLst>
            <p14:sldId id="256"/>
            <p14:sldId id="370"/>
            <p14:sldId id="359"/>
            <p14:sldId id="358"/>
            <p14:sldId id="364"/>
            <p14:sldId id="360"/>
            <p14:sldId id="361"/>
            <p14:sldId id="362"/>
            <p14:sldId id="363"/>
            <p14:sldId id="365"/>
            <p14:sldId id="366"/>
            <p14:sldId id="367"/>
            <p14:sldId id="368"/>
            <p14:sldId id="3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2" autoAdjust="0"/>
    <p:restoredTop sz="81723" autoAdjust="0"/>
  </p:normalViewPr>
  <p:slideViewPr>
    <p:cSldViewPr snapToGrid="0">
      <p:cViewPr varScale="1">
        <p:scale>
          <a:sx n="94" d="100"/>
          <a:sy n="94" d="100"/>
        </p:scale>
        <p:origin x="132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53E8E-E109-4B91-A0EA-F150C29C6F71}" type="datetimeFigureOut">
              <a:rPr lang="zh-TW" altLang="en-US" smtClean="0"/>
              <a:t>10/04/2021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769EE-2B61-416E-A4D7-60DFEDAAAD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1155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Host NIC</a:t>
            </a:r>
            <a:r>
              <a:rPr lang="en-US" altLang="zh-TW" baseline="0" dirty="0" smtClean="0"/>
              <a:t> card can have two IPs, one for </a:t>
            </a:r>
            <a:r>
              <a:rPr lang="en-US" altLang="zh-TW" baseline="0" dirty="0" err="1" smtClean="0"/>
              <a:t>VxLAN</a:t>
            </a:r>
            <a:r>
              <a:rPr lang="en-US" altLang="zh-TW" baseline="0" dirty="0" smtClean="0"/>
              <a:t> tunnel target host, another for L3 routing.</a:t>
            </a:r>
          </a:p>
          <a:p>
            <a:r>
              <a:rPr lang="en-US" altLang="zh-TW" baseline="0" dirty="0" smtClean="0"/>
              <a:t>Or Host NIC card using VLAN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interface to assign IP.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769EE-2B61-416E-A4D7-60DFEDAAADB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2343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B01B-0899-4DA7-A3D1-5B5B6F9B6AD6}" type="datetimeFigureOut">
              <a:rPr lang="pt-PT" smtClean="0"/>
              <a:t>04/10/2021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3548-FECA-49C8-B19E-F2DB6A48F2A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414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B01B-0899-4DA7-A3D1-5B5B6F9B6AD6}" type="datetimeFigureOut">
              <a:rPr lang="pt-PT" smtClean="0"/>
              <a:t>04/10/2021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3548-FECA-49C8-B19E-F2DB6A48F2A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7672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B01B-0899-4DA7-A3D1-5B5B6F9B6AD6}" type="datetimeFigureOut">
              <a:rPr lang="pt-PT" smtClean="0"/>
              <a:t>04/10/2021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3548-FECA-49C8-B19E-F2DB6A48F2A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4523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B01B-0899-4DA7-A3D1-5B5B6F9B6AD6}" type="datetimeFigureOut">
              <a:rPr lang="pt-PT" smtClean="0"/>
              <a:t>04/10/2021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3548-FECA-49C8-B19E-F2DB6A48F2A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51376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B01B-0899-4DA7-A3D1-5B5B6F9B6AD6}" type="datetimeFigureOut">
              <a:rPr lang="pt-PT" smtClean="0"/>
              <a:t>04/10/2021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3548-FECA-49C8-B19E-F2DB6A48F2A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36334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B01B-0899-4DA7-A3D1-5B5B6F9B6AD6}" type="datetimeFigureOut">
              <a:rPr lang="pt-PT" smtClean="0"/>
              <a:t>04/10/2021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3548-FECA-49C8-B19E-F2DB6A48F2A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0298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B01B-0899-4DA7-A3D1-5B5B6F9B6AD6}" type="datetimeFigureOut">
              <a:rPr lang="pt-PT" smtClean="0"/>
              <a:t>04/10/2021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3548-FECA-49C8-B19E-F2DB6A48F2A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10831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B01B-0899-4DA7-A3D1-5B5B6F9B6AD6}" type="datetimeFigureOut">
              <a:rPr lang="pt-PT" smtClean="0"/>
              <a:t>04/10/2021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3548-FECA-49C8-B19E-F2DB6A48F2A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01346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B01B-0899-4DA7-A3D1-5B5B6F9B6AD6}" type="datetimeFigureOut">
              <a:rPr lang="pt-PT" smtClean="0"/>
              <a:t>04/10/2021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3548-FECA-49C8-B19E-F2DB6A48F2A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11959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B01B-0899-4DA7-A3D1-5B5B6F9B6AD6}" type="datetimeFigureOut">
              <a:rPr lang="pt-PT" smtClean="0"/>
              <a:t>04/10/2021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3548-FECA-49C8-B19E-F2DB6A48F2A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2236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B01B-0899-4DA7-A3D1-5B5B6F9B6AD6}" type="datetimeFigureOut">
              <a:rPr lang="pt-PT" smtClean="0"/>
              <a:t>04/10/2021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3548-FECA-49C8-B19E-F2DB6A48F2A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63598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EB01B-0899-4DA7-A3D1-5B5B6F9B6AD6}" type="datetimeFigureOut">
              <a:rPr lang="pt-PT" smtClean="0"/>
              <a:t>04/10/2021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83548-FECA-49C8-B19E-F2DB6A48F2A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20778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6975" y="2896892"/>
            <a:ext cx="11074400" cy="173225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dirty="0" smtClean="0"/>
              <a:t>Integrated with </a:t>
            </a:r>
            <a:r>
              <a:rPr lang="en-US" altLang="zh-TW" dirty="0" err="1" smtClean="0"/>
              <a:t>Vmware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vCenter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(BGP </a:t>
            </a:r>
            <a:r>
              <a:rPr lang="en-US" altLang="zh-TW" dirty="0" smtClean="0"/>
              <a:t>topology and </a:t>
            </a:r>
            <a:r>
              <a:rPr lang="en-US" altLang="zh-TW" dirty="0" err="1" smtClean="0"/>
              <a:t>VxLAN</a:t>
            </a:r>
            <a:r>
              <a:rPr lang="en-US" altLang="zh-TW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323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Ares Setting – </a:t>
            </a:r>
            <a:r>
              <a:rPr lang="en-US" altLang="zh-TW" dirty="0" err="1" smtClean="0"/>
              <a:t>Vxlan</a:t>
            </a:r>
            <a:r>
              <a:rPr lang="en-US" altLang="zh-TW" dirty="0" smtClean="0"/>
              <a:t> tunnel Tenant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0291"/>
            <a:ext cx="12192000" cy="4114577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271713" y="5400675"/>
            <a:ext cx="5684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Ares will create </a:t>
            </a:r>
            <a:r>
              <a:rPr lang="en-US" altLang="zh-TW" dirty="0" err="1" smtClean="0">
                <a:solidFill>
                  <a:srgbClr val="FF0000"/>
                </a:solidFill>
              </a:rPr>
              <a:t>vxlan</a:t>
            </a:r>
            <a:r>
              <a:rPr lang="en-US" altLang="zh-TW" dirty="0" smtClean="0">
                <a:solidFill>
                  <a:srgbClr val="FF0000"/>
                </a:solidFill>
              </a:rPr>
              <a:t> tunnel tenant and host automatically.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258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Ares Setting – </a:t>
            </a:r>
            <a:r>
              <a:rPr lang="en-US" altLang="zh-TW" dirty="0" err="1"/>
              <a:t>Vxlan</a:t>
            </a:r>
            <a:r>
              <a:rPr lang="en-US" altLang="zh-TW" dirty="0"/>
              <a:t> tunnel </a:t>
            </a:r>
            <a:r>
              <a:rPr lang="en-US" altLang="zh-TW" dirty="0" smtClean="0"/>
              <a:t>Host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5950"/>
            <a:ext cx="12184074" cy="441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071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Ares Setting – </a:t>
            </a:r>
            <a:r>
              <a:rPr lang="en-US" altLang="zh-TW" dirty="0" smtClean="0"/>
              <a:t>Add device into tenant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71439"/>
            <a:ext cx="10221751" cy="354379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472113" y="3658670"/>
            <a:ext cx="4041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Add l0 device into v1:Dswitch:10 </a:t>
            </a:r>
            <a:r>
              <a:rPr lang="en-US" altLang="zh-TW" dirty="0" smtClean="0">
                <a:solidFill>
                  <a:srgbClr val="FF0000"/>
                </a:solidFill>
              </a:rPr>
              <a:t>Tenant, 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because Host1 is in l0 device.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3279841" y="4190701"/>
            <a:ext cx="645862" cy="5438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3193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Ares Setting – </a:t>
            </a:r>
            <a:r>
              <a:rPr lang="en-US" altLang="zh-TW" dirty="0" smtClean="0"/>
              <a:t>Create host for tunnel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519" y="2023768"/>
            <a:ext cx="10116962" cy="421063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096000" y="4943475"/>
            <a:ext cx="363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Host1 is in Ethernet32 and VLAN 100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1037519" y="5427107"/>
            <a:ext cx="4777493" cy="5438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1963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Vxlan</a:t>
            </a:r>
            <a:r>
              <a:rPr lang="en-US" altLang="zh-TW" dirty="0" smtClean="0"/>
              <a:t> tunnel check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33601"/>
            <a:ext cx="5963482" cy="121937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838200" y="1690688"/>
            <a:ext cx="3741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Host1, IP is 192.168.10.10 use tag 100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34181"/>
            <a:ext cx="4925112" cy="1876687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838200" y="3611218"/>
            <a:ext cx="1688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Host1 ping VM2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8700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Scenario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86604" y="1825625"/>
            <a:ext cx="6567196" cy="4351338"/>
          </a:xfrm>
        </p:spPr>
        <p:txBody>
          <a:bodyPr/>
          <a:lstStyle/>
          <a:p>
            <a:r>
              <a:rPr lang="en-US" altLang="zh-TW" dirty="0" smtClean="0"/>
              <a:t>Large or Medium size topology for switches over 64.</a:t>
            </a:r>
          </a:p>
          <a:p>
            <a:r>
              <a:rPr lang="en-US" altLang="zh-TW" dirty="0" smtClean="0"/>
              <a:t>Ares uses </a:t>
            </a:r>
            <a:r>
              <a:rPr lang="en-US" altLang="zh-TW" dirty="0" err="1" smtClean="0"/>
              <a:t>eBGP</a:t>
            </a:r>
            <a:r>
              <a:rPr lang="en-US" altLang="zh-TW" dirty="0" smtClean="0"/>
              <a:t> with different AS to maintain topology.</a:t>
            </a:r>
          </a:p>
          <a:p>
            <a:r>
              <a:rPr lang="en-US" altLang="zh-TW" dirty="0" smtClean="0"/>
              <a:t>For </a:t>
            </a:r>
          </a:p>
          <a:p>
            <a:pPr lvl="1"/>
            <a:r>
              <a:rPr lang="en-US" altLang="zh-TW" dirty="0" smtClean="0"/>
              <a:t>Host running BGP.</a:t>
            </a:r>
          </a:p>
          <a:p>
            <a:pPr lvl="1"/>
            <a:r>
              <a:rPr lang="en-US" altLang="zh-TW" dirty="0" smtClean="0"/>
              <a:t>Host want L2 Connectivity.</a:t>
            </a:r>
          </a:p>
          <a:p>
            <a:pPr lvl="1"/>
            <a:r>
              <a:rPr lang="en-US" altLang="zh-TW" dirty="0"/>
              <a:t>Have tenant concept in hosts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314" y="2194300"/>
            <a:ext cx="4655976" cy="3245447"/>
            <a:chOff x="6714837" y="1117515"/>
            <a:chExt cx="4599709" cy="3674745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26892" y="1117515"/>
              <a:ext cx="3687654" cy="3674745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6714837" y="1256145"/>
              <a:ext cx="2684152" cy="6621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1600" dirty="0"/>
                <a:t>RFC 7938</a:t>
              </a:r>
            </a:p>
            <a:p>
              <a:r>
                <a:rPr lang="en-US" altLang="zh-TW" sz="1600" dirty="0"/>
                <a:t>Auto BGP provision</a:t>
              </a:r>
              <a:endParaRPr lang="zh-TW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37542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7900"/>
          </a:xfrm>
        </p:spPr>
        <p:txBody>
          <a:bodyPr/>
          <a:lstStyle/>
          <a:p>
            <a:r>
              <a:rPr lang="en-US" altLang="zh-TW" dirty="0" smtClean="0"/>
              <a:t>Requirement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14438"/>
            <a:ext cx="10515600" cy="4962525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SDN network</a:t>
            </a:r>
          </a:p>
          <a:p>
            <a:pPr lvl="1"/>
            <a:r>
              <a:rPr lang="en-US" altLang="zh-TW" dirty="0" smtClean="0"/>
              <a:t>Hardware</a:t>
            </a:r>
          </a:p>
          <a:p>
            <a:pPr lvl="2"/>
            <a:r>
              <a:rPr lang="en-US" altLang="zh-TW" dirty="0" smtClean="0"/>
              <a:t>AS7712-32X</a:t>
            </a:r>
          </a:p>
          <a:p>
            <a:pPr lvl="2"/>
            <a:r>
              <a:rPr lang="en-US" altLang="zh-TW" dirty="0" smtClean="0"/>
              <a:t>AS5835-54X</a:t>
            </a:r>
          </a:p>
          <a:p>
            <a:pPr lvl="1"/>
            <a:r>
              <a:rPr lang="en-US" altLang="zh-TW" dirty="0" smtClean="0"/>
              <a:t>Software</a:t>
            </a:r>
          </a:p>
          <a:p>
            <a:pPr lvl="2"/>
            <a:r>
              <a:rPr lang="en-US" altLang="zh-TW" dirty="0" smtClean="0"/>
              <a:t>SONiC-OS-Edgecore-SONiC_20210611_061351_ec202006_242</a:t>
            </a:r>
          </a:p>
          <a:p>
            <a:pPr lvl="1"/>
            <a:r>
              <a:rPr lang="en-US" altLang="zh-TW" dirty="0" smtClean="0"/>
              <a:t>Ares</a:t>
            </a:r>
          </a:p>
          <a:p>
            <a:pPr lvl="2"/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en-US" altLang="zh-TW" dirty="0"/>
              <a:t>Commit</a:t>
            </a:r>
            <a:r>
              <a:rPr lang="en-US" altLang="zh-TW" dirty="0" smtClean="0"/>
              <a:t>: </a:t>
            </a:r>
            <a:r>
              <a:rPr lang="en-US" altLang="zh-TW" dirty="0"/>
              <a:t>927840b5e691d3f13b526faf9c68fd75687c83fb</a:t>
            </a:r>
          </a:p>
          <a:p>
            <a:r>
              <a:rPr lang="en-US" altLang="zh-TW" dirty="0" smtClean="0"/>
              <a:t>vCenter</a:t>
            </a:r>
          </a:p>
          <a:p>
            <a:pPr lvl="1"/>
            <a:r>
              <a:rPr lang="en-US" altLang="zh-TW" dirty="0" smtClean="0"/>
              <a:t>Hardware</a:t>
            </a:r>
          </a:p>
          <a:p>
            <a:pPr lvl="2"/>
            <a:r>
              <a:rPr lang="en-US" altLang="zh-TW" dirty="0"/>
              <a:t>ProLiant DL380 </a:t>
            </a:r>
            <a:r>
              <a:rPr lang="en-US" altLang="zh-TW" dirty="0" smtClean="0"/>
              <a:t>Gen10</a:t>
            </a:r>
          </a:p>
          <a:p>
            <a:pPr lvl="1"/>
            <a:r>
              <a:rPr lang="en-US" altLang="zh-TW" dirty="0" smtClean="0"/>
              <a:t>Software</a:t>
            </a:r>
          </a:p>
          <a:p>
            <a:pPr lvl="2"/>
            <a:r>
              <a:rPr lang="en-US" altLang="zh-TW" dirty="0"/>
              <a:t>VMware </a:t>
            </a:r>
            <a:r>
              <a:rPr lang="en-US" altLang="zh-TW" dirty="0" err="1" smtClean="0"/>
              <a:t>ESXi</a:t>
            </a:r>
            <a:r>
              <a:rPr lang="en-US" altLang="zh-TW" dirty="0" smtClean="0"/>
              <a:t> 7.0.2</a:t>
            </a:r>
          </a:p>
          <a:p>
            <a:pPr lvl="2"/>
            <a:r>
              <a:rPr lang="en-US" altLang="zh-TW" dirty="0" smtClean="0"/>
              <a:t>vCenter Server 7.0.2</a:t>
            </a:r>
          </a:p>
        </p:txBody>
      </p:sp>
    </p:spTree>
    <p:extLst>
      <p:ext uri="{BB962C8B-B14F-4D97-AF65-F5344CB8AC3E}">
        <p14:creationId xmlns:p14="http://schemas.microsoft.com/office/powerpoint/2010/main" val="961219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5774" y="365126"/>
            <a:ext cx="11515725" cy="1535112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Topology – Ares + VMware + </a:t>
            </a:r>
            <a:r>
              <a:rPr lang="en-US" altLang="zh-TW" dirty="0" err="1" smtClean="0"/>
              <a:t>VxLAN</a:t>
            </a:r>
            <a:r>
              <a:rPr lang="en-US" altLang="zh-TW" dirty="0" smtClean="0"/>
              <a:t> Demo </a:t>
            </a:r>
            <a:br>
              <a:rPr lang="en-US" altLang="zh-TW" dirty="0" smtClean="0"/>
            </a:br>
            <a:r>
              <a:rPr lang="en-US" altLang="zh-TW" dirty="0" smtClean="0"/>
              <a:t>Case1: </a:t>
            </a:r>
            <a:r>
              <a:rPr lang="en-US" altLang="zh-TW" dirty="0" err="1" smtClean="0"/>
              <a:t>Vxlan</a:t>
            </a:r>
            <a:r>
              <a:rPr lang="en-US" altLang="zh-TW" dirty="0" smtClean="0"/>
              <a:t> tunnel between VM and external Host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85774" y="2205038"/>
            <a:ext cx="269298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SDN network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Controlled by Ares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Use BGP topology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vCenter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Use two </a:t>
            </a:r>
            <a:r>
              <a:rPr lang="en-US" altLang="zh-TW" dirty="0" err="1" smtClean="0"/>
              <a:t>ESXi</a:t>
            </a:r>
            <a:r>
              <a:rPr lang="en-US" altLang="zh-TW" dirty="0" smtClean="0"/>
              <a:t> hosts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 smtClean="0"/>
              <a:t>VxLAN</a:t>
            </a:r>
            <a:r>
              <a:rPr lang="en-US" altLang="zh-TW" dirty="0" smtClean="0"/>
              <a:t> tunnel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Host1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VM2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577" y="1900238"/>
            <a:ext cx="6554115" cy="4658375"/>
          </a:xfrm>
          <a:prstGeom prst="rect">
            <a:avLst/>
          </a:prstGeom>
        </p:spPr>
      </p:pic>
      <p:sp>
        <p:nvSpPr>
          <p:cNvPr id="8" name="橢圓 7"/>
          <p:cNvSpPr/>
          <p:nvPr/>
        </p:nvSpPr>
        <p:spPr>
          <a:xfrm>
            <a:off x="4098989" y="4610102"/>
            <a:ext cx="1658873" cy="8572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7980426" y="5701365"/>
            <a:ext cx="1658873" cy="8572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555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vCenter Setting – Distributed Switch Topology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5078"/>
            <a:ext cx="12192000" cy="5078512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5051489" y="4629149"/>
            <a:ext cx="1658873" cy="2911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4529138" y="4446118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VM2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5051489" y="5736945"/>
            <a:ext cx="1658873" cy="2911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4529137" y="5549854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VM1</a:t>
            </a:r>
            <a:endParaRPr lang="zh-TW" altLang="en-US" dirty="0"/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6710362" y="4446118"/>
            <a:ext cx="1933576" cy="328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6710362" y="4610424"/>
            <a:ext cx="1933576" cy="1272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364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Ares Setting – Add devices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8727"/>
            <a:ext cx="12192000" cy="503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51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Ares Setting </a:t>
            </a:r>
            <a:r>
              <a:rPr lang="en-US" altLang="zh-TW" dirty="0" smtClean="0"/>
              <a:t>– devices topology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228" y="1562101"/>
            <a:ext cx="12226228" cy="461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35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Ares Setting – Create vCenter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782" y="2061889"/>
            <a:ext cx="9926435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537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Ares Setting – vCenter status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5950"/>
            <a:ext cx="12200355" cy="486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412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dge_core_without_images.potx" id="{635ACF68-95C5-43EE-B372-BFA75AE20170}" vid="{9C6DE0B8-4922-457C-97FF-10AB4E8C038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Edge_core_without_images</Template>
  <TotalTime>3885</TotalTime>
  <Words>243</Words>
  <Application>Microsoft Office PowerPoint</Application>
  <PresentationFormat>寬螢幕</PresentationFormat>
  <Paragraphs>55</Paragraphs>
  <Slides>14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新細明體</vt:lpstr>
      <vt:lpstr>Arial</vt:lpstr>
      <vt:lpstr>Calibri</vt:lpstr>
      <vt:lpstr>Calibri Light</vt:lpstr>
      <vt:lpstr>Tema do Office</vt:lpstr>
      <vt:lpstr>Integrated with Vmware vCenter (BGP topology and VxLAN)</vt:lpstr>
      <vt:lpstr>Scenario</vt:lpstr>
      <vt:lpstr>Requirement</vt:lpstr>
      <vt:lpstr>Topology – Ares + VMware + VxLAN Demo  Case1: Vxlan tunnel between VM and external Host</vt:lpstr>
      <vt:lpstr>vCenter Setting – Distributed Switch Topology</vt:lpstr>
      <vt:lpstr>Ares Setting – Add devices</vt:lpstr>
      <vt:lpstr>Ares Setting – devices topology</vt:lpstr>
      <vt:lpstr>Ares Setting – Create vCenter</vt:lpstr>
      <vt:lpstr>Ares Setting – vCenter status</vt:lpstr>
      <vt:lpstr>Ares Setting – Vxlan tunnel Tenant</vt:lpstr>
      <vt:lpstr>Ares Setting – Vxlan tunnel Host</vt:lpstr>
      <vt:lpstr>Ares Setting – Add device into tenant</vt:lpstr>
      <vt:lpstr>Ares Setting – Create host for tunnel</vt:lpstr>
      <vt:lpstr>Vxlan tunnel check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macauley_cheng 鄭振昌</cp:lastModifiedBy>
  <cp:revision>278</cp:revision>
  <dcterms:created xsi:type="dcterms:W3CDTF">2017-01-26T02:27:06Z</dcterms:created>
  <dcterms:modified xsi:type="dcterms:W3CDTF">2021-10-04T02:23:13Z</dcterms:modified>
</cp:coreProperties>
</file>