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2521" y="5320784"/>
            <a:ext cx="6086991" cy="938431"/>
          </a:xfrm>
        </p:spPr>
        <p:txBody>
          <a:bodyPr/>
          <a:lstStyle>
            <a:lvl1pPr marL="342900" indent="-342900" algn="l">
              <a:buClr>
                <a:srgbClr val="C00000"/>
              </a:buClr>
              <a:buFont typeface="Arial" panose="020B0604020202020204" pitchFamily="34" charset="0"/>
              <a:buChar char="•"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s-SV" dirty="0"/>
          </a:p>
        </p:txBody>
      </p:sp>
      <p:sp>
        <p:nvSpPr>
          <p:cNvPr id="9" name="矩形 8"/>
          <p:cNvSpPr/>
          <p:nvPr/>
        </p:nvSpPr>
        <p:spPr>
          <a:xfrm>
            <a:off x="1973762" y="4953000"/>
            <a:ext cx="8074247" cy="36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273" y="1032167"/>
            <a:ext cx="4366077" cy="1179023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973762" y="3321997"/>
            <a:ext cx="9144000" cy="1299219"/>
          </a:xfrm>
        </p:spPr>
        <p:txBody>
          <a:bodyPr anchor="b">
            <a:normAutofit/>
          </a:bodyPr>
          <a:lstStyle>
            <a:lvl1pPr algn="l">
              <a:defRPr sz="4400" b="1"/>
            </a:lvl1pPr>
          </a:lstStyle>
          <a:p>
            <a:r>
              <a:rPr lang="zh-TW" altLang="en-US" smtClean="0"/>
              <a:t>按一下以編輯母片標題樣式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800765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712" y="249145"/>
            <a:ext cx="1800000" cy="486075"/>
          </a:xfrm>
          <a:prstGeom prst="rect">
            <a:avLst/>
          </a:prstGeom>
        </p:spPr>
      </p:pic>
      <p:pic>
        <p:nvPicPr>
          <p:cNvPr id="10" name="圖片 1"/>
          <p:cNvPicPr>
            <a:picLocks noChangeAspect="1"/>
          </p:cNvPicPr>
          <p:nvPr/>
        </p:nvPicPr>
        <p:blipFill rotWithShape="1">
          <a:blip r:embed="rId3"/>
          <a:srcRect l="2441" r="1"/>
          <a:stretch/>
        </p:blipFill>
        <p:spPr>
          <a:xfrm>
            <a:off x="850670" y="1249493"/>
            <a:ext cx="4669498" cy="4418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6"/>
          <p:cNvSpPr>
            <a:spLocks noGrp="1"/>
          </p:cNvSpPr>
          <p:nvPr>
            <p:ph type="title"/>
          </p:nvPr>
        </p:nvSpPr>
        <p:spPr>
          <a:xfrm>
            <a:off x="5657869" y="1106197"/>
            <a:ext cx="6132176" cy="1325563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zh-TW" altLang="en-US" sz="3600" smtClean="0">
                <a:latin typeface="+mj-lt"/>
              </a:rPr>
              <a:t>按一下以編輯母片標題樣式</a:t>
            </a:r>
            <a:endParaRPr lang="en-US" sz="3600" dirty="0">
              <a:latin typeface="+mj-lt"/>
            </a:endParaRPr>
          </a:p>
        </p:txBody>
      </p:sp>
      <p:cxnSp>
        <p:nvCxnSpPr>
          <p:cNvPr id="12" name="直線接點 5"/>
          <p:cNvCxnSpPr/>
          <p:nvPr/>
        </p:nvCxnSpPr>
        <p:spPr>
          <a:xfrm>
            <a:off x="5726757" y="2418377"/>
            <a:ext cx="5994400" cy="11112"/>
          </a:xfrm>
          <a:prstGeom prst="line">
            <a:avLst/>
          </a:prstGeom>
          <a:ln w="25400" cmpd="sng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5726757" y="2505075"/>
            <a:ext cx="5994400" cy="3684588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871284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59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712" y="249145"/>
            <a:ext cx="1800000" cy="486075"/>
          </a:xfrm>
          <a:prstGeom prst="rect">
            <a:avLst/>
          </a:prstGeom>
        </p:spPr>
      </p:pic>
      <p:sp>
        <p:nvSpPr>
          <p:cNvPr id="14" name="Oval 2">
            <a:extLst>
              <a:ext uri="{FF2B5EF4-FFF2-40B4-BE49-F238E27FC236}">
                <a16:creationId xmlns:a16="http://schemas.microsoft.com/office/drawing/2014/main" id="{F3592752-DACB-480C-AA2C-6051D10F0B84}"/>
              </a:ext>
            </a:extLst>
          </p:cNvPr>
          <p:cNvSpPr/>
          <p:nvPr/>
        </p:nvSpPr>
        <p:spPr>
          <a:xfrm>
            <a:off x="4521034" y="2006071"/>
            <a:ext cx="3146362" cy="2927349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線接點 10"/>
          <p:cNvCxnSpPr/>
          <p:nvPr/>
        </p:nvCxnSpPr>
        <p:spPr>
          <a:xfrm>
            <a:off x="839788" y="890321"/>
            <a:ext cx="5994400" cy="11112"/>
          </a:xfrm>
          <a:prstGeom prst="line">
            <a:avLst/>
          </a:prstGeom>
          <a:ln w="25400" cmpd="sng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0F4CC48-BC14-4A4E-9149-4F1840849F2B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356840" y="1260387"/>
            <a:ext cx="1754399" cy="1561677"/>
          </a:xfrm>
        </p:spPr>
        <p:txBody>
          <a:bodyPr>
            <a:normAutofit/>
          </a:bodyPr>
          <a:lstStyle>
            <a:lvl2pPr marL="457200" indent="0">
              <a:buNone/>
              <a:defRPr/>
            </a:lvl2pPr>
          </a:lstStyle>
          <a:p>
            <a:pPr lvl="0"/>
            <a:r>
              <a:rPr lang="zh-TW" altLang="en-US" sz="1800" smtClean="0"/>
              <a:t>編輯母片文字樣式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0F4CC48-BC14-4A4E-9149-4F1840849F2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602441" y="3481402"/>
            <a:ext cx="1754399" cy="1561677"/>
          </a:xfrm>
        </p:spPr>
        <p:txBody>
          <a:bodyPr>
            <a:normAutofit/>
          </a:bodyPr>
          <a:lstStyle>
            <a:lvl2pPr marL="457200" indent="0">
              <a:buNone/>
              <a:defRPr/>
            </a:lvl2pPr>
          </a:lstStyle>
          <a:p>
            <a:pPr lvl="0"/>
            <a:r>
              <a:rPr lang="zh-TW" altLang="en-US" sz="1800" smtClean="0"/>
              <a:t>編輯母片文字樣式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0F4CC48-BC14-4A4E-9149-4F1840849F2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670879" y="3481402"/>
            <a:ext cx="1754399" cy="1561677"/>
          </a:xfrm>
        </p:spPr>
        <p:txBody>
          <a:bodyPr>
            <a:normAutofit/>
          </a:bodyPr>
          <a:lstStyle>
            <a:lvl2pPr marL="457200" indent="0">
              <a:buNone/>
              <a:defRPr/>
            </a:lvl2pPr>
          </a:lstStyle>
          <a:p>
            <a:pPr lvl="0"/>
            <a:r>
              <a:rPr lang="zh-TW" altLang="en-US" sz="1800" smtClean="0"/>
              <a:t>編輯母片文字樣式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>
          <a:xfrm>
            <a:off x="7667396" y="1713345"/>
            <a:ext cx="3753853" cy="1480183"/>
          </a:xfrm>
        </p:spPr>
        <p:txBody>
          <a:bodyPr>
            <a:noAutofit/>
          </a:bodyPr>
          <a:lstStyle>
            <a:lvl1pPr>
              <a:buClr>
                <a:srgbClr val="C00000"/>
              </a:buClr>
              <a:defRPr sz="24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6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s-SV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15"/>
          </p:nvPr>
        </p:nvSpPr>
        <p:spPr>
          <a:xfrm>
            <a:off x="7352335" y="5055431"/>
            <a:ext cx="3753853" cy="1480183"/>
          </a:xfrm>
        </p:spPr>
        <p:txBody>
          <a:bodyPr>
            <a:noAutofit/>
          </a:bodyPr>
          <a:lstStyle>
            <a:lvl1pPr>
              <a:buClr>
                <a:srgbClr val="C00000"/>
              </a:buClr>
              <a:defRPr sz="24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6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s-SV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16"/>
          </p:nvPr>
        </p:nvSpPr>
        <p:spPr>
          <a:xfrm>
            <a:off x="834688" y="5055431"/>
            <a:ext cx="3753853" cy="1480183"/>
          </a:xfrm>
        </p:spPr>
        <p:txBody>
          <a:bodyPr>
            <a:noAutofit/>
          </a:bodyPr>
          <a:lstStyle>
            <a:lvl1pPr>
              <a:buClr>
                <a:srgbClr val="C00000"/>
              </a:buClr>
              <a:defRPr sz="24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6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s-SV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330512" cy="536308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zh-TW" altLang="en-US" smtClean="0"/>
              <a:t>按一下以編輯母片標題樣式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7989775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59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9"/>
          <p:cNvSpPr/>
          <p:nvPr/>
        </p:nvSpPr>
        <p:spPr>
          <a:xfrm>
            <a:off x="-47412" y="1215694"/>
            <a:ext cx="12277375" cy="4770120"/>
          </a:xfrm>
          <a:prstGeom prst="rect">
            <a:avLst/>
          </a:prstGeom>
          <a:solidFill>
            <a:schemeClr val="bg2">
              <a:lumMod val="9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330512" cy="536308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zh-TW" altLang="en-US" smtClean="0"/>
              <a:t>按一下以編輯母片標題樣式</a:t>
            </a:r>
            <a:endParaRPr lang="es-S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4188" y="2423161"/>
            <a:ext cx="5357812" cy="472440"/>
          </a:xfrm>
        </p:spPr>
        <p:txBody>
          <a:bodyPr/>
          <a:lstStyle>
            <a:lvl1pPr marL="0" indent="0">
              <a:buClr>
                <a:srgbClr val="C00000"/>
              </a:buClr>
              <a:buNone/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pic>
        <p:nvPicPr>
          <p:cNvPr id="7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712" y="249145"/>
            <a:ext cx="1800000" cy="486075"/>
          </a:xfrm>
          <a:prstGeom prst="rect">
            <a:avLst/>
          </a:prstGeom>
        </p:spPr>
      </p:pic>
      <p:cxnSp>
        <p:nvCxnSpPr>
          <p:cNvPr id="8" name="直線接點 11"/>
          <p:cNvCxnSpPr/>
          <p:nvPr/>
        </p:nvCxnSpPr>
        <p:spPr>
          <a:xfrm>
            <a:off x="839788" y="890321"/>
            <a:ext cx="5994400" cy="11112"/>
          </a:xfrm>
          <a:prstGeom prst="line">
            <a:avLst/>
          </a:prstGeom>
          <a:ln w="25400" cmpd="sng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21"/>
          <p:cNvSpPr/>
          <p:nvPr/>
        </p:nvSpPr>
        <p:spPr>
          <a:xfrm>
            <a:off x="-1" y="1188721"/>
            <a:ext cx="12209781" cy="539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Shape 57"/>
          <p:cNvSpPr>
            <a:spLocks noGrp="1"/>
          </p:cNvSpPr>
          <p:nvPr>
            <p:ph idx="4294967295"/>
          </p:nvPr>
        </p:nvSpPr>
        <p:spPr>
          <a:xfrm>
            <a:off x="6906017" y="3088597"/>
            <a:ext cx="3399609" cy="173464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0" lvl="0" indent="0">
              <a:lnSpc>
                <a:spcPct val="110000"/>
              </a:lnSpc>
              <a:buClr>
                <a:srgbClr val="C00000"/>
              </a:buClr>
              <a:buNone/>
            </a:pPr>
            <a:r>
              <a:rPr lang="zh-TW" altLang="en-US" sz="2000" b="1" smtClean="0">
                <a:solidFill>
                  <a:srgbClr val="CC0000"/>
                </a:solidFill>
              </a:rPr>
              <a:t>編輯母片文字樣式</a:t>
            </a:r>
          </a:p>
          <a:p>
            <a:pPr marL="0" lvl="1" indent="0">
              <a:lnSpc>
                <a:spcPct val="110000"/>
              </a:lnSpc>
              <a:buClr>
                <a:srgbClr val="C00000"/>
              </a:buClr>
              <a:buNone/>
            </a:pPr>
            <a:r>
              <a:rPr lang="zh-TW" altLang="en-US" sz="2000" b="1" smtClean="0">
                <a:solidFill>
                  <a:srgbClr val="CC0000"/>
                </a:solidFill>
              </a:rPr>
              <a:t>第二層</a:t>
            </a:r>
          </a:p>
          <a:p>
            <a:pPr marL="0" lvl="2" indent="0">
              <a:lnSpc>
                <a:spcPct val="110000"/>
              </a:lnSpc>
              <a:buClr>
                <a:srgbClr val="C00000"/>
              </a:buClr>
              <a:buNone/>
            </a:pPr>
            <a:r>
              <a:rPr lang="zh-TW" altLang="en-US" sz="2000" b="1" smtClean="0">
                <a:solidFill>
                  <a:srgbClr val="CC0000"/>
                </a:solidFill>
              </a:rPr>
              <a:t>第三層</a:t>
            </a:r>
          </a:p>
          <a:p>
            <a:pPr marL="0" lvl="3" indent="0">
              <a:lnSpc>
                <a:spcPct val="110000"/>
              </a:lnSpc>
              <a:buClr>
                <a:srgbClr val="C00000"/>
              </a:buClr>
              <a:buNone/>
            </a:pPr>
            <a:r>
              <a:rPr lang="zh-TW" altLang="en-US" sz="2000" b="1" smtClean="0">
                <a:solidFill>
                  <a:srgbClr val="CC0000"/>
                </a:solidFill>
              </a:rPr>
              <a:t>第四層</a:t>
            </a:r>
          </a:p>
          <a:p>
            <a:pPr marL="0" lvl="4" indent="0">
              <a:lnSpc>
                <a:spcPct val="110000"/>
              </a:lnSpc>
              <a:buClr>
                <a:srgbClr val="C00000"/>
              </a:buClr>
              <a:buNone/>
            </a:pPr>
            <a:r>
              <a:rPr lang="zh-TW" altLang="en-US" sz="2000" b="1" smtClean="0">
                <a:solidFill>
                  <a:srgbClr val="CC0000"/>
                </a:solidFill>
              </a:rPr>
              <a:t>第五層</a:t>
            </a:r>
            <a:endParaRPr spc="-28" dirty="0">
              <a:solidFill>
                <a:schemeClr val="bg1"/>
              </a:solidFill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0"/>
          </p:nvPr>
        </p:nvSpPr>
        <p:spPr>
          <a:xfrm>
            <a:off x="838200" y="1696168"/>
            <a:ext cx="5257800" cy="2959915"/>
          </a:xfrm>
          <a:effectLst>
            <a:reflection blurRad="6350" stA="50000" endA="300" endPos="90000" dir="5400000" sy="-10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9552427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59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60052" y="4237851"/>
            <a:ext cx="7096932" cy="870177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SV" dirty="0" smtClean="0"/>
              <a:t>THANK YOU</a:t>
            </a:r>
            <a:endParaRPr lang="es-SV" dirty="0"/>
          </a:p>
        </p:txBody>
      </p:sp>
      <p:grpSp>
        <p:nvGrpSpPr>
          <p:cNvPr id="3" name="群組 2"/>
          <p:cNvGrpSpPr/>
          <p:nvPr/>
        </p:nvGrpSpPr>
        <p:grpSpPr>
          <a:xfrm>
            <a:off x="3895686" y="1453276"/>
            <a:ext cx="4738613" cy="2228308"/>
            <a:chOff x="4819850" y="2594966"/>
            <a:chExt cx="2839891" cy="1335446"/>
          </a:xfrm>
        </p:grpSpPr>
        <p:sp>
          <p:nvSpPr>
            <p:cNvPr id="8" name="TextBox 13"/>
            <p:cNvSpPr txBox="1"/>
            <p:nvPr userDrawn="1"/>
          </p:nvSpPr>
          <p:spPr>
            <a:xfrm>
              <a:off x="4869443" y="3506170"/>
              <a:ext cx="2740704" cy="42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www.edge-core.com</a:t>
              </a:r>
            </a:p>
          </p:txBody>
        </p:sp>
        <p:pic>
          <p:nvPicPr>
            <p:cNvPr id="10" name="圖片 4"/>
            <p:cNvPicPr>
              <a:picLocks noChangeAspect="1"/>
            </p:cNvPicPr>
            <p:nvPr userDrawn="1"/>
          </p:nvPicPr>
          <p:blipFill>
            <a:blip r:embed="rId2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19850" y="2594966"/>
              <a:ext cx="2839891" cy="627581"/>
            </a:xfrm>
            <a:prstGeom prst="rect">
              <a:avLst/>
            </a:prstGeom>
          </p:spPr>
        </p:pic>
      </p:grpSp>
      <p:cxnSp>
        <p:nvCxnSpPr>
          <p:cNvPr id="14" name="直線接點 8"/>
          <p:cNvCxnSpPr/>
          <p:nvPr/>
        </p:nvCxnSpPr>
        <p:spPr>
          <a:xfrm>
            <a:off x="2560052" y="4003436"/>
            <a:ext cx="7096931" cy="11112"/>
          </a:xfrm>
          <a:prstGeom prst="line">
            <a:avLst/>
          </a:prstGeom>
          <a:ln w="25400" cmpd="sng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8715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s-S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s-S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BF3F-A2F1-4A9A-B37A-92D0F3E6F0B8}" type="datetimeFigureOut">
              <a:rPr lang="zh-TW" altLang="en-US" smtClean="0"/>
              <a:t>11/16/2021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4998-7A3D-4DC2-9F67-B588B514A6C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10"/>
          <p:cNvCxnSpPr/>
          <p:nvPr/>
        </p:nvCxnSpPr>
        <p:spPr>
          <a:xfrm>
            <a:off x="839788" y="890321"/>
            <a:ext cx="5994400" cy="11112"/>
          </a:xfrm>
          <a:prstGeom prst="line">
            <a:avLst/>
          </a:prstGeom>
          <a:ln w="25400" cmpd="sng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330512" cy="536308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zh-TW" altLang="en-US" smtClean="0"/>
              <a:t>按一下以編輯母片標題樣式</a:t>
            </a:r>
            <a:endParaRPr lang="es-SV" dirty="0"/>
          </a:p>
        </p:txBody>
      </p:sp>
      <p:pic>
        <p:nvPicPr>
          <p:cNvPr id="10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712" y="249145"/>
            <a:ext cx="1800000" cy="4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90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s-SV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s-SV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BF3F-A2F1-4A9A-B37A-92D0F3E6F0B8}" type="datetimeFigureOut">
              <a:rPr lang="zh-TW" altLang="en-US" smtClean="0"/>
              <a:t>11/16/2021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4998-7A3D-4DC2-9F67-B588B514A6C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10"/>
          <p:cNvCxnSpPr/>
          <p:nvPr/>
        </p:nvCxnSpPr>
        <p:spPr>
          <a:xfrm>
            <a:off x="839788" y="890321"/>
            <a:ext cx="5994400" cy="11112"/>
          </a:xfrm>
          <a:prstGeom prst="line">
            <a:avLst/>
          </a:prstGeom>
          <a:ln w="25400" cmpd="sng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712" y="249145"/>
            <a:ext cx="1800000" cy="48607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330512" cy="536308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zh-TW" altLang="en-US" smtClean="0"/>
              <a:t>按一下以編輯母片標題樣式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851425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 b="1"/>
            </a:lvl1pPr>
          </a:lstStyle>
          <a:p>
            <a:r>
              <a:rPr lang="zh-TW" altLang="en-US" smtClean="0"/>
              <a:t>按一下以編輯母片標題樣式</a:t>
            </a:r>
            <a:endParaRPr lang="es-SV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s-S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01784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BF3F-A2F1-4A9A-B37A-92D0F3E6F0B8}" type="datetimeFigureOut">
              <a:rPr lang="zh-TW" altLang="en-US" smtClean="0"/>
              <a:t>11/16/2021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4998-7A3D-4DC2-9F67-B588B514A6C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712" y="249145"/>
            <a:ext cx="1800000" cy="486075"/>
          </a:xfrm>
          <a:prstGeom prst="rect">
            <a:avLst/>
          </a:prstGeom>
        </p:spPr>
      </p:pic>
      <p:cxnSp>
        <p:nvCxnSpPr>
          <p:cNvPr id="9" name="直線接點 10"/>
          <p:cNvCxnSpPr/>
          <p:nvPr/>
        </p:nvCxnSpPr>
        <p:spPr>
          <a:xfrm>
            <a:off x="839788" y="2057387"/>
            <a:ext cx="3932237" cy="13"/>
          </a:xfrm>
          <a:prstGeom prst="line">
            <a:avLst/>
          </a:prstGeom>
          <a:ln w="25400" cmpd="sng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164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BF3F-A2F1-4A9A-B37A-92D0F3E6F0B8}" type="datetimeFigureOut">
              <a:rPr lang="zh-TW" altLang="en-US" smtClean="0"/>
              <a:t>11/16/2021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4998-7A3D-4DC2-9F67-B588B514A6C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6" name="直線接點 10"/>
          <p:cNvCxnSpPr/>
          <p:nvPr/>
        </p:nvCxnSpPr>
        <p:spPr>
          <a:xfrm>
            <a:off x="839788" y="890321"/>
            <a:ext cx="5994400" cy="11112"/>
          </a:xfrm>
          <a:prstGeom prst="line">
            <a:avLst/>
          </a:prstGeom>
          <a:ln w="25400" cmpd="sng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330512" cy="536308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zh-TW" altLang="en-US" smtClean="0"/>
              <a:t>按一下以編輯母片標題樣式</a:t>
            </a:r>
            <a:endParaRPr lang="es-SV" dirty="0"/>
          </a:p>
        </p:txBody>
      </p:sp>
      <p:pic>
        <p:nvPicPr>
          <p:cNvPr id="8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712" y="249145"/>
            <a:ext cx="1800000" cy="48607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432851" cy="4351338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850567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BF3F-A2F1-4A9A-B37A-92D0F3E6F0B8}" type="datetimeFigureOut">
              <a:rPr lang="zh-TW" altLang="en-US" smtClean="0"/>
              <a:t>11/16/2021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4998-7A3D-4DC2-9F67-B588B514A6C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6" name="直線接點 10"/>
          <p:cNvCxnSpPr/>
          <p:nvPr/>
        </p:nvCxnSpPr>
        <p:spPr>
          <a:xfrm>
            <a:off x="839788" y="890321"/>
            <a:ext cx="5994400" cy="11112"/>
          </a:xfrm>
          <a:prstGeom prst="line">
            <a:avLst/>
          </a:prstGeom>
          <a:ln w="25400" cmpd="sng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330512" cy="536308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zh-TW" altLang="en-US" smtClean="0"/>
              <a:t>按一下以編輯母片標題樣式</a:t>
            </a:r>
            <a:endParaRPr lang="es-SV" dirty="0"/>
          </a:p>
        </p:txBody>
      </p:sp>
      <p:pic>
        <p:nvPicPr>
          <p:cNvPr id="8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712" y="249145"/>
            <a:ext cx="1800000" cy="4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34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7">
            <a:extLst>
              <a:ext uri="{FF2B5EF4-FFF2-40B4-BE49-F238E27FC236}">
                <a16:creationId xmlns:a16="http://schemas.microsoft.com/office/drawing/2014/main" id="{693F9F4C-BD23-4135-B3F3-214856B067D3}"/>
              </a:ext>
            </a:extLst>
          </p:cNvPr>
          <p:cNvSpPr/>
          <p:nvPr/>
        </p:nvSpPr>
        <p:spPr>
          <a:xfrm>
            <a:off x="1138542" y="2903974"/>
            <a:ext cx="720000" cy="720000"/>
          </a:xfrm>
          <a:prstGeom prst="ellipse">
            <a:avLst/>
          </a:prstGeom>
          <a:gradFill flip="none" rotWithShape="1">
            <a:gsLst>
              <a:gs pos="0">
                <a:srgbClr val="FF0000">
                  <a:alpha val="80000"/>
                </a:srgbClr>
              </a:gs>
              <a:gs pos="23000">
                <a:srgbClr val="FF0000">
                  <a:alpha val="80000"/>
                </a:srgbClr>
              </a:gs>
              <a:gs pos="69000">
                <a:srgbClr val="C00000"/>
              </a:gs>
              <a:gs pos="97000">
                <a:srgbClr val="BF23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pc="-150" dirty="0"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endParaRPr lang="en-US" sz="1400" spc="-1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712" y="249145"/>
            <a:ext cx="1800000" cy="486075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>
            <a:off x="2235200" y="4057581"/>
            <a:ext cx="5994400" cy="11112"/>
          </a:xfrm>
          <a:prstGeom prst="line">
            <a:avLst/>
          </a:prstGeom>
          <a:ln w="25400" cmpd="sng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2168526" y="2624220"/>
            <a:ext cx="9429916" cy="8191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Click to edit Master title style</a:t>
            </a:r>
            <a:endParaRPr lang="es-SV" sz="3600" b="1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2189958" y="3370974"/>
            <a:ext cx="9408484" cy="43077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268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712" y="249145"/>
            <a:ext cx="1800000" cy="486075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>
            <a:off x="2235200" y="4057581"/>
            <a:ext cx="5994400" cy="11112"/>
          </a:xfrm>
          <a:prstGeom prst="line">
            <a:avLst/>
          </a:prstGeom>
          <a:ln w="25400" cmpd="sng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2168526" y="2624220"/>
            <a:ext cx="9429916" cy="8191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Click to edit Master title style</a:t>
            </a:r>
            <a:endParaRPr lang="es-SV" sz="3600" b="1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2189958" y="3370974"/>
            <a:ext cx="9408484" cy="43077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8CAAC47A-7B48-45D8-94FD-34E04E57CAC2}"/>
              </a:ext>
            </a:extLst>
          </p:cNvPr>
          <p:cNvSpPr/>
          <p:nvPr/>
        </p:nvSpPr>
        <p:spPr>
          <a:xfrm>
            <a:off x="1140396" y="2900022"/>
            <a:ext cx="720000" cy="720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23000">
                <a:schemeClr val="accent5">
                  <a:lumMod val="60000"/>
                  <a:lumOff val="40000"/>
                </a:schemeClr>
              </a:gs>
              <a:gs pos="69000">
                <a:schemeClr val="accent5">
                  <a:lumMod val="50000"/>
                </a:schemeClr>
              </a:gs>
              <a:gs pos="97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pc="-150" dirty="0"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  <a:endParaRPr lang="en-US" sz="1600" spc="-1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741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712" y="249145"/>
            <a:ext cx="1800000" cy="486075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>
            <a:off x="2235200" y="4057581"/>
            <a:ext cx="5994400" cy="11112"/>
          </a:xfrm>
          <a:prstGeom prst="line">
            <a:avLst/>
          </a:prstGeom>
          <a:ln w="25400" cmpd="sng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2168526" y="2624220"/>
            <a:ext cx="9429916" cy="8191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Click to edit Master title style</a:t>
            </a:r>
            <a:endParaRPr lang="es-SV" sz="3600" b="1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2189958" y="3370974"/>
            <a:ext cx="9408484" cy="43077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Oval 7">
            <a:extLst>
              <a:ext uri="{FF2B5EF4-FFF2-40B4-BE49-F238E27FC236}">
                <a16:creationId xmlns:a16="http://schemas.microsoft.com/office/drawing/2014/main" id="{8CAAC47A-7B48-45D8-94FD-34E04E57CAC2}"/>
              </a:ext>
            </a:extLst>
          </p:cNvPr>
          <p:cNvSpPr/>
          <p:nvPr/>
        </p:nvSpPr>
        <p:spPr>
          <a:xfrm>
            <a:off x="1138542" y="2903974"/>
            <a:ext cx="720000" cy="72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23000">
                <a:schemeClr val="accent6">
                  <a:lumMod val="60000"/>
                  <a:lumOff val="40000"/>
                </a:schemeClr>
              </a:gs>
              <a:gs pos="69000">
                <a:schemeClr val="accent6">
                  <a:lumMod val="50000"/>
                </a:schemeClr>
              </a:gs>
              <a:gs pos="97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pc="-150" dirty="0"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  <a:endParaRPr lang="en-US" sz="1600" spc="-1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405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712" y="249145"/>
            <a:ext cx="1800000" cy="486075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>
            <a:off x="2235200" y="4057581"/>
            <a:ext cx="5994400" cy="11112"/>
          </a:xfrm>
          <a:prstGeom prst="line">
            <a:avLst/>
          </a:prstGeom>
          <a:ln w="25400" cmpd="sng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2168526" y="2624220"/>
            <a:ext cx="9429916" cy="8191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Click to edit Master title style</a:t>
            </a:r>
            <a:endParaRPr lang="es-SV" sz="3600" b="1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2189958" y="3370974"/>
            <a:ext cx="9408484" cy="43077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8CAAC47A-7B48-45D8-94FD-34E04E57CAC2}"/>
              </a:ext>
            </a:extLst>
          </p:cNvPr>
          <p:cNvSpPr/>
          <p:nvPr/>
        </p:nvSpPr>
        <p:spPr>
          <a:xfrm>
            <a:off x="1138542" y="2903974"/>
            <a:ext cx="720000" cy="720000"/>
          </a:xfrm>
          <a:prstGeom prst="ellipse">
            <a:avLst/>
          </a:prstGeom>
          <a:gradFill flip="none" rotWithShape="1">
            <a:gsLst>
              <a:gs pos="0">
                <a:srgbClr val="C943AF"/>
              </a:gs>
              <a:gs pos="23000">
                <a:srgbClr val="C943AF"/>
              </a:gs>
              <a:gs pos="69000">
                <a:srgbClr val="8F3188"/>
              </a:gs>
              <a:gs pos="97000">
                <a:srgbClr val="8F318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pc="-150" dirty="0">
                <a:latin typeface="Calibri" panose="020F0502020204030204" pitchFamily="34" charset="0"/>
                <a:cs typeface="Calibri" panose="020F0502020204030204" pitchFamily="34" charset="0"/>
              </a:rPr>
              <a:t>04</a:t>
            </a:r>
            <a:endParaRPr lang="en-US" sz="1600" spc="-1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102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712" y="249145"/>
            <a:ext cx="1800000" cy="486075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>
            <a:off x="2235200" y="4057581"/>
            <a:ext cx="5994400" cy="11112"/>
          </a:xfrm>
          <a:prstGeom prst="line">
            <a:avLst/>
          </a:prstGeom>
          <a:ln w="25400" cmpd="sng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2168526" y="2624220"/>
            <a:ext cx="9429916" cy="8191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Click to edit Master title style</a:t>
            </a:r>
            <a:endParaRPr lang="es-SV" sz="3600" b="1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2189958" y="3370974"/>
            <a:ext cx="9408484" cy="43077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1C16A4C8-8C2B-40A1-B25C-A3575DA2DB51}"/>
              </a:ext>
            </a:extLst>
          </p:cNvPr>
          <p:cNvSpPr/>
          <p:nvPr/>
        </p:nvSpPr>
        <p:spPr>
          <a:xfrm>
            <a:off x="1138542" y="2903974"/>
            <a:ext cx="720000" cy="720000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23000">
                <a:srgbClr val="FFC000"/>
              </a:gs>
              <a:gs pos="69000">
                <a:srgbClr val="FF8409"/>
              </a:gs>
              <a:gs pos="97000">
                <a:srgbClr val="FF840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pc="-150" dirty="0">
                <a:latin typeface="Calibri" panose="020F0502020204030204" pitchFamily="34" charset="0"/>
                <a:cs typeface="Calibri" panose="020F0502020204030204" pitchFamily="34" charset="0"/>
              </a:rPr>
              <a:t>05</a:t>
            </a:r>
            <a:endParaRPr lang="en-US" sz="1600" spc="-1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96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6261"/>
            <a:ext cx="9330512" cy="536308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zh-TW" altLang="en-US" smtClean="0"/>
              <a:t>按一下以編輯母片標題樣式</a:t>
            </a:r>
            <a:endParaRPr lang="es-S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9504"/>
            <a:ext cx="7023538" cy="4351338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s-SV"/>
          </a:p>
        </p:txBody>
      </p:sp>
      <p:pic>
        <p:nvPicPr>
          <p:cNvPr id="7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712" y="249145"/>
            <a:ext cx="1800000" cy="486075"/>
          </a:xfrm>
          <a:prstGeom prst="rect">
            <a:avLst/>
          </a:prstGeom>
        </p:spPr>
      </p:pic>
      <p:cxnSp>
        <p:nvCxnSpPr>
          <p:cNvPr id="8" name="直線接點 11"/>
          <p:cNvCxnSpPr/>
          <p:nvPr/>
        </p:nvCxnSpPr>
        <p:spPr>
          <a:xfrm>
            <a:off x="839788" y="890321"/>
            <a:ext cx="5994400" cy="11112"/>
          </a:xfrm>
          <a:prstGeom prst="line">
            <a:avLst/>
          </a:prstGeom>
          <a:ln w="25400" cmpd="sng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4818" y="203312"/>
            <a:ext cx="1820407" cy="5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516" y="1665288"/>
            <a:ext cx="3774985" cy="27934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405377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59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9503"/>
            <a:ext cx="7023538" cy="4351338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s-SV"/>
          </a:p>
        </p:txBody>
      </p:sp>
      <p:pic>
        <p:nvPicPr>
          <p:cNvPr id="7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712" y="249145"/>
            <a:ext cx="1800000" cy="486075"/>
          </a:xfrm>
          <a:prstGeom prst="rect">
            <a:avLst/>
          </a:prstGeom>
        </p:spPr>
      </p:pic>
      <p:cxnSp>
        <p:nvCxnSpPr>
          <p:cNvPr id="8" name="直線接點 11"/>
          <p:cNvCxnSpPr/>
          <p:nvPr/>
        </p:nvCxnSpPr>
        <p:spPr>
          <a:xfrm>
            <a:off x="839788" y="890321"/>
            <a:ext cx="5994400" cy="11112"/>
          </a:xfrm>
          <a:prstGeom prst="line">
            <a:avLst/>
          </a:prstGeom>
          <a:ln w="25400" cmpd="sng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Z:\Accton\Accton\product_09.jpg"/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90"/>
          <a:stretch/>
        </p:blipFill>
        <p:spPr bwMode="auto">
          <a:xfrm>
            <a:off x="8046403" y="1665288"/>
            <a:ext cx="3785149" cy="2771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60377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zh-TW" altLang="en-US" smtClean="0"/>
              <a:t>按一下以編輯母片標題樣式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3352417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59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1035"/>
            <a:ext cx="7023538" cy="3588586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s-SV"/>
          </a:p>
        </p:txBody>
      </p:sp>
      <p:pic>
        <p:nvPicPr>
          <p:cNvPr id="7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712" y="249145"/>
            <a:ext cx="1800000" cy="486075"/>
          </a:xfrm>
          <a:prstGeom prst="rect">
            <a:avLst/>
          </a:prstGeom>
        </p:spPr>
      </p:pic>
      <p:cxnSp>
        <p:nvCxnSpPr>
          <p:cNvPr id="8" name="直線接點 11"/>
          <p:cNvCxnSpPr/>
          <p:nvPr/>
        </p:nvCxnSpPr>
        <p:spPr>
          <a:xfrm>
            <a:off x="839788" y="890321"/>
            <a:ext cx="5994400" cy="11112"/>
          </a:xfrm>
          <a:prstGeom prst="line">
            <a:avLst/>
          </a:prstGeom>
          <a:ln w="25400" cmpd="sng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60377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zh-TW" altLang="en-US" smtClean="0"/>
              <a:t>按一下以編輯母片標題樣式</a:t>
            </a:r>
            <a:endParaRPr lang="es-SV" dirty="0"/>
          </a:p>
        </p:txBody>
      </p:sp>
      <p:pic>
        <p:nvPicPr>
          <p:cNvPr id="9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63" r="40874" b="9795"/>
          <a:stretch/>
        </p:blipFill>
        <p:spPr>
          <a:xfrm flipH="1">
            <a:off x="8076880" y="1665288"/>
            <a:ext cx="3744914" cy="2771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0719804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59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chemeClr val="bg1">
                <a:lumMod val="95000"/>
              </a:schemeClr>
            </a:gs>
            <a:gs pos="36000">
              <a:schemeClr val="bg1"/>
            </a:gs>
            <a:gs pos="100000">
              <a:srgbClr val="B2B2B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s-SV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SV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8BF3F-A2F1-4A9A-B37A-92D0F3E6F0B8}" type="datetimeFigureOut">
              <a:rPr lang="zh-TW" altLang="en-US" smtClean="0"/>
              <a:t>11/16/2021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84998-7A3D-4DC2-9F67-B588B514A6C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7"/>
          <p:cNvSpPr/>
          <p:nvPr/>
        </p:nvSpPr>
        <p:spPr>
          <a:xfrm>
            <a:off x="11826566" y="6489328"/>
            <a:ext cx="380674" cy="38067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C9B62575-7B43-4592-A15B-C93852C27FED}"/>
              </a:ext>
            </a:extLst>
          </p:cNvPr>
          <p:cNvSpPr txBox="1">
            <a:spLocks/>
          </p:cNvSpPr>
          <p:nvPr/>
        </p:nvSpPr>
        <p:spPr>
          <a:xfrm>
            <a:off x="3536271" y="6492875"/>
            <a:ext cx="8295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TW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2019 </a:t>
            </a:r>
            <a:r>
              <a:rPr lang="es-SV" altLang="zh-TW" i="1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Edgecore</a:t>
            </a:r>
            <a:r>
              <a:rPr lang="en-US" altLang="zh-TW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Networks. All rights reserved. Subject to errors and misprints. </a:t>
            </a:r>
            <a:r>
              <a:rPr lang="en-MY" altLang="zh-TW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www.edge-core.com</a:t>
            </a:r>
            <a:endParaRPr lang="en-MY" altLang="zh-TW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49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Enterprise </a:t>
            </a:r>
            <a:r>
              <a:rPr lang="en-US" altLang="zh-TW" dirty="0" err="1" smtClean="0"/>
              <a:t>scanairo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638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410367" cy="16002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Scenario</a:t>
            </a:r>
            <a:r>
              <a:rPr lang="zh-TW" altLang="en-US" dirty="0" smtClean="0"/>
              <a:t> </a:t>
            </a:r>
            <a:r>
              <a:rPr lang="en-US" altLang="zh-TW" dirty="0" smtClean="0"/>
              <a:t>(Legacy switch)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half" idx="2"/>
          </p:nvPr>
        </p:nvSpPr>
        <p:spPr>
          <a:xfrm>
            <a:off x="839788" y="2201784"/>
            <a:ext cx="5319943" cy="381158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altLang="zh-TW" dirty="0" smtClean="0"/>
              <a:t>Small enterprise.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Tree Topology.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Ares automatically provision fabric link according to Host provisioned </a:t>
            </a:r>
            <a:r>
              <a:rPr lang="en-US" altLang="zh-TW" dirty="0" smtClean="0"/>
              <a:t>features, like VLAN/DHCP/</a:t>
            </a:r>
            <a:r>
              <a:rPr lang="en-US" altLang="zh-TW" dirty="0" err="1" smtClean="0"/>
              <a:t>PPPoE</a:t>
            </a:r>
            <a:r>
              <a:rPr lang="en-US" altLang="zh-TW" smtClean="0"/>
              <a:t>/….</a:t>
            </a:r>
            <a:endParaRPr lang="en-US" altLang="zh-TW" dirty="0" smtClean="0"/>
          </a:p>
          <a:p>
            <a:pPr marL="342900" indent="-342900">
              <a:buAutoNum type="arabicPeriod"/>
            </a:pP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155" y="2123902"/>
            <a:ext cx="5321266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3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436322" cy="16002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Scenario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openflow</a:t>
            </a:r>
            <a:r>
              <a:rPr lang="en-US" altLang="zh-TW" dirty="0" smtClean="0"/>
              <a:t> switch)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half" idx="2"/>
          </p:nvPr>
        </p:nvSpPr>
        <p:spPr>
          <a:xfrm>
            <a:off x="839788" y="2201784"/>
            <a:ext cx="5319943" cy="381158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altLang="zh-TW" dirty="0" smtClean="0"/>
              <a:t>Small enterprise.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Mesh </a:t>
            </a:r>
            <a:r>
              <a:rPr lang="en-US" altLang="zh-TW" dirty="0" smtClean="0"/>
              <a:t>Topology</a:t>
            </a:r>
            <a:r>
              <a:rPr lang="en-US" altLang="zh-TW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L3 Routing/ L2 Switching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Plug and play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White/black list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Support </a:t>
            </a:r>
            <a:r>
              <a:rPr lang="en-US" altLang="zh-TW" u="sng" dirty="0" err="1" smtClean="0"/>
              <a:t>Profinet</a:t>
            </a:r>
            <a:r>
              <a:rPr lang="en-US" altLang="zh-TW" u="sng" dirty="0" smtClean="0"/>
              <a:t> (OT network)</a:t>
            </a:r>
            <a:endParaRPr lang="en-US" altLang="zh-TW" dirty="0" smtClean="0"/>
          </a:p>
          <a:p>
            <a:pPr marL="342900" indent="-342900">
              <a:buAutoNum type="arabicPeriod"/>
            </a:pPr>
            <a:endParaRPr lang="en-US" altLang="zh-TW" dirty="0" smtClean="0"/>
          </a:p>
          <a:p>
            <a:pPr marL="342900" indent="-342900">
              <a:buAutoNum type="arabicPeriod"/>
            </a:pPr>
            <a:endParaRPr lang="en-US" altLang="zh-TW" dirty="0" smtClean="0"/>
          </a:p>
          <a:p>
            <a:pPr marL="342900" indent="-342900">
              <a:buAutoNum type="arabicPeriod"/>
            </a:pPr>
            <a:endParaRPr lang="zh-TW" altLang="en-US" dirty="0"/>
          </a:p>
        </p:txBody>
      </p:sp>
      <p:grpSp>
        <p:nvGrpSpPr>
          <p:cNvPr id="144" name="群組 143"/>
          <p:cNvGrpSpPr/>
          <p:nvPr/>
        </p:nvGrpSpPr>
        <p:grpSpPr>
          <a:xfrm>
            <a:off x="7552463" y="2416447"/>
            <a:ext cx="429410" cy="406138"/>
            <a:chOff x="4208149" y="2115968"/>
            <a:chExt cx="622800" cy="623389"/>
          </a:xfrm>
        </p:grpSpPr>
        <p:sp>
          <p:nvSpPr>
            <p:cNvPr id="145" name="圓角矩形 144"/>
            <p:cNvSpPr>
              <a:spLocks/>
            </p:cNvSpPr>
            <p:nvPr/>
          </p:nvSpPr>
          <p:spPr>
            <a:xfrm>
              <a:off x="4208149" y="2115968"/>
              <a:ext cx="622800" cy="62338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uFillTx/>
              </a:endParaRPr>
            </a:p>
          </p:txBody>
        </p:sp>
        <p:sp>
          <p:nvSpPr>
            <p:cNvPr id="146" name="圓角矩形 145"/>
            <p:cNvSpPr>
              <a:spLocks/>
            </p:cNvSpPr>
            <p:nvPr/>
          </p:nvSpPr>
          <p:spPr>
            <a:xfrm>
              <a:off x="4285494" y="2195616"/>
              <a:ext cx="468113" cy="464095"/>
            </a:xfrm>
            <a:prstGeom prst="roundRect">
              <a:avLst>
                <a:gd name="adj" fmla="val 6341"/>
              </a:avLst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uFillTx/>
              </a:endParaRPr>
            </a:p>
          </p:txBody>
        </p:sp>
        <p:grpSp>
          <p:nvGrpSpPr>
            <p:cNvPr id="147" name="群組 146"/>
            <p:cNvGrpSpPr/>
            <p:nvPr/>
          </p:nvGrpSpPr>
          <p:grpSpPr>
            <a:xfrm>
              <a:off x="4313249" y="2384834"/>
              <a:ext cx="188901" cy="179251"/>
              <a:chOff x="8108176" y="2266283"/>
              <a:chExt cx="201758" cy="179251"/>
            </a:xfrm>
          </p:grpSpPr>
          <p:cxnSp>
            <p:nvCxnSpPr>
              <p:cNvPr id="151" name="直線單箭頭接點 150"/>
              <p:cNvCxnSpPr/>
              <p:nvPr/>
            </p:nvCxnSpPr>
            <p:spPr>
              <a:xfrm flipH="1" flipV="1">
                <a:off x="8108176" y="2266283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線單箭頭接點 151"/>
              <p:cNvCxnSpPr/>
              <p:nvPr/>
            </p:nvCxnSpPr>
            <p:spPr>
              <a:xfrm flipH="1" flipV="1">
                <a:off x="8108176" y="2442486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群組 147"/>
            <p:cNvGrpSpPr/>
            <p:nvPr/>
          </p:nvGrpSpPr>
          <p:grpSpPr>
            <a:xfrm rot="10800000">
              <a:off x="4522417" y="2298256"/>
              <a:ext cx="188901" cy="179251"/>
              <a:chOff x="8108176" y="2266283"/>
              <a:chExt cx="201758" cy="179251"/>
            </a:xfrm>
          </p:grpSpPr>
          <p:cxnSp>
            <p:nvCxnSpPr>
              <p:cNvPr id="149" name="直線單箭頭接點 148"/>
              <p:cNvCxnSpPr/>
              <p:nvPr/>
            </p:nvCxnSpPr>
            <p:spPr>
              <a:xfrm flipH="1" flipV="1">
                <a:off x="8108176" y="2266283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單箭頭接點 149"/>
              <p:cNvCxnSpPr/>
              <p:nvPr/>
            </p:nvCxnSpPr>
            <p:spPr>
              <a:xfrm flipH="1" flipV="1">
                <a:off x="8108176" y="2442486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2" name="群組 161"/>
          <p:cNvGrpSpPr/>
          <p:nvPr/>
        </p:nvGrpSpPr>
        <p:grpSpPr>
          <a:xfrm>
            <a:off x="8857334" y="2417426"/>
            <a:ext cx="429410" cy="406138"/>
            <a:chOff x="4208149" y="2115968"/>
            <a:chExt cx="622800" cy="623389"/>
          </a:xfrm>
        </p:grpSpPr>
        <p:sp>
          <p:nvSpPr>
            <p:cNvPr id="163" name="圓角矩形 162"/>
            <p:cNvSpPr>
              <a:spLocks/>
            </p:cNvSpPr>
            <p:nvPr/>
          </p:nvSpPr>
          <p:spPr>
            <a:xfrm>
              <a:off x="4208149" y="2115968"/>
              <a:ext cx="622800" cy="62338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uFillTx/>
              </a:endParaRPr>
            </a:p>
          </p:txBody>
        </p:sp>
        <p:sp>
          <p:nvSpPr>
            <p:cNvPr id="164" name="圓角矩形 163"/>
            <p:cNvSpPr>
              <a:spLocks/>
            </p:cNvSpPr>
            <p:nvPr/>
          </p:nvSpPr>
          <p:spPr>
            <a:xfrm>
              <a:off x="4285494" y="2195616"/>
              <a:ext cx="468113" cy="464095"/>
            </a:xfrm>
            <a:prstGeom prst="roundRect">
              <a:avLst>
                <a:gd name="adj" fmla="val 6341"/>
              </a:avLst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uFillTx/>
              </a:endParaRPr>
            </a:p>
          </p:txBody>
        </p:sp>
        <p:grpSp>
          <p:nvGrpSpPr>
            <p:cNvPr id="165" name="群組 164"/>
            <p:cNvGrpSpPr/>
            <p:nvPr/>
          </p:nvGrpSpPr>
          <p:grpSpPr>
            <a:xfrm>
              <a:off x="4313249" y="2384834"/>
              <a:ext cx="188901" cy="179251"/>
              <a:chOff x="8108176" y="2266283"/>
              <a:chExt cx="201758" cy="179251"/>
            </a:xfrm>
          </p:grpSpPr>
          <p:cxnSp>
            <p:nvCxnSpPr>
              <p:cNvPr id="169" name="直線單箭頭接點 168"/>
              <p:cNvCxnSpPr/>
              <p:nvPr/>
            </p:nvCxnSpPr>
            <p:spPr>
              <a:xfrm flipH="1" flipV="1">
                <a:off x="8108176" y="2266283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單箭頭接點 169"/>
              <p:cNvCxnSpPr/>
              <p:nvPr/>
            </p:nvCxnSpPr>
            <p:spPr>
              <a:xfrm flipH="1" flipV="1">
                <a:off x="8108176" y="2442486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群組 165"/>
            <p:cNvGrpSpPr/>
            <p:nvPr/>
          </p:nvGrpSpPr>
          <p:grpSpPr>
            <a:xfrm rot="10800000">
              <a:off x="4522417" y="2298256"/>
              <a:ext cx="188901" cy="179251"/>
              <a:chOff x="8108176" y="2266283"/>
              <a:chExt cx="201758" cy="179251"/>
            </a:xfrm>
          </p:grpSpPr>
          <p:cxnSp>
            <p:nvCxnSpPr>
              <p:cNvPr id="167" name="直線單箭頭接點 166"/>
              <p:cNvCxnSpPr/>
              <p:nvPr/>
            </p:nvCxnSpPr>
            <p:spPr>
              <a:xfrm flipH="1" flipV="1">
                <a:off x="8108176" y="2266283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單箭頭接點 167"/>
              <p:cNvCxnSpPr/>
              <p:nvPr/>
            </p:nvCxnSpPr>
            <p:spPr>
              <a:xfrm flipH="1" flipV="1">
                <a:off x="8108176" y="2442486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1" name="群組 170"/>
          <p:cNvGrpSpPr/>
          <p:nvPr/>
        </p:nvGrpSpPr>
        <p:grpSpPr>
          <a:xfrm>
            <a:off x="7551368" y="3467894"/>
            <a:ext cx="429410" cy="406138"/>
            <a:chOff x="4208149" y="2115968"/>
            <a:chExt cx="622800" cy="623389"/>
          </a:xfrm>
        </p:grpSpPr>
        <p:sp>
          <p:nvSpPr>
            <p:cNvPr id="172" name="圓角矩形 171"/>
            <p:cNvSpPr>
              <a:spLocks/>
            </p:cNvSpPr>
            <p:nvPr/>
          </p:nvSpPr>
          <p:spPr>
            <a:xfrm>
              <a:off x="4208149" y="2115968"/>
              <a:ext cx="622800" cy="62338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uFillTx/>
              </a:endParaRPr>
            </a:p>
          </p:txBody>
        </p:sp>
        <p:sp>
          <p:nvSpPr>
            <p:cNvPr id="173" name="圓角矩形 172"/>
            <p:cNvSpPr>
              <a:spLocks/>
            </p:cNvSpPr>
            <p:nvPr/>
          </p:nvSpPr>
          <p:spPr>
            <a:xfrm>
              <a:off x="4285494" y="2195616"/>
              <a:ext cx="468113" cy="464095"/>
            </a:xfrm>
            <a:prstGeom prst="roundRect">
              <a:avLst>
                <a:gd name="adj" fmla="val 6341"/>
              </a:avLst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uFillTx/>
              </a:endParaRPr>
            </a:p>
          </p:txBody>
        </p:sp>
        <p:grpSp>
          <p:nvGrpSpPr>
            <p:cNvPr id="174" name="群組 173"/>
            <p:cNvGrpSpPr/>
            <p:nvPr/>
          </p:nvGrpSpPr>
          <p:grpSpPr>
            <a:xfrm>
              <a:off x="4313249" y="2384834"/>
              <a:ext cx="188901" cy="179251"/>
              <a:chOff x="8108176" y="2266283"/>
              <a:chExt cx="201758" cy="179251"/>
            </a:xfrm>
          </p:grpSpPr>
          <p:cxnSp>
            <p:nvCxnSpPr>
              <p:cNvPr id="178" name="直線單箭頭接點 177"/>
              <p:cNvCxnSpPr/>
              <p:nvPr/>
            </p:nvCxnSpPr>
            <p:spPr>
              <a:xfrm flipH="1" flipV="1">
                <a:off x="8108176" y="2266283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單箭頭接點 178"/>
              <p:cNvCxnSpPr/>
              <p:nvPr/>
            </p:nvCxnSpPr>
            <p:spPr>
              <a:xfrm flipH="1" flipV="1">
                <a:off x="8108176" y="2442486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群組 174"/>
            <p:cNvGrpSpPr/>
            <p:nvPr/>
          </p:nvGrpSpPr>
          <p:grpSpPr>
            <a:xfrm rot="10800000">
              <a:off x="4522417" y="2298256"/>
              <a:ext cx="188901" cy="179251"/>
              <a:chOff x="8108176" y="2266283"/>
              <a:chExt cx="201758" cy="179251"/>
            </a:xfrm>
          </p:grpSpPr>
          <p:cxnSp>
            <p:nvCxnSpPr>
              <p:cNvPr id="176" name="直線單箭頭接點 175"/>
              <p:cNvCxnSpPr/>
              <p:nvPr/>
            </p:nvCxnSpPr>
            <p:spPr>
              <a:xfrm flipH="1" flipV="1">
                <a:off x="8108176" y="2266283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線單箭頭接點 176"/>
              <p:cNvCxnSpPr/>
              <p:nvPr/>
            </p:nvCxnSpPr>
            <p:spPr>
              <a:xfrm flipH="1" flipV="1">
                <a:off x="8108176" y="2442486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0" name="群組 179"/>
          <p:cNvGrpSpPr/>
          <p:nvPr/>
        </p:nvGrpSpPr>
        <p:grpSpPr>
          <a:xfrm>
            <a:off x="8857334" y="3478494"/>
            <a:ext cx="429410" cy="406138"/>
            <a:chOff x="4208149" y="2115968"/>
            <a:chExt cx="622800" cy="623389"/>
          </a:xfrm>
        </p:grpSpPr>
        <p:sp>
          <p:nvSpPr>
            <p:cNvPr id="181" name="圓角矩形 180"/>
            <p:cNvSpPr>
              <a:spLocks/>
            </p:cNvSpPr>
            <p:nvPr/>
          </p:nvSpPr>
          <p:spPr>
            <a:xfrm>
              <a:off x="4208149" y="2115968"/>
              <a:ext cx="622800" cy="62338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uFillTx/>
              </a:endParaRPr>
            </a:p>
          </p:txBody>
        </p:sp>
        <p:sp>
          <p:nvSpPr>
            <p:cNvPr id="182" name="圓角矩形 181"/>
            <p:cNvSpPr>
              <a:spLocks/>
            </p:cNvSpPr>
            <p:nvPr/>
          </p:nvSpPr>
          <p:spPr>
            <a:xfrm>
              <a:off x="4285494" y="2195616"/>
              <a:ext cx="468113" cy="464095"/>
            </a:xfrm>
            <a:prstGeom prst="roundRect">
              <a:avLst>
                <a:gd name="adj" fmla="val 6341"/>
              </a:avLst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uFillTx/>
              </a:endParaRPr>
            </a:p>
          </p:txBody>
        </p:sp>
        <p:grpSp>
          <p:nvGrpSpPr>
            <p:cNvPr id="183" name="群組 182"/>
            <p:cNvGrpSpPr/>
            <p:nvPr/>
          </p:nvGrpSpPr>
          <p:grpSpPr>
            <a:xfrm>
              <a:off x="4313249" y="2384834"/>
              <a:ext cx="188901" cy="179251"/>
              <a:chOff x="8108176" y="2266283"/>
              <a:chExt cx="201758" cy="179251"/>
            </a:xfrm>
          </p:grpSpPr>
          <p:cxnSp>
            <p:nvCxnSpPr>
              <p:cNvPr id="187" name="直線單箭頭接點 186"/>
              <p:cNvCxnSpPr/>
              <p:nvPr/>
            </p:nvCxnSpPr>
            <p:spPr>
              <a:xfrm flipH="1" flipV="1">
                <a:off x="8108176" y="2266283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單箭頭接點 187"/>
              <p:cNvCxnSpPr/>
              <p:nvPr/>
            </p:nvCxnSpPr>
            <p:spPr>
              <a:xfrm flipH="1" flipV="1">
                <a:off x="8108176" y="2442486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群組 183"/>
            <p:cNvGrpSpPr/>
            <p:nvPr/>
          </p:nvGrpSpPr>
          <p:grpSpPr>
            <a:xfrm rot="10800000">
              <a:off x="4522417" y="2298256"/>
              <a:ext cx="188901" cy="179251"/>
              <a:chOff x="8108176" y="2266283"/>
              <a:chExt cx="201758" cy="179251"/>
            </a:xfrm>
          </p:grpSpPr>
          <p:cxnSp>
            <p:nvCxnSpPr>
              <p:cNvPr id="185" name="直線單箭頭接點 184"/>
              <p:cNvCxnSpPr/>
              <p:nvPr/>
            </p:nvCxnSpPr>
            <p:spPr>
              <a:xfrm flipH="1" flipV="1">
                <a:off x="8108176" y="2266283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線單箭頭接點 185"/>
              <p:cNvCxnSpPr/>
              <p:nvPr/>
            </p:nvCxnSpPr>
            <p:spPr>
              <a:xfrm flipH="1" flipV="1">
                <a:off x="8108176" y="2442486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9" name="群組 188"/>
          <p:cNvGrpSpPr/>
          <p:nvPr/>
        </p:nvGrpSpPr>
        <p:grpSpPr>
          <a:xfrm>
            <a:off x="6377701" y="3937561"/>
            <a:ext cx="429410" cy="406138"/>
            <a:chOff x="4208149" y="2115968"/>
            <a:chExt cx="622800" cy="623389"/>
          </a:xfrm>
        </p:grpSpPr>
        <p:sp>
          <p:nvSpPr>
            <p:cNvPr id="190" name="圓角矩形 189"/>
            <p:cNvSpPr>
              <a:spLocks/>
            </p:cNvSpPr>
            <p:nvPr/>
          </p:nvSpPr>
          <p:spPr>
            <a:xfrm>
              <a:off x="4208149" y="2115968"/>
              <a:ext cx="622800" cy="62338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uFillTx/>
              </a:endParaRPr>
            </a:p>
          </p:txBody>
        </p:sp>
        <p:sp>
          <p:nvSpPr>
            <p:cNvPr id="191" name="圓角矩形 190"/>
            <p:cNvSpPr>
              <a:spLocks/>
            </p:cNvSpPr>
            <p:nvPr/>
          </p:nvSpPr>
          <p:spPr>
            <a:xfrm>
              <a:off x="4285494" y="2195616"/>
              <a:ext cx="468113" cy="464095"/>
            </a:xfrm>
            <a:prstGeom prst="roundRect">
              <a:avLst>
                <a:gd name="adj" fmla="val 6341"/>
              </a:avLst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uFillTx/>
              </a:endParaRPr>
            </a:p>
          </p:txBody>
        </p:sp>
        <p:grpSp>
          <p:nvGrpSpPr>
            <p:cNvPr id="192" name="群組 191"/>
            <p:cNvGrpSpPr/>
            <p:nvPr/>
          </p:nvGrpSpPr>
          <p:grpSpPr>
            <a:xfrm>
              <a:off x="4313249" y="2384834"/>
              <a:ext cx="188901" cy="179251"/>
              <a:chOff x="8108176" y="2266283"/>
              <a:chExt cx="201758" cy="179251"/>
            </a:xfrm>
          </p:grpSpPr>
          <p:cxnSp>
            <p:nvCxnSpPr>
              <p:cNvPr id="196" name="直線單箭頭接點 195"/>
              <p:cNvCxnSpPr/>
              <p:nvPr/>
            </p:nvCxnSpPr>
            <p:spPr>
              <a:xfrm flipH="1" flipV="1">
                <a:off x="8108176" y="2266283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單箭頭接點 196"/>
              <p:cNvCxnSpPr/>
              <p:nvPr/>
            </p:nvCxnSpPr>
            <p:spPr>
              <a:xfrm flipH="1" flipV="1">
                <a:off x="8108176" y="2442486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群組 192"/>
            <p:cNvGrpSpPr/>
            <p:nvPr/>
          </p:nvGrpSpPr>
          <p:grpSpPr>
            <a:xfrm rot="10800000">
              <a:off x="4522417" y="2298256"/>
              <a:ext cx="188901" cy="179251"/>
              <a:chOff x="8108176" y="2266283"/>
              <a:chExt cx="201758" cy="179251"/>
            </a:xfrm>
          </p:grpSpPr>
          <p:cxnSp>
            <p:nvCxnSpPr>
              <p:cNvPr id="194" name="直線單箭頭接點 193"/>
              <p:cNvCxnSpPr/>
              <p:nvPr/>
            </p:nvCxnSpPr>
            <p:spPr>
              <a:xfrm flipH="1" flipV="1">
                <a:off x="8108176" y="2266283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單箭頭接點 194"/>
              <p:cNvCxnSpPr/>
              <p:nvPr/>
            </p:nvCxnSpPr>
            <p:spPr>
              <a:xfrm flipH="1" flipV="1">
                <a:off x="8108176" y="2442486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8" name="群組 197"/>
          <p:cNvGrpSpPr/>
          <p:nvPr/>
        </p:nvGrpSpPr>
        <p:grpSpPr>
          <a:xfrm>
            <a:off x="10141814" y="4112727"/>
            <a:ext cx="429410" cy="406138"/>
            <a:chOff x="4208149" y="2115968"/>
            <a:chExt cx="622800" cy="623389"/>
          </a:xfrm>
        </p:grpSpPr>
        <p:sp>
          <p:nvSpPr>
            <p:cNvPr id="199" name="圓角矩形 198"/>
            <p:cNvSpPr>
              <a:spLocks/>
            </p:cNvSpPr>
            <p:nvPr/>
          </p:nvSpPr>
          <p:spPr>
            <a:xfrm>
              <a:off x="4208149" y="2115968"/>
              <a:ext cx="622800" cy="62338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uFillTx/>
              </a:endParaRPr>
            </a:p>
          </p:txBody>
        </p:sp>
        <p:sp>
          <p:nvSpPr>
            <p:cNvPr id="200" name="圓角矩形 199"/>
            <p:cNvSpPr>
              <a:spLocks/>
            </p:cNvSpPr>
            <p:nvPr/>
          </p:nvSpPr>
          <p:spPr>
            <a:xfrm>
              <a:off x="4285494" y="2195616"/>
              <a:ext cx="468113" cy="464095"/>
            </a:xfrm>
            <a:prstGeom prst="roundRect">
              <a:avLst>
                <a:gd name="adj" fmla="val 6341"/>
              </a:avLst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uFillTx/>
              </a:endParaRPr>
            </a:p>
          </p:txBody>
        </p:sp>
        <p:grpSp>
          <p:nvGrpSpPr>
            <p:cNvPr id="201" name="群組 200"/>
            <p:cNvGrpSpPr/>
            <p:nvPr/>
          </p:nvGrpSpPr>
          <p:grpSpPr>
            <a:xfrm>
              <a:off x="4313249" y="2384834"/>
              <a:ext cx="188901" cy="179251"/>
              <a:chOff x="8108176" y="2266283"/>
              <a:chExt cx="201758" cy="179251"/>
            </a:xfrm>
          </p:grpSpPr>
          <p:cxnSp>
            <p:nvCxnSpPr>
              <p:cNvPr id="205" name="直線單箭頭接點 204"/>
              <p:cNvCxnSpPr/>
              <p:nvPr/>
            </p:nvCxnSpPr>
            <p:spPr>
              <a:xfrm flipH="1" flipV="1">
                <a:off x="8108176" y="2266283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單箭頭接點 205"/>
              <p:cNvCxnSpPr/>
              <p:nvPr/>
            </p:nvCxnSpPr>
            <p:spPr>
              <a:xfrm flipH="1" flipV="1">
                <a:off x="8108176" y="2442486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2" name="群組 201"/>
            <p:cNvGrpSpPr/>
            <p:nvPr/>
          </p:nvGrpSpPr>
          <p:grpSpPr>
            <a:xfrm rot="10800000">
              <a:off x="4522417" y="2298256"/>
              <a:ext cx="188901" cy="179251"/>
              <a:chOff x="8108176" y="2266283"/>
              <a:chExt cx="201758" cy="179251"/>
            </a:xfrm>
          </p:grpSpPr>
          <p:cxnSp>
            <p:nvCxnSpPr>
              <p:cNvPr id="203" name="直線單箭頭接點 202"/>
              <p:cNvCxnSpPr/>
              <p:nvPr/>
            </p:nvCxnSpPr>
            <p:spPr>
              <a:xfrm flipH="1" flipV="1">
                <a:off x="8108176" y="2266283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單箭頭接點 203"/>
              <p:cNvCxnSpPr/>
              <p:nvPr/>
            </p:nvCxnSpPr>
            <p:spPr>
              <a:xfrm flipH="1" flipV="1">
                <a:off x="8108176" y="2442486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7" name="群組 206"/>
          <p:cNvGrpSpPr/>
          <p:nvPr/>
        </p:nvGrpSpPr>
        <p:grpSpPr>
          <a:xfrm>
            <a:off x="7539372" y="4777176"/>
            <a:ext cx="429410" cy="406138"/>
            <a:chOff x="4208149" y="2115968"/>
            <a:chExt cx="622800" cy="623389"/>
          </a:xfrm>
        </p:grpSpPr>
        <p:sp>
          <p:nvSpPr>
            <p:cNvPr id="208" name="圓角矩形 207"/>
            <p:cNvSpPr>
              <a:spLocks/>
            </p:cNvSpPr>
            <p:nvPr/>
          </p:nvSpPr>
          <p:spPr>
            <a:xfrm>
              <a:off x="4208149" y="2115968"/>
              <a:ext cx="622800" cy="62338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uFillTx/>
              </a:endParaRPr>
            </a:p>
          </p:txBody>
        </p:sp>
        <p:sp>
          <p:nvSpPr>
            <p:cNvPr id="209" name="圓角矩形 208"/>
            <p:cNvSpPr>
              <a:spLocks/>
            </p:cNvSpPr>
            <p:nvPr/>
          </p:nvSpPr>
          <p:spPr>
            <a:xfrm>
              <a:off x="4285494" y="2195616"/>
              <a:ext cx="468113" cy="464095"/>
            </a:xfrm>
            <a:prstGeom prst="roundRect">
              <a:avLst>
                <a:gd name="adj" fmla="val 6341"/>
              </a:avLst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uFillTx/>
              </a:endParaRPr>
            </a:p>
          </p:txBody>
        </p:sp>
        <p:grpSp>
          <p:nvGrpSpPr>
            <p:cNvPr id="210" name="群組 209"/>
            <p:cNvGrpSpPr/>
            <p:nvPr/>
          </p:nvGrpSpPr>
          <p:grpSpPr>
            <a:xfrm>
              <a:off x="4313249" y="2384834"/>
              <a:ext cx="188901" cy="179251"/>
              <a:chOff x="8108176" y="2266283"/>
              <a:chExt cx="201758" cy="179251"/>
            </a:xfrm>
          </p:grpSpPr>
          <p:cxnSp>
            <p:nvCxnSpPr>
              <p:cNvPr id="214" name="直線單箭頭接點 213"/>
              <p:cNvCxnSpPr/>
              <p:nvPr/>
            </p:nvCxnSpPr>
            <p:spPr>
              <a:xfrm flipH="1" flipV="1">
                <a:off x="8108176" y="2266283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線單箭頭接點 214"/>
              <p:cNvCxnSpPr/>
              <p:nvPr/>
            </p:nvCxnSpPr>
            <p:spPr>
              <a:xfrm flipH="1" flipV="1">
                <a:off x="8108176" y="2442486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群組 210"/>
            <p:cNvGrpSpPr/>
            <p:nvPr/>
          </p:nvGrpSpPr>
          <p:grpSpPr>
            <a:xfrm rot="10800000">
              <a:off x="4522417" y="2298256"/>
              <a:ext cx="188901" cy="179251"/>
              <a:chOff x="8108176" y="2266283"/>
              <a:chExt cx="201758" cy="179251"/>
            </a:xfrm>
          </p:grpSpPr>
          <p:cxnSp>
            <p:nvCxnSpPr>
              <p:cNvPr id="212" name="直線單箭頭接點 211"/>
              <p:cNvCxnSpPr/>
              <p:nvPr/>
            </p:nvCxnSpPr>
            <p:spPr>
              <a:xfrm flipH="1" flipV="1">
                <a:off x="8108176" y="2266283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線單箭頭接點 212"/>
              <p:cNvCxnSpPr/>
              <p:nvPr/>
            </p:nvCxnSpPr>
            <p:spPr>
              <a:xfrm flipH="1" flipV="1">
                <a:off x="8108176" y="2442486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6" name="群組 215"/>
          <p:cNvGrpSpPr/>
          <p:nvPr/>
        </p:nvGrpSpPr>
        <p:grpSpPr>
          <a:xfrm>
            <a:off x="8863625" y="4740558"/>
            <a:ext cx="429410" cy="406138"/>
            <a:chOff x="4208149" y="2115968"/>
            <a:chExt cx="622800" cy="623389"/>
          </a:xfrm>
        </p:grpSpPr>
        <p:sp>
          <p:nvSpPr>
            <p:cNvPr id="217" name="圓角矩形 216"/>
            <p:cNvSpPr>
              <a:spLocks/>
            </p:cNvSpPr>
            <p:nvPr/>
          </p:nvSpPr>
          <p:spPr>
            <a:xfrm>
              <a:off x="4208149" y="2115968"/>
              <a:ext cx="622800" cy="62338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uFillTx/>
              </a:endParaRPr>
            </a:p>
          </p:txBody>
        </p:sp>
        <p:sp>
          <p:nvSpPr>
            <p:cNvPr id="218" name="圓角矩形 217"/>
            <p:cNvSpPr>
              <a:spLocks/>
            </p:cNvSpPr>
            <p:nvPr/>
          </p:nvSpPr>
          <p:spPr>
            <a:xfrm>
              <a:off x="4285494" y="2195616"/>
              <a:ext cx="468113" cy="464095"/>
            </a:xfrm>
            <a:prstGeom prst="roundRect">
              <a:avLst>
                <a:gd name="adj" fmla="val 6341"/>
              </a:avLst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uFillTx/>
              </a:endParaRPr>
            </a:p>
          </p:txBody>
        </p:sp>
        <p:grpSp>
          <p:nvGrpSpPr>
            <p:cNvPr id="219" name="群組 218"/>
            <p:cNvGrpSpPr/>
            <p:nvPr/>
          </p:nvGrpSpPr>
          <p:grpSpPr>
            <a:xfrm>
              <a:off x="4313249" y="2384834"/>
              <a:ext cx="188901" cy="179251"/>
              <a:chOff x="8108176" y="2266283"/>
              <a:chExt cx="201758" cy="179251"/>
            </a:xfrm>
          </p:grpSpPr>
          <p:cxnSp>
            <p:nvCxnSpPr>
              <p:cNvPr id="223" name="直線單箭頭接點 222"/>
              <p:cNvCxnSpPr/>
              <p:nvPr/>
            </p:nvCxnSpPr>
            <p:spPr>
              <a:xfrm flipH="1" flipV="1">
                <a:off x="8108176" y="2266283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線單箭頭接點 223"/>
              <p:cNvCxnSpPr/>
              <p:nvPr/>
            </p:nvCxnSpPr>
            <p:spPr>
              <a:xfrm flipH="1" flipV="1">
                <a:off x="8108176" y="2442486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群組 219"/>
            <p:cNvGrpSpPr/>
            <p:nvPr/>
          </p:nvGrpSpPr>
          <p:grpSpPr>
            <a:xfrm rot="10800000">
              <a:off x="4522417" y="2298256"/>
              <a:ext cx="188901" cy="179251"/>
              <a:chOff x="8108176" y="2266283"/>
              <a:chExt cx="201758" cy="179251"/>
            </a:xfrm>
          </p:grpSpPr>
          <p:cxnSp>
            <p:nvCxnSpPr>
              <p:cNvPr id="221" name="直線單箭頭接點 220"/>
              <p:cNvCxnSpPr/>
              <p:nvPr/>
            </p:nvCxnSpPr>
            <p:spPr>
              <a:xfrm flipH="1" flipV="1">
                <a:off x="8108176" y="2266283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線單箭頭接點 221"/>
              <p:cNvCxnSpPr/>
              <p:nvPr/>
            </p:nvCxnSpPr>
            <p:spPr>
              <a:xfrm flipH="1" flipV="1">
                <a:off x="8108176" y="2442486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" name="直線接點 4"/>
          <p:cNvCxnSpPr>
            <a:stCxn id="190" idx="0"/>
            <a:endCxn id="172" idx="1"/>
          </p:cNvCxnSpPr>
          <p:nvPr/>
        </p:nvCxnSpPr>
        <p:spPr>
          <a:xfrm flipV="1">
            <a:off x="6592406" y="3670963"/>
            <a:ext cx="958962" cy="266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接點 225"/>
          <p:cNvCxnSpPr>
            <a:stCxn id="145" idx="2"/>
            <a:endCxn id="172" idx="0"/>
          </p:cNvCxnSpPr>
          <p:nvPr/>
        </p:nvCxnSpPr>
        <p:spPr>
          <a:xfrm flipH="1">
            <a:off x="7766073" y="2822585"/>
            <a:ext cx="1095" cy="64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接點 227"/>
          <p:cNvCxnSpPr>
            <a:stCxn id="145" idx="3"/>
            <a:endCxn id="163" idx="1"/>
          </p:cNvCxnSpPr>
          <p:nvPr/>
        </p:nvCxnSpPr>
        <p:spPr>
          <a:xfrm>
            <a:off x="7981873" y="2619516"/>
            <a:ext cx="875461" cy="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接點 229"/>
          <p:cNvCxnSpPr>
            <a:stCxn id="164" idx="2"/>
            <a:endCxn id="181" idx="0"/>
          </p:cNvCxnSpPr>
          <p:nvPr/>
        </p:nvCxnSpPr>
        <p:spPr>
          <a:xfrm flipH="1">
            <a:off x="9072039" y="2771675"/>
            <a:ext cx="1" cy="706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接點 231"/>
          <p:cNvCxnSpPr>
            <a:stCxn id="172" idx="3"/>
            <a:endCxn id="181" idx="1"/>
          </p:cNvCxnSpPr>
          <p:nvPr/>
        </p:nvCxnSpPr>
        <p:spPr>
          <a:xfrm>
            <a:off x="7980778" y="3670963"/>
            <a:ext cx="876556" cy="1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/>
          <p:cNvCxnSpPr>
            <a:stCxn id="172" idx="2"/>
            <a:endCxn id="209" idx="0"/>
          </p:cNvCxnSpPr>
          <p:nvPr/>
        </p:nvCxnSpPr>
        <p:spPr>
          <a:xfrm flipH="1">
            <a:off x="7754078" y="3874032"/>
            <a:ext cx="11995" cy="955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接點 235"/>
          <p:cNvCxnSpPr>
            <a:stCxn id="190" idx="2"/>
            <a:endCxn id="208" idx="1"/>
          </p:cNvCxnSpPr>
          <p:nvPr/>
        </p:nvCxnSpPr>
        <p:spPr>
          <a:xfrm>
            <a:off x="6592406" y="4343699"/>
            <a:ext cx="946966" cy="636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接點 237"/>
          <p:cNvCxnSpPr>
            <a:stCxn id="181" idx="2"/>
            <a:endCxn id="217" idx="0"/>
          </p:cNvCxnSpPr>
          <p:nvPr/>
        </p:nvCxnSpPr>
        <p:spPr>
          <a:xfrm>
            <a:off x="9072039" y="3884632"/>
            <a:ext cx="6291" cy="855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接點 239"/>
          <p:cNvCxnSpPr>
            <a:stCxn id="181" idx="3"/>
            <a:endCxn id="199" idx="0"/>
          </p:cNvCxnSpPr>
          <p:nvPr/>
        </p:nvCxnSpPr>
        <p:spPr>
          <a:xfrm>
            <a:off x="9286744" y="3681563"/>
            <a:ext cx="1069775" cy="431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接點 241"/>
          <p:cNvCxnSpPr>
            <a:stCxn id="217" idx="3"/>
            <a:endCxn id="199" idx="2"/>
          </p:cNvCxnSpPr>
          <p:nvPr/>
        </p:nvCxnSpPr>
        <p:spPr>
          <a:xfrm flipV="1">
            <a:off x="9293035" y="4518865"/>
            <a:ext cx="1063484" cy="42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文字方塊 248"/>
          <p:cNvSpPr txBox="1"/>
          <p:nvPr/>
        </p:nvSpPr>
        <p:spPr>
          <a:xfrm>
            <a:off x="9236146" y="2434850"/>
            <a:ext cx="42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L3</a:t>
            </a:r>
            <a:endParaRPr lang="zh-TW" altLang="en-US" dirty="0"/>
          </a:p>
        </p:txBody>
      </p:sp>
      <p:sp>
        <p:nvSpPr>
          <p:cNvPr id="250" name="文字方塊 249"/>
          <p:cNvSpPr txBox="1"/>
          <p:nvPr/>
        </p:nvSpPr>
        <p:spPr>
          <a:xfrm>
            <a:off x="7220441" y="2465338"/>
            <a:ext cx="42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922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core-2019 template_20190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Edgecore-2019 template_201908</Template>
  <TotalTime>31</TotalTime>
  <Words>56</Words>
  <Application>Microsoft Office PowerPoint</Application>
  <PresentationFormat>寬螢幕</PresentationFormat>
  <Paragraphs>15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Edgecore-2019 template_201908</vt:lpstr>
      <vt:lpstr>Enterprise scanairo</vt:lpstr>
      <vt:lpstr>Scenario (Legacy switch)</vt:lpstr>
      <vt:lpstr>Scenario (openflow switch)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macauley_cheng 鄭振昌</dc:creator>
  <cp:lastModifiedBy>macauley_cheng 鄭振昌</cp:lastModifiedBy>
  <cp:revision>8</cp:revision>
  <dcterms:created xsi:type="dcterms:W3CDTF">2021-10-04T02:25:14Z</dcterms:created>
  <dcterms:modified xsi:type="dcterms:W3CDTF">2021-11-16T08:44:54Z</dcterms:modified>
</cp:coreProperties>
</file>