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61" r:id="rId3"/>
    <p:sldId id="362" r:id="rId4"/>
    <p:sldId id="363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622A80C-4530-4321-9613-0DBDDEE5746A}">
          <p14:sldIdLst>
            <p14:sldId id="256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89813" autoAdjust="0"/>
  </p:normalViewPr>
  <p:slideViewPr>
    <p:cSldViewPr snapToGrid="0">
      <p:cViewPr varScale="1">
        <p:scale>
          <a:sx n="103" d="100"/>
          <a:sy n="103" d="100"/>
        </p:scale>
        <p:origin x="10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3E8E-E109-4B91-A0EA-F150C29C6F71}" type="datetimeFigureOut">
              <a:rPr lang="zh-TW" altLang="en-US" smtClean="0"/>
              <a:t>05/12/2022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769EE-2B61-416E-A4D7-60DFEDAAA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5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Host NIC</a:t>
            </a:r>
            <a:r>
              <a:rPr lang="en-US" altLang="zh-TW" baseline="0" dirty="0" smtClean="0"/>
              <a:t> card can have two IPs, one for </a:t>
            </a:r>
            <a:r>
              <a:rPr lang="en-US" altLang="zh-TW" baseline="0" dirty="0" err="1" smtClean="0"/>
              <a:t>VxLAN</a:t>
            </a:r>
            <a:r>
              <a:rPr lang="en-US" altLang="zh-TW" baseline="0" dirty="0" smtClean="0"/>
              <a:t> tunnel target host, another for L3 routing.</a:t>
            </a:r>
          </a:p>
          <a:p>
            <a:r>
              <a:rPr lang="en-US" altLang="zh-TW" baseline="0" dirty="0" smtClean="0"/>
              <a:t>Or Host NIC card using VLAN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interface to assign IP.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769EE-2B61-416E-A4D7-60DFEDAAAD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6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1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52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37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63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2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8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3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9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223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59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B01B-0899-4DA7-A3D1-5B5B6F9B6AD6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7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86" y="2943545"/>
            <a:ext cx="11074400" cy="130188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CLOS topology</a:t>
            </a:r>
            <a:br>
              <a:rPr lang="en-US" altLang="zh-TW" dirty="0" smtClean="0"/>
            </a:br>
            <a:r>
              <a:rPr lang="en-US" altLang="zh-TW" dirty="0" smtClean="0"/>
              <a:t>Static Routing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96342" y="1825625"/>
            <a:ext cx="7957457" cy="4351338"/>
          </a:xfrm>
        </p:spPr>
        <p:txBody>
          <a:bodyPr/>
          <a:lstStyle/>
          <a:p>
            <a:r>
              <a:rPr lang="en-US" altLang="zh-TW" dirty="0" smtClean="0"/>
              <a:t>Small or Medium size topology under 64 switches.</a:t>
            </a:r>
          </a:p>
          <a:p>
            <a:r>
              <a:rPr lang="en-US" altLang="zh-TW" dirty="0" smtClean="0"/>
              <a:t>Ares uses </a:t>
            </a:r>
            <a:r>
              <a:rPr lang="en-US" altLang="zh-TW" dirty="0" smtClean="0"/>
              <a:t>VLAN/VRF </a:t>
            </a:r>
            <a:r>
              <a:rPr lang="en-US" altLang="zh-TW" dirty="0" smtClean="0"/>
              <a:t>to have traffic separated or use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tunnel to have traffic separated depend on controlled switches.</a:t>
            </a:r>
          </a:p>
          <a:p>
            <a:r>
              <a:rPr lang="en-US" altLang="zh-TW" dirty="0" smtClean="0"/>
              <a:t>For</a:t>
            </a:r>
          </a:p>
          <a:p>
            <a:pPr lvl="1"/>
            <a:r>
              <a:rPr lang="en-US" altLang="zh-TW" dirty="0" smtClean="0"/>
              <a:t>Host using L3 or L2 to connect each other but skip the routing protocol.</a:t>
            </a:r>
          </a:p>
          <a:p>
            <a:pPr lvl="1"/>
            <a:r>
              <a:rPr lang="en-US" altLang="zh-TW" dirty="0" smtClean="0"/>
              <a:t>Have tenant concept in hosts.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9" y="1588381"/>
            <a:ext cx="2255575" cy="25533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7" y="4244234"/>
            <a:ext cx="2705732" cy="24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5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34" y="2670731"/>
            <a:ext cx="2255575" cy="2553341"/>
          </a:xfrm>
          <a:prstGeom prst="rect">
            <a:avLst/>
          </a:prstGeom>
        </p:spPr>
      </p:pic>
      <p:grpSp>
        <p:nvGrpSpPr>
          <p:cNvPr id="34" name="群組 33"/>
          <p:cNvGrpSpPr/>
          <p:nvPr/>
        </p:nvGrpSpPr>
        <p:grpSpPr>
          <a:xfrm>
            <a:off x="6279147" y="541175"/>
            <a:ext cx="4264445" cy="5583370"/>
            <a:chOff x="6073874" y="522513"/>
            <a:chExt cx="4264445" cy="5583370"/>
          </a:xfrm>
        </p:grpSpPr>
        <p:sp>
          <p:nvSpPr>
            <p:cNvPr id="17" name="矩形 16"/>
            <p:cNvSpPr/>
            <p:nvPr/>
          </p:nvSpPr>
          <p:spPr>
            <a:xfrm>
              <a:off x="6111552" y="522513"/>
              <a:ext cx="4226767" cy="2090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7511143" y="923730"/>
              <a:ext cx="121298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router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6422572" y="1595533"/>
              <a:ext cx="1331168" cy="4603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Segment</a:t>
              </a:r>
            </a:p>
            <a:p>
              <a:pPr algn="ctr"/>
              <a:r>
                <a:rPr lang="en-US" altLang="zh-TW" sz="1600" dirty="0"/>
                <a:t>A</a:t>
              </a:r>
              <a:endParaRPr lang="zh-TW" altLang="en-US" sz="16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8724123" y="1567542"/>
              <a:ext cx="1331168" cy="4603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Segment</a:t>
              </a:r>
            </a:p>
            <a:p>
              <a:pPr algn="ctr"/>
              <a:r>
                <a:rPr lang="en-US" altLang="zh-TW" sz="1600" dirty="0" smtClean="0"/>
                <a:t>B</a:t>
              </a:r>
              <a:endParaRPr lang="zh-TW" altLang="en-US" sz="1600" dirty="0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699382" y="2055843"/>
              <a:ext cx="298579" cy="328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H</a:t>
              </a:r>
              <a:endParaRPr lang="zh-TW" altLang="en-US" sz="1600" dirty="0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156582" y="2055842"/>
              <a:ext cx="298579" cy="328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H</a:t>
              </a:r>
              <a:endParaRPr lang="zh-TW" altLang="en-US" sz="1600" dirty="0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025813" y="2011365"/>
              <a:ext cx="298579" cy="328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H</a:t>
              </a:r>
              <a:endParaRPr lang="zh-TW" altLang="en-US" sz="1600" dirty="0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483013" y="2011364"/>
              <a:ext cx="298579" cy="328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H</a:t>
              </a:r>
              <a:endParaRPr lang="zh-TW" altLang="en-US" sz="1600" dirty="0"/>
            </a:p>
          </p:txBody>
        </p:sp>
        <p:cxnSp>
          <p:nvCxnSpPr>
            <p:cNvPr id="14" name="直線接點 13"/>
            <p:cNvCxnSpPr>
              <a:stCxn id="5" idx="3"/>
              <a:endCxn id="6" idx="0"/>
            </p:cNvCxnSpPr>
            <p:nvPr/>
          </p:nvCxnSpPr>
          <p:spPr>
            <a:xfrm flipH="1">
              <a:off x="7088156" y="1313975"/>
              <a:ext cx="600624" cy="281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5" idx="5"/>
              <a:endCxn id="8" idx="0"/>
            </p:cNvCxnSpPr>
            <p:nvPr/>
          </p:nvCxnSpPr>
          <p:spPr>
            <a:xfrm>
              <a:off x="8546486" y="1313975"/>
              <a:ext cx="843221" cy="253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8968096" y="615820"/>
              <a:ext cx="11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Tenant A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73874" y="4015825"/>
              <a:ext cx="4226767" cy="2090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7473465" y="4417042"/>
              <a:ext cx="121298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router</a:t>
              </a:r>
              <a:endParaRPr lang="zh-TW" altLang="en-US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6384894" y="5088845"/>
              <a:ext cx="1331168" cy="4603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Segment</a:t>
              </a:r>
            </a:p>
            <a:p>
              <a:pPr algn="ctr"/>
              <a:r>
                <a:rPr lang="en-US" altLang="zh-TW" sz="1600" dirty="0"/>
                <a:t>A</a:t>
              </a:r>
              <a:endParaRPr lang="zh-TW" altLang="en-US" sz="16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8686445" y="5060854"/>
              <a:ext cx="1331168" cy="4603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Segment</a:t>
              </a:r>
            </a:p>
            <a:p>
              <a:pPr algn="ctr"/>
              <a:r>
                <a:rPr lang="en-US" altLang="zh-TW" sz="1600" dirty="0" smtClean="0"/>
                <a:t>B</a:t>
              </a:r>
              <a:endParaRPr lang="zh-TW" altLang="en-US" sz="1600" dirty="0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6661704" y="5549155"/>
              <a:ext cx="298579" cy="328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H</a:t>
              </a:r>
              <a:endParaRPr lang="zh-TW" altLang="en-US" sz="1600" dirty="0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7118904" y="5549154"/>
              <a:ext cx="298579" cy="328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H</a:t>
              </a:r>
              <a:endParaRPr lang="zh-TW" altLang="en-US" sz="1600" dirty="0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8988135" y="5504677"/>
              <a:ext cx="298579" cy="328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H</a:t>
              </a:r>
              <a:endParaRPr lang="zh-TW" altLang="en-US" sz="1600" dirty="0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9445335" y="5504676"/>
              <a:ext cx="298579" cy="328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H</a:t>
              </a:r>
              <a:endParaRPr lang="zh-TW" altLang="en-US" sz="1600" dirty="0"/>
            </a:p>
          </p:txBody>
        </p:sp>
        <p:cxnSp>
          <p:nvCxnSpPr>
            <p:cNvPr id="27" name="直線接點 26"/>
            <p:cNvCxnSpPr>
              <a:stCxn id="20" idx="3"/>
              <a:endCxn id="21" idx="0"/>
            </p:cNvCxnSpPr>
            <p:nvPr/>
          </p:nvCxnSpPr>
          <p:spPr>
            <a:xfrm flipH="1">
              <a:off x="7050478" y="4807287"/>
              <a:ext cx="600624" cy="281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0" idx="5"/>
              <a:endCxn id="22" idx="0"/>
            </p:cNvCxnSpPr>
            <p:nvPr/>
          </p:nvCxnSpPr>
          <p:spPr>
            <a:xfrm>
              <a:off x="8508808" y="4807287"/>
              <a:ext cx="843221" cy="253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8930418" y="4109132"/>
              <a:ext cx="11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Tenant N</a:t>
              </a:r>
              <a:endParaRPr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7903029" y="2957804"/>
              <a:ext cx="121298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03029" y="3199611"/>
              <a:ext cx="121298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7903029" y="3455437"/>
              <a:ext cx="121298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7903031" y="3668485"/>
              <a:ext cx="121298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等腰三角形 34"/>
          <p:cNvSpPr/>
          <p:nvPr/>
        </p:nvSpPr>
        <p:spPr>
          <a:xfrm rot="16200000">
            <a:off x="3523282" y="2916791"/>
            <a:ext cx="2246926" cy="790900"/>
          </a:xfrm>
          <a:prstGeom prst="triangle">
            <a:avLst>
              <a:gd name="adj" fmla="val 508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32"/>
            <a:ext cx="12083994" cy="25148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8" y="2305373"/>
            <a:ext cx="9202281" cy="347653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60" y="5325799"/>
            <a:ext cx="8459334" cy="15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4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ge_core_without_images.potx" id="{635ACF68-95C5-43EE-B372-BFA75AE20170}" vid="{9C6DE0B8-4922-457C-97FF-10AB4E8C03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Edge_core_without_images</Template>
  <TotalTime>2426</TotalTime>
  <Words>112</Words>
  <Application>Microsoft Office PowerPoint</Application>
  <PresentationFormat>寬螢幕</PresentationFormat>
  <Paragraphs>30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Tema do Office</vt:lpstr>
      <vt:lpstr>CLOS topology Static Routing Fabric</vt:lpstr>
      <vt:lpstr>Scenario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macauley_cheng 鄭振昌</cp:lastModifiedBy>
  <cp:revision>254</cp:revision>
  <dcterms:created xsi:type="dcterms:W3CDTF">2017-01-26T02:27:06Z</dcterms:created>
  <dcterms:modified xsi:type="dcterms:W3CDTF">2022-05-12T06:54:19Z</dcterms:modified>
</cp:coreProperties>
</file>