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EA24-9DA6-475B-B00E-8446ADCAC3CF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8126-83C0-4ABB-B159-525713054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63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EA24-9DA6-475B-B00E-8446ADCAC3CF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8126-83C0-4ABB-B159-525713054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5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EA24-9DA6-475B-B00E-8446ADCAC3CF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8126-83C0-4ABB-B159-525713054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79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s-S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s-SV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EA24-9DA6-475B-B00E-8446ADCAC3CF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8126-83C0-4ABB-B159-525713054D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10"/>
          <p:cNvCxnSpPr/>
          <p:nvPr/>
        </p:nvCxnSpPr>
        <p:spPr>
          <a:xfrm>
            <a:off x="839788" y="890321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30512" cy="536308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47190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EA24-9DA6-475B-B00E-8446ADCAC3CF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8126-83C0-4ABB-B159-525713054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66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EA24-9DA6-475B-B00E-8446ADCAC3CF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8126-83C0-4ABB-B159-525713054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08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EA24-9DA6-475B-B00E-8446ADCAC3CF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8126-83C0-4ABB-B159-525713054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15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EA24-9DA6-475B-B00E-8446ADCAC3CF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8126-83C0-4ABB-B159-525713054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2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EA24-9DA6-475B-B00E-8446ADCAC3CF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8126-83C0-4ABB-B159-525713054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32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EA24-9DA6-475B-B00E-8446ADCAC3CF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8126-83C0-4ABB-B159-525713054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2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EA24-9DA6-475B-B00E-8446ADCAC3CF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8126-83C0-4ABB-B159-525713054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59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EA24-9DA6-475B-B00E-8446ADCAC3CF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8126-83C0-4ABB-B159-525713054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10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EA24-9DA6-475B-B00E-8446ADCAC3CF}" type="datetimeFigureOut">
              <a:rPr lang="zh-TW" altLang="en-US" smtClean="0"/>
              <a:t>11/16/2021</a:t>
            </a:fld>
            <a:endParaRPr lang="zh-TW" alt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8126-83C0-4ABB-B159-525713054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Routing </a:t>
            </a:r>
            <a:r>
              <a:rPr lang="en-US" altLang="zh-TW" dirty="0" smtClean="0"/>
              <a:t>topology</a:t>
            </a:r>
            <a:br>
              <a:rPr lang="en-US" altLang="zh-TW" dirty="0" smtClean="0"/>
            </a:br>
            <a:r>
              <a:rPr lang="en-US" altLang="zh-TW" dirty="0" smtClean="0"/>
              <a:t>Detection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4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 – AS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domain</a:t>
            </a:r>
            <a:endParaRPr lang="zh-TW" altLang="en-US" dirty="0"/>
          </a:p>
        </p:txBody>
      </p:sp>
      <p:sp>
        <p:nvSpPr>
          <p:cNvPr id="88" name="文字版面配置區 8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TW" dirty="0" smtClean="0"/>
              <a:t>Detection AS domain topology by one of </a:t>
            </a:r>
          </a:p>
          <a:p>
            <a:pPr marL="800100" lvl="1" indent="-342900">
              <a:buAutoNum type="arabicPeriod"/>
            </a:pPr>
            <a:r>
              <a:rPr lang="en-US" altLang="zh-TW" dirty="0" smtClean="0"/>
              <a:t>OSPF</a:t>
            </a:r>
          </a:p>
          <a:p>
            <a:pPr marL="800100" lvl="1" indent="-342900">
              <a:buAutoNum type="arabicPeriod"/>
            </a:pPr>
            <a:r>
              <a:rPr lang="en-US" altLang="zh-TW" dirty="0" smtClean="0"/>
              <a:t>IS-IS</a:t>
            </a:r>
          </a:p>
          <a:p>
            <a:pPr marL="800100" lvl="1" indent="-342900">
              <a:buAutoNum type="arabicPeriod"/>
            </a:pPr>
            <a:r>
              <a:rPr lang="en-US" altLang="zh-TW" dirty="0" smtClean="0"/>
              <a:t>BGP-LS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Searching possible routing path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Needn’t contact all devices just one device.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486271" y="3137415"/>
            <a:ext cx="429410" cy="406138"/>
            <a:chOff x="4208149" y="2115968"/>
            <a:chExt cx="622800" cy="623389"/>
          </a:xfrm>
        </p:grpSpPr>
        <p:sp>
          <p:nvSpPr>
            <p:cNvPr id="6" name="圓角矩形 5"/>
            <p:cNvSpPr>
              <a:spLocks/>
            </p:cNvSpPr>
            <p:nvPr/>
          </p:nvSpPr>
          <p:spPr>
            <a:xfrm>
              <a:off x="4208149" y="2115968"/>
              <a:ext cx="622800" cy="62338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sp>
          <p:nvSpPr>
            <p:cNvPr id="7" name="圓角矩形 6"/>
            <p:cNvSpPr>
              <a:spLocks/>
            </p:cNvSpPr>
            <p:nvPr/>
          </p:nvSpPr>
          <p:spPr>
            <a:xfrm>
              <a:off x="4285494" y="2195616"/>
              <a:ext cx="468113" cy="464095"/>
            </a:xfrm>
            <a:prstGeom prst="roundRect">
              <a:avLst>
                <a:gd name="adj" fmla="val 6341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4313249" y="2384834"/>
              <a:ext cx="188901" cy="179251"/>
              <a:chOff x="8108176" y="2266283"/>
              <a:chExt cx="201758" cy="179251"/>
            </a:xfrm>
          </p:grpSpPr>
          <p:cxnSp>
            <p:nvCxnSpPr>
              <p:cNvPr id="12" name="直線單箭頭接點 11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群組 8"/>
            <p:cNvGrpSpPr/>
            <p:nvPr/>
          </p:nvGrpSpPr>
          <p:grpSpPr>
            <a:xfrm rot="10800000">
              <a:off x="4522417" y="2298256"/>
              <a:ext cx="188901" cy="179251"/>
              <a:chOff x="8108176" y="2266283"/>
              <a:chExt cx="201758" cy="179251"/>
            </a:xfrm>
          </p:grpSpPr>
          <p:cxnSp>
            <p:nvCxnSpPr>
              <p:cNvPr id="10" name="直線單箭頭接點 9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群組 13"/>
          <p:cNvGrpSpPr/>
          <p:nvPr/>
        </p:nvGrpSpPr>
        <p:grpSpPr>
          <a:xfrm>
            <a:off x="6942369" y="2347263"/>
            <a:ext cx="429410" cy="406138"/>
            <a:chOff x="4208149" y="2115968"/>
            <a:chExt cx="622800" cy="623389"/>
          </a:xfrm>
        </p:grpSpPr>
        <p:sp>
          <p:nvSpPr>
            <p:cNvPr id="15" name="圓角矩形 14"/>
            <p:cNvSpPr>
              <a:spLocks/>
            </p:cNvSpPr>
            <p:nvPr/>
          </p:nvSpPr>
          <p:spPr>
            <a:xfrm>
              <a:off x="4208149" y="2115968"/>
              <a:ext cx="622800" cy="62338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sp>
          <p:nvSpPr>
            <p:cNvPr id="16" name="圓角矩形 15"/>
            <p:cNvSpPr>
              <a:spLocks/>
            </p:cNvSpPr>
            <p:nvPr/>
          </p:nvSpPr>
          <p:spPr>
            <a:xfrm>
              <a:off x="4285494" y="2195616"/>
              <a:ext cx="468113" cy="464095"/>
            </a:xfrm>
            <a:prstGeom prst="roundRect">
              <a:avLst>
                <a:gd name="adj" fmla="val 6341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4313249" y="2384834"/>
              <a:ext cx="188901" cy="179251"/>
              <a:chOff x="8108176" y="2266283"/>
              <a:chExt cx="201758" cy="179251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群組 17"/>
            <p:cNvGrpSpPr/>
            <p:nvPr/>
          </p:nvGrpSpPr>
          <p:grpSpPr>
            <a:xfrm rot="10800000">
              <a:off x="4522417" y="2298256"/>
              <a:ext cx="188901" cy="179251"/>
              <a:chOff x="8108176" y="2266283"/>
              <a:chExt cx="201758" cy="179251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群組 22"/>
          <p:cNvGrpSpPr/>
          <p:nvPr/>
        </p:nvGrpSpPr>
        <p:grpSpPr>
          <a:xfrm>
            <a:off x="6660566" y="4621515"/>
            <a:ext cx="429410" cy="406138"/>
            <a:chOff x="4208149" y="2115968"/>
            <a:chExt cx="622800" cy="623389"/>
          </a:xfrm>
        </p:grpSpPr>
        <p:sp>
          <p:nvSpPr>
            <p:cNvPr id="24" name="圓角矩形 23"/>
            <p:cNvSpPr>
              <a:spLocks/>
            </p:cNvSpPr>
            <p:nvPr/>
          </p:nvSpPr>
          <p:spPr>
            <a:xfrm>
              <a:off x="4208149" y="2115968"/>
              <a:ext cx="622800" cy="62338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sp>
          <p:nvSpPr>
            <p:cNvPr id="25" name="圓角矩形 24"/>
            <p:cNvSpPr>
              <a:spLocks/>
            </p:cNvSpPr>
            <p:nvPr/>
          </p:nvSpPr>
          <p:spPr>
            <a:xfrm>
              <a:off x="4285494" y="2195616"/>
              <a:ext cx="468113" cy="464095"/>
            </a:xfrm>
            <a:prstGeom prst="roundRect">
              <a:avLst>
                <a:gd name="adj" fmla="val 6341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4313249" y="2384834"/>
              <a:ext cx="188901" cy="179251"/>
              <a:chOff x="8108176" y="2266283"/>
              <a:chExt cx="201758" cy="179251"/>
            </a:xfrm>
          </p:grpSpPr>
          <p:cxnSp>
            <p:nvCxnSpPr>
              <p:cNvPr id="30" name="直線單箭頭接點 29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/>
          </p:nvGrpSpPr>
          <p:grpSpPr>
            <a:xfrm rot="10800000">
              <a:off x="4522417" y="2298256"/>
              <a:ext cx="188901" cy="179251"/>
              <a:chOff x="8108176" y="2266283"/>
              <a:chExt cx="201758" cy="179251"/>
            </a:xfrm>
          </p:grpSpPr>
          <p:cxnSp>
            <p:nvCxnSpPr>
              <p:cNvPr id="28" name="直線單箭頭接點 27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群組 31"/>
          <p:cNvGrpSpPr/>
          <p:nvPr/>
        </p:nvGrpSpPr>
        <p:grpSpPr>
          <a:xfrm>
            <a:off x="8849438" y="2341778"/>
            <a:ext cx="429410" cy="406138"/>
            <a:chOff x="4208149" y="2115968"/>
            <a:chExt cx="622800" cy="623389"/>
          </a:xfrm>
        </p:grpSpPr>
        <p:sp>
          <p:nvSpPr>
            <p:cNvPr id="33" name="圓角矩形 32"/>
            <p:cNvSpPr>
              <a:spLocks/>
            </p:cNvSpPr>
            <p:nvPr/>
          </p:nvSpPr>
          <p:spPr>
            <a:xfrm>
              <a:off x="4208149" y="2115968"/>
              <a:ext cx="622800" cy="62338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sp>
          <p:nvSpPr>
            <p:cNvPr id="34" name="圓角矩形 33"/>
            <p:cNvSpPr>
              <a:spLocks/>
            </p:cNvSpPr>
            <p:nvPr/>
          </p:nvSpPr>
          <p:spPr>
            <a:xfrm>
              <a:off x="4285494" y="2195616"/>
              <a:ext cx="468113" cy="464095"/>
            </a:xfrm>
            <a:prstGeom prst="roundRect">
              <a:avLst>
                <a:gd name="adj" fmla="val 6341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grpSp>
          <p:nvGrpSpPr>
            <p:cNvPr id="35" name="群組 34"/>
            <p:cNvGrpSpPr/>
            <p:nvPr/>
          </p:nvGrpSpPr>
          <p:grpSpPr>
            <a:xfrm>
              <a:off x="4313249" y="2384834"/>
              <a:ext cx="188901" cy="179251"/>
              <a:chOff x="8108176" y="2266283"/>
              <a:chExt cx="201758" cy="179251"/>
            </a:xfrm>
          </p:grpSpPr>
          <p:cxnSp>
            <p:nvCxnSpPr>
              <p:cNvPr id="39" name="直線單箭頭接點 38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群組 35"/>
            <p:cNvGrpSpPr/>
            <p:nvPr/>
          </p:nvGrpSpPr>
          <p:grpSpPr>
            <a:xfrm rot="10800000">
              <a:off x="4522417" y="2298256"/>
              <a:ext cx="188901" cy="179251"/>
              <a:chOff x="8108176" y="2266283"/>
              <a:chExt cx="201758" cy="179251"/>
            </a:xfrm>
          </p:grpSpPr>
          <p:cxnSp>
            <p:nvCxnSpPr>
              <p:cNvPr id="37" name="直線單箭頭接點 36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群組 40"/>
          <p:cNvGrpSpPr/>
          <p:nvPr/>
        </p:nvGrpSpPr>
        <p:grpSpPr>
          <a:xfrm>
            <a:off x="7783994" y="3490640"/>
            <a:ext cx="429410" cy="406138"/>
            <a:chOff x="4208149" y="2115968"/>
            <a:chExt cx="622800" cy="623389"/>
          </a:xfrm>
        </p:grpSpPr>
        <p:sp>
          <p:nvSpPr>
            <p:cNvPr id="42" name="圓角矩形 41"/>
            <p:cNvSpPr>
              <a:spLocks/>
            </p:cNvSpPr>
            <p:nvPr/>
          </p:nvSpPr>
          <p:spPr>
            <a:xfrm>
              <a:off x="4208149" y="2115968"/>
              <a:ext cx="622800" cy="62338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sp>
          <p:nvSpPr>
            <p:cNvPr id="43" name="圓角矩形 42"/>
            <p:cNvSpPr>
              <a:spLocks/>
            </p:cNvSpPr>
            <p:nvPr/>
          </p:nvSpPr>
          <p:spPr>
            <a:xfrm>
              <a:off x="4285494" y="2195616"/>
              <a:ext cx="468113" cy="464095"/>
            </a:xfrm>
            <a:prstGeom prst="roundRect">
              <a:avLst>
                <a:gd name="adj" fmla="val 6341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grpSp>
          <p:nvGrpSpPr>
            <p:cNvPr id="44" name="群組 43"/>
            <p:cNvGrpSpPr/>
            <p:nvPr/>
          </p:nvGrpSpPr>
          <p:grpSpPr>
            <a:xfrm>
              <a:off x="4313249" y="2384834"/>
              <a:ext cx="188901" cy="179251"/>
              <a:chOff x="8108176" y="2266283"/>
              <a:chExt cx="201758" cy="179251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 rot="10800000">
              <a:off x="4522417" y="2298256"/>
              <a:ext cx="188901" cy="179251"/>
              <a:chOff x="8108176" y="2266283"/>
              <a:chExt cx="201758" cy="179251"/>
            </a:xfrm>
          </p:grpSpPr>
          <p:cxnSp>
            <p:nvCxnSpPr>
              <p:cNvPr id="46" name="直線單箭頭接點 45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群組 49"/>
          <p:cNvGrpSpPr/>
          <p:nvPr/>
        </p:nvGrpSpPr>
        <p:grpSpPr>
          <a:xfrm>
            <a:off x="9129217" y="4568811"/>
            <a:ext cx="429410" cy="406138"/>
            <a:chOff x="4208149" y="2115968"/>
            <a:chExt cx="622800" cy="623389"/>
          </a:xfrm>
        </p:grpSpPr>
        <p:sp>
          <p:nvSpPr>
            <p:cNvPr id="51" name="圓角矩形 50"/>
            <p:cNvSpPr>
              <a:spLocks/>
            </p:cNvSpPr>
            <p:nvPr/>
          </p:nvSpPr>
          <p:spPr>
            <a:xfrm>
              <a:off x="4208149" y="2115968"/>
              <a:ext cx="622800" cy="62338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sp>
          <p:nvSpPr>
            <p:cNvPr id="52" name="圓角矩形 51"/>
            <p:cNvSpPr>
              <a:spLocks/>
            </p:cNvSpPr>
            <p:nvPr/>
          </p:nvSpPr>
          <p:spPr>
            <a:xfrm>
              <a:off x="4285494" y="2195616"/>
              <a:ext cx="468113" cy="464095"/>
            </a:xfrm>
            <a:prstGeom prst="roundRect">
              <a:avLst>
                <a:gd name="adj" fmla="val 6341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4313249" y="2384834"/>
              <a:ext cx="188901" cy="179251"/>
              <a:chOff x="8108176" y="2266283"/>
              <a:chExt cx="201758" cy="179251"/>
            </a:xfrm>
          </p:grpSpPr>
          <p:cxnSp>
            <p:nvCxnSpPr>
              <p:cNvPr id="57" name="直線單箭頭接點 56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57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群組 53"/>
            <p:cNvGrpSpPr/>
            <p:nvPr/>
          </p:nvGrpSpPr>
          <p:grpSpPr>
            <a:xfrm rot="10800000">
              <a:off x="4522417" y="2298256"/>
              <a:ext cx="188901" cy="179251"/>
              <a:chOff x="8108176" y="2266283"/>
              <a:chExt cx="201758" cy="179251"/>
            </a:xfrm>
          </p:grpSpPr>
          <p:cxnSp>
            <p:nvCxnSpPr>
              <p:cNvPr id="55" name="直線單箭頭接點 54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55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群組 58"/>
          <p:cNvGrpSpPr/>
          <p:nvPr/>
        </p:nvGrpSpPr>
        <p:grpSpPr>
          <a:xfrm>
            <a:off x="10456856" y="3101318"/>
            <a:ext cx="429410" cy="406138"/>
            <a:chOff x="4208149" y="2115968"/>
            <a:chExt cx="622800" cy="623389"/>
          </a:xfrm>
        </p:grpSpPr>
        <p:sp>
          <p:nvSpPr>
            <p:cNvPr id="60" name="圓角矩形 59"/>
            <p:cNvSpPr>
              <a:spLocks/>
            </p:cNvSpPr>
            <p:nvPr/>
          </p:nvSpPr>
          <p:spPr>
            <a:xfrm>
              <a:off x="4208149" y="2115968"/>
              <a:ext cx="622800" cy="62338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sp>
          <p:nvSpPr>
            <p:cNvPr id="61" name="圓角矩形 60"/>
            <p:cNvSpPr>
              <a:spLocks/>
            </p:cNvSpPr>
            <p:nvPr/>
          </p:nvSpPr>
          <p:spPr>
            <a:xfrm>
              <a:off x="4285494" y="2195616"/>
              <a:ext cx="468113" cy="464095"/>
            </a:xfrm>
            <a:prstGeom prst="roundRect">
              <a:avLst>
                <a:gd name="adj" fmla="val 6341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grpSp>
          <p:nvGrpSpPr>
            <p:cNvPr id="62" name="群組 61"/>
            <p:cNvGrpSpPr/>
            <p:nvPr/>
          </p:nvGrpSpPr>
          <p:grpSpPr>
            <a:xfrm>
              <a:off x="4313249" y="2384834"/>
              <a:ext cx="188901" cy="179251"/>
              <a:chOff x="8108176" y="2266283"/>
              <a:chExt cx="201758" cy="179251"/>
            </a:xfrm>
          </p:grpSpPr>
          <p:cxnSp>
            <p:nvCxnSpPr>
              <p:cNvPr id="66" name="直線單箭頭接點 65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群組 62"/>
            <p:cNvGrpSpPr/>
            <p:nvPr/>
          </p:nvGrpSpPr>
          <p:grpSpPr>
            <a:xfrm rot="10800000">
              <a:off x="4522417" y="2298256"/>
              <a:ext cx="188901" cy="179251"/>
              <a:chOff x="8108176" y="2266283"/>
              <a:chExt cx="201758" cy="179251"/>
            </a:xfrm>
          </p:grpSpPr>
          <p:cxnSp>
            <p:nvCxnSpPr>
              <p:cNvPr id="64" name="直線單箭頭接點 63"/>
              <p:cNvCxnSpPr/>
              <p:nvPr/>
            </p:nvCxnSpPr>
            <p:spPr>
              <a:xfrm flipH="1" flipV="1">
                <a:off x="8108176" y="2266283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/>
              <p:nvPr/>
            </p:nvCxnSpPr>
            <p:spPr>
              <a:xfrm flipH="1" flipV="1">
                <a:off x="8108176" y="2442486"/>
                <a:ext cx="201758" cy="30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9" name="直線接點 68"/>
          <p:cNvCxnSpPr>
            <a:stCxn id="6" idx="3"/>
            <a:endCxn id="15" idx="1"/>
          </p:cNvCxnSpPr>
          <p:nvPr/>
        </p:nvCxnSpPr>
        <p:spPr>
          <a:xfrm flipV="1">
            <a:off x="5915681" y="2550332"/>
            <a:ext cx="1026688" cy="79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6" idx="3"/>
            <a:endCxn id="24" idx="1"/>
          </p:cNvCxnSpPr>
          <p:nvPr/>
        </p:nvCxnSpPr>
        <p:spPr>
          <a:xfrm>
            <a:off x="5915681" y="3340484"/>
            <a:ext cx="744885" cy="148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15" idx="3"/>
            <a:endCxn id="42" idx="0"/>
          </p:cNvCxnSpPr>
          <p:nvPr/>
        </p:nvCxnSpPr>
        <p:spPr>
          <a:xfrm>
            <a:off x="7371779" y="2550332"/>
            <a:ext cx="626920" cy="94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15" idx="3"/>
            <a:endCxn id="33" idx="1"/>
          </p:cNvCxnSpPr>
          <p:nvPr/>
        </p:nvCxnSpPr>
        <p:spPr>
          <a:xfrm flipV="1">
            <a:off x="7371779" y="2544847"/>
            <a:ext cx="1477659" cy="5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42" idx="3"/>
            <a:endCxn id="33" idx="2"/>
          </p:cNvCxnSpPr>
          <p:nvPr/>
        </p:nvCxnSpPr>
        <p:spPr>
          <a:xfrm flipV="1">
            <a:off x="8213404" y="2747916"/>
            <a:ext cx="850739" cy="945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24" idx="3"/>
            <a:endCxn id="42" idx="2"/>
          </p:cNvCxnSpPr>
          <p:nvPr/>
        </p:nvCxnSpPr>
        <p:spPr>
          <a:xfrm flipV="1">
            <a:off x="7089976" y="3896778"/>
            <a:ext cx="908723" cy="92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stCxn id="42" idx="2"/>
            <a:endCxn id="51" idx="1"/>
          </p:cNvCxnSpPr>
          <p:nvPr/>
        </p:nvCxnSpPr>
        <p:spPr>
          <a:xfrm>
            <a:off x="7998699" y="3896778"/>
            <a:ext cx="1130518" cy="87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51" idx="3"/>
            <a:endCxn id="60" idx="2"/>
          </p:cNvCxnSpPr>
          <p:nvPr/>
        </p:nvCxnSpPr>
        <p:spPr>
          <a:xfrm flipV="1">
            <a:off x="9558627" y="3507456"/>
            <a:ext cx="1112934" cy="126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33" idx="3"/>
            <a:endCxn id="60" idx="0"/>
          </p:cNvCxnSpPr>
          <p:nvPr/>
        </p:nvCxnSpPr>
        <p:spPr>
          <a:xfrm>
            <a:off x="9278848" y="2544847"/>
            <a:ext cx="1392713" cy="55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97" y="1930547"/>
            <a:ext cx="7000204" cy="395607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02322" y="888023"/>
            <a:ext cx="735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IS-IS example with Arista Router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31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ge_core_without_images.potx" id="{635ACF68-95C5-43EE-B372-BFA75AE20170}" vid="{9C6DE0B8-4922-457C-97FF-10AB4E8C03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Solution1- CLOS - Static route topology</Template>
  <TotalTime>14</TotalTime>
  <Words>35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Tema do Office</vt:lpstr>
      <vt:lpstr>Routing topology Detection</vt:lpstr>
      <vt:lpstr>Scenario – AS domain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topology Detection</dc:title>
  <dc:creator>macauley_cheng 鄭振昌</dc:creator>
  <cp:lastModifiedBy>macauley_cheng 鄭振昌</cp:lastModifiedBy>
  <cp:revision>2</cp:revision>
  <dcterms:created xsi:type="dcterms:W3CDTF">2021-11-16T08:45:39Z</dcterms:created>
  <dcterms:modified xsi:type="dcterms:W3CDTF">2021-11-16T09:00:35Z</dcterms:modified>
</cp:coreProperties>
</file>