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73" r:id="rId7"/>
    <p:sldId id="278" r:id="rId8"/>
    <p:sldId id="275" r:id="rId9"/>
    <p:sldId id="279" r:id="rId10"/>
    <p:sldId id="260" r:id="rId11"/>
    <p:sldId id="261" r:id="rId12"/>
    <p:sldId id="262" r:id="rId13"/>
    <p:sldId id="281" r:id="rId14"/>
    <p:sldId id="280" r:id="rId15"/>
    <p:sldId id="265" r:id="rId16"/>
    <p:sldId id="266" r:id="rId17"/>
    <p:sldId id="267" r:id="rId18"/>
    <p:sldId id="282" r:id="rId19"/>
    <p:sldId id="268" r:id="rId20"/>
    <p:sldId id="269" r:id="rId21"/>
    <p:sldId id="272" r:id="rId22"/>
    <p:sldId id="276" r:id="rId23"/>
    <p:sldId id="277" r:id="rId24"/>
    <p:sldId id="270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66257" y="1392321"/>
            <a:ext cx="7859486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1349" y="4010951"/>
            <a:ext cx="8029303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94065" y="1274763"/>
            <a:ext cx="9203871" cy="4274392"/>
          </a:xfrm>
          <a:prstGeom prst="rect">
            <a:avLst/>
          </a:prstGeom>
          <a:noFill/>
          <a:ln>
            <a:solidFill>
              <a:srgbClr val="EB0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0" y="5549155"/>
            <a:ext cx="1494065" cy="0"/>
          </a:xfrm>
          <a:prstGeom prst="line">
            <a:avLst/>
          </a:prstGeom>
          <a:ln w="12700">
            <a:solidFill>
              <a:srgbClr val="E60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494065" y="5549155"/>
            <a:ext cx="0" cy="1308845"/>
          </a:xfrm>
          <a:prstGeom prst="line">
            <a:avLst/>
          </a:prstGeom>
          <a:ln w="12700">
            <a:solidFill>
              <a:srgbClr val="E60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97936" y="0"/>
            <a:ext cx="0" cy="1274763"/>
          </a:xfrm>
          <a:prstGeom prst="line">
            <a:avLst/>
          </a:prstGeom>
          <a:ln w="12700">
            <a:solidFill>
              <a:srgbClr val="E60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697936" y="1274763"/>
            <a:ext cx="1494064" cy="0"/>
          </a:xfrm>
          <a:prstGeom prst="line">
            <a:avLst/>
          </a:prstGeom>
          <a:ln w="12700">
            <a:solidFill>
              <a:srgbClr val="E60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4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55200"/>
            <a:ext cx="10515600" cy="46125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225096"/>
            <a:ext cx="8812213" cy="314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 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588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1" hasCustomPrompt="1"/>
          </p:nvPr>
        </p:nvSpPr>
        <p:spPr>
          <a:xfrm>
            <a:off x="2706688" y="2155825"/>
            <a:ext cx="7159625" cy="663575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2" hasCustomPrompt="1"/>
          </p:nvPr>
        </p:nvSpPr>
        <p:spPr>
          <a:xfrm>
            <a:off x="6338047" y="3212357"/>
            <a:ext cx="3528266" cy="22860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bg1"/>
                </a:solidFill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altLang="zh-TW" dirty="0" smtClean="0"/>
              <a:t>Click to edit text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177772" y="3015878"/>
            <a:ext cx="4688541" cy="0"/>
          </a:xfrm>
          <a:prstGeom prst="line">
            <a:avLst/>
          </a:prstGeom>
          <a:ln w="19050">
            <a:solidFill>
              <a:srgbClr val="EB0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5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ext, large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00457" y="0"/>
            <a:ext cx="309154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8812306" cy="876124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3600" b="1" baseline="0"/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199" y="1556426"/>
            <a:ext cx="7352212" cy="46205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dirty="0" smtClean="0">
                <a:sym typeface="Helvetica" charset="0"/>
              </a:rPr>
              <a:t>Click to edit Master text styles</a:t>
            </a:r>
          </a:p>
        </p:txBody>
      </p:sp>
      <p:sp>
        <p:nvSpPr>
          <p:cNvPr id="12" name="文字版面配置區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225096"/>
            <a:ext cx="8812213" cy="314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 subtitle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 hasCustomPrompt="1"/>
          </p:nvPr>
        </p:nvSpPr>
        <p:spPr>
          <a:xfrm>
            <a:off x="9526588" y="1668463"/>
            <a:ext cx="2320925" cy="45085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 side note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1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xt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46462" y="2427985"/>
            <a:ext cx="4465320" cy="1351533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58307" y="1031966"/>
            <a:ext cx="5663133" cy="50411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546462" y="3845424"/>
            <a:ext cx="4465638" cy="504507"/>
          </a:xfrm>
        </p:spPr>
        <p:txBody>
          <a:bodyPr/>
          <a:lstStyle>
            <a:lvl1pPr marL="0" indent="0">
              <a:buNone/>
              <a:defRPr b="1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 subtitle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1" hasCustomPrompt="1"/>
          </p:nvPr>
        </p:nvSpPr>
        <p:spPr>
          <a:xfrm>
            <a:off x="546100" y="4427538"/>
            <a:ext cx="4465638" cy="16462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549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55200"/>
            <a:ext cx="5181600" cy="22460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6215743" y="1555200"/>
            <a:ext cx="5181600" cy="22460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sz="half" idx="11"/>
          </p:nvPr>
        </p:nvSpPr>
        <p:spPr>
          <a:xfrm>
            <a:off x="838200" y="4080685"/>
            <a:ext cx="5181600" cy="22460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half" idx="12"/>
          </p:nvPr>
        </p:nvSpPr>
        <p:spPr>
          <a:xfrm>
            <a:off x="6215743" y="4080685"/>
            <a:ext cx="5181600" cy="22460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3460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s, contents, 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469598"/>
            <a:ext cx="5157787" cy="45215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E600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Subtitle</a:t>
            </a:r>
            <a:endParaRPr lang="zh-TW" altLang="en-US" dirty="0" smtClean="0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23353"/>
            <a:ext cx="5157787" cy="254416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0" hasCustomPrompt="1"/>
          </p:nvPr>
        </p:nvSpPr>
        <p:spPr>
          <a:xfrm>
            <a:off x="6196013" y="1469598"/>
            <a:ext cx="5157787" cy="45215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E600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Subtitle</a:t>
            </a:r>
            <a:endParaRPr lang="zh-TW" altLang="en-US" dirty="0" smtClean="0"/>
          </a:p>
        </p:txBody>
      </p:sp>
      <p:sp>
        <p:nvSpPr>
          <p:cNvPr id="10" name="內容版面配置區 3"/>
          <p:cNvSpPr>
            <a:spLocks noGrp="1"/>
          </p:cNvSpPr>
          <p:nvPr>
            <p:ph sz="half" idx="11"/>
          </p:nvPr>
        </p:nvSpPr>
        <p:spPr>
          <a:xfrm>
            <a:off x="6196013" y="2023352"/>
            <a:ext cx="5157787" cy="254416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1400" dirty="0" smtClean="0"/>
            </a:lvl1pPr>
            <a:lvl2pPr>
              <a:defRPr lang="zh-TW" altLang="en-US" sz="1400" dirty="0" smtClean="0"/>
            </a:lvl2pPr>
            <a:lvl3pPr>
              <a:defRPr lang="zh-TW" altLang="en-US" dirty="0" smtClean="0"/>
            </a:lvl3pPr>
            <a:lvl4pPr>
              <a:defRPr lang="zh-TW" altLang="en-US" sz="1400" dirty="0" smtClean="0"/>
            </a:lvl4pPr>
            <a:lvl5pPr>
              <a:defRPr lang="zh-TW" altLang="en-US" sz="1400" dirty="0"/>
            </a:lvl5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689281"/>
            <a:ext cx="5159375" cy="185915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11" name="文字版面配置區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4689280"/>
            <a:ext cx="5159375" cy="185915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300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s, cont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555200"/>
            <a:ext cx="5157787" cy="45215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E600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Subtitle</a:t>
            </a:r>
            <a:endParaRPr lang="zh-TW" altLang="en-US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129118"/>
            <a:ext cx="5157787" cy="406054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876124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idx="10" hasCustomPrompt="1"/>
          </p:nvPr>
        </p:nvSpPr>
        <p:spPr>
          <a:xfrm>
            <a:off x="6196013" y="1555200"/>
            <a:ext cx="5157787" cy="45215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E600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Subtitle</a:t>
            </a:r>
            <a:endParaRPr lang="zh-TW" altLang="en-US" dirty="0" smtClean="0"/>
          </a:p>
        </p:txBody>
      </p:sp>
      <p:sp>
        <p:nvSpPr>
          <p:cNvPr id="12" name="內容版面配置區 3"/>
          <p:cNvSpPr>
            <a:spLocks noGrp="1"/>
          </p:cNvSpPr>
          <p:nvPr>
            <p:ph sz="half" idx="11"/>
          </p:nvPr>
        </p:nvSpPr>
        <p:spPr>
          <a:xfrm>
            <a:off x="6196013" y="2129118"/>
            <a:ext cx="5157787" cy="406054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zh-TW" altLang="en-US" sz="1400" dirty="0" smtClean="0"/>
            </a:lvl1pPr>
            <a:lvl2pPr>
              <a:defRPr lang="zh-TW" altLang="en-US" sz="1400" dirty="0" smtClean="0"/>
            </a:lvl2pPr>
            <a:lvl3pPr>
              <a:defRPr lang="zh-TW" altLang="en-US" dirty="0" smtClean="0"/>
            </a:lvl3pPr>
            <a:lvl4pPr>
              <a:defRPr lang="zh-TW" altLang="en-US" sz="1400" dirty="0" smtClean="0"/>
            </a:lvl4pPr>
            <a:lvl5pPr>
              <a:defRPr lang="zh-TW" altLang="en-US" sz="1400" dirty="0"/>
            </a:lvl5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20009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ictur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sz="3600" b="1"/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031529"/>
            <a:ext cx="12192000" cy="3949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圖片版面配置區 4"/>
          <p:cNvSpPr>
            <a:spLocks noGrp="1"/>
          </p:cNvSpPr>
          <p:nvPr>
            <p:ph type="pic" sz="quarter" idx="10"/>
          </p:nvPr>
        </p:nvSpPr>
        <p:spPr>
          <a:xfrm>
            <a:off x="838200" y="1666154"/>
            <a:ext cx="2076450" cy="1225550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6" name="圖片版面配置區 4"/>
          <p:cNvSpPr>
            <a:spLocks noGrp="1"/>
          </p:cNvSpPr>
          <p:nvPr>
            <p:ph type="pic" sz="quarter" idx="11"/>
          </p:nvPr>
        </p:nvSpPr>
        <p:spPr>
          <a:xfrm>
            <a:off x="3620608" y="1669269"/>
            <a:ext cx="2076450" cy="1225550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7" name="圖片版面配置區 4"/>
          <p:cNvSpPr>
            <a:spLocks noGrp="1"/>
          </p:cNvSpPr>
          <p:nvPr>
            <p:ph type="pic" sz="quarter" idx="12"/>
          </p:nvPr>
        </p:nvSpPr>
        <p:spPr>
          <a:xfrm>
            <a:off x="6403016" y="1666154"/>
            <a:ext cx="2076450" cy="1225550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8" name="圖片版面配置區 4"/>
          <p:cNvSpPr>
            <a:spLocks noGrp="1"/>
          </p:cNvSpPr>
          <p:nvPr>
            <p:ph type="pic" sz="quarter" idx="13"/>
          </p:nvPr>
        </p:nvSpPr>
        <p:spPr>
          <a:xfrm>
            <a:off x="9185423" y="1666154"/>
            <a:ext cx="2076450" cy="1225550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59142"/>
            <a:ext cx="2076450" cy="2684462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11" name="文字版面配置區 9"/>
          <p:cNvSpPr>
            <a:spLocks noGrp="1"/>
          </p:cNvSpPr>
          <p:nvPr>
            <p:ph type="body" sz="quarter" idx="15" hasCustomPrompt="1"/>
          </p:nvPr>
        </p:nvSpPr>
        <p:spPr>
          <a:xfrm>
            <a:off x="3620608" y="3059142"/>
            <a:ext cx="2076450" cy="2684462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12" name="文字版面配置區 9"/>
          <p:cNvSpPr>
            <a:spLocks noGrp="1"/>
          </p:cNvSpPr>
          <p:nvPr>
            <p:ph type="body" sz="quarter" idx="16" hasCustomPrompt="1"/>
          </p:nvPr>
        </p:nvSpPr>
        <p:spPr>
          <a:xfrm>
            <a:off x="6403016" y="3059142"/>
            <a:ext cx="2076450" cy="2684462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13" name="文字版面配置區 9"/>
          <p:cNvSpPr>
            <a:spLocks noGrp="1"/>
          </p:cNvSpPr>
          <p:nvPr>
            <p:ph type="body" sz="quarter" idx="17" hasCustomPrompt="1"/>
          </p:nvPr>
        </p:nvSpPr>
        <p:spPr>
          <a:xfrm>
            <a:off x="9185423" y="3059142"/>
            <a:ext cx="2076450" cy="2684462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91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cxnSp>
        <p:nvCxnSpPr>
          <p:cNvPr id="15" name="Google Shape;291;p42"/>
          <p:cNvCxnSpPr/>
          <p:nvPr/>
        </p:nvCxnSpPr>
        <p:spPr>
          <a:xfrm rot="10800000">
            <a:off x="2190859" y="3306485"/>
            <a:ext cx="0" cy="2033700"/>
          </a:xfrm>
          <a:prstGeom prst="straightConnector1">
            <a:avLst/>
          </a:prstGeom>
          <a:noFill/>
          <a:ln w="19050" cap="flat" cmpd="sng">
            <a:solidFill>
              <a:srgbClr val="EB00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92;p42"/>
          <p:cNvCxnSpPr/>
          <p:nvPr/>
        </p:nvCxnSpPr>
        <p:spPr>
          <a:xfrm rot="10800000">
            <a:off x="9911634" y="1428182"/>
            <a:ext cx="0" cy="2033700"/>
          </a:xfrm>
          <a:prstGeom prst="straightConnector1">
            <a:avLst/>
          </a:prstGeom>
          <a:noFill/>
          <a:ln w="19050" cap="flat" cmpd="sng">
            <a:solidFill>
              <a:srgbClr val="EB004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293;p42"/>
          <p:cNvGrpSpPr/>
          <p:nvPr/>
        </p:nvGrpSpPr>
        <p:grpSpPr>
          <a:xfrm>
            <a:off x="2184859" y="1268435"/>
            <a:ext cx="3870900" cy="758700"/>
            <a:chOff x="701200" y="533800"/>
            <a:chExt cx="3870900" cy="758700"/>
          </a:xfrm>
        </p:grpSpPr>
        <p:cxnSp>
          <p:nvCxnSpPr>
            <p:cNvPr id="18" name="Google Shape;294;p42"/>
            <p:cNvCxnSpPr/>
            <p:nvPr/>
          </p:nvCxnSpPr>
          <p:spPr>
            <a:xfrm>
              <a:off x="707200" y="543550"/>
              <a:ext cx="3864900" cy="0"/>
            </a:xfrm>
            <a:prstGeom prst="straightConnector1">
              <a:avLst/>
            </a:prstGeom>
            <a:noFill/>
            <a:ln w="19050" cap="flat" cmpd="sng">
              <a:solidFill>
                <a:srgbClr val="EB00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295;p42"/>
            <p:cNvCxnSpPr/>
            <p:nvPr/>
          </p:nvCxnSpPr>
          <p:spPr>
            <a:xfrm>
              <a:off x="701200" y="533800"/>
              <a:ext cx="0" cy="758700"/>
            </a:xfrm>
            <a:prstGeom prst="straightConnector1">
              <a:avLst/>
            </a:prstGeom>
            <a:noFill/>
            <a:ln w="19050" cap="flat" cmpd="sng">
              <a:solidFill>
                <a:srgbClr val="EB00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296;p42"/>
          <p:cNvGrpSpPr/>
          <p:nvPr/>
        </p:nvGrpSpPr>
        <p:grpSpPr>
          <a:xfrm flipH="1">
            <a:off x="6046734" y="4581485"/>
            <a:ext cx="3870900" cy="758700"/>
            <a:chOff x="701200" y="533800"/>
            <a:chExt cx="3870900" cy="758700"/>
          </a:xfrm>
        </p:grpSpPr>
        <p:cxnSp>
          <p:nvCxnSpPr>
            <p:cNvPr id="21" name="Google Shape;297;p42"/>
            <p:cNvCxnSpPr/>
            <p:nvPr/>
          </p:nvCxnSpPr>
          <p:spPr>
            <a:xfrm>
              <a:off x="707200" y="1292500"/>
              <a:ext cx="3864900" cy="0"/>
            </a:xfrm>
            <a:prstGeom prst="straightConnector1">
              <a:avLst/>
            </a:prstGeom>
            <a:noFill/>
            <a:ln w="19050" cap="flat" cmpd="sng">
              <a:solidFill>
                <a:srgbClr val="EB00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98;p42"/>
            <p:cNvCxnSpPr/>
            <p:nvPr/>
          </p:nvCxnSpPr>
          <p:spPr>
            <a:xfrm>
              <a:off x="701200" y="533800"/>
              <a:ext cx="0" cy="758700"/>
            </a:xfrm>
            <a:prstGeom prst="straightConnector1">
              <a:avLst/>
            </a:prstGeom>
            <a:noFill/>
            <a:ln w="19050" cap="flat" cmpd="sng">
              <a:solidFill>
                <a:srgbClr val="EB00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文字版面配置區 23"/>
          <p:cNvSpPr>
            <a:spLocks noGrp="1"/>
          </p:cNvSpPr>
          <p:nvPr>
            <p:ph type="body" sz="quarter" idx="10" hasCustomPrompt="1"/>
          </p:nvPr>
        </p:nvSpPr>
        <p:spPr>
          <a:xfrm>
            <a:off x="2859882" y="1779395"/>
            <a:ext cx="6472237" cy="2312987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quarter" idx="11" hasCustomPrompt="1"/>
          </p:nvPr>
        </p:nvSpPr>
        <p:spPr>
          <a:xfrm>
            <a:off x="6835775" y="4124132"/>
            <a:ext cx="2497138" cy="349250"/>
          </a:xfrm>
        </p:spPr>
        <p:txBody>
          <a:bodyPr>
            <a:noAutofit/>
          </a:bodyPr>
          <a:lstStyle>
            <a:lvl1pPr marL="0" indent="0" algn="r">
              <a:buNone/>
              <a:defRPr sz="1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 smtClean="0"/>
          </a:p>
        </p:txBody>
      </p:sp>
      <p:sp>
        <p:nvSpPr>
          <p:cNvPr id="14" name="矩形 13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B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</a:rPr>
              <a:t>www.edge-core.com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98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37533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 hasCustomPrompt="1"/>
          </p:nvPr>
        </p:nvSpPr>
        <p:spPr>
          <a:xfrm>
            <a:off x="332263" y="184233"/>
            <a:ext cx="2700399" cy="169261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60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</a:rPr>
              <a:t>www.edge-core.com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文字版面配置區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91417" y="1376363"/>
            <a:ext cx="7146697" cy="34902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18" name="文字版面配置區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91416" y="1876847"/>
            <a:ext cx="7146697" cy="95344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19" name="文字版面配置區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91416" y="3167064"/>
            <a:ext cx="7146697" cy="34902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20" name="文字版面配置區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91415" y="3667548"/>
            <a:ext cx="7146697" cy="95344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21" name="文字版面配置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891416" y="4925106"/>
            <a:ext cx="7146697" cy="34902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22" name="文字版面配置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891415" y="5425590"/>
            <a:ext cx="7146697" cy="95344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047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H="1">
            <a:off x="4965606" y="0"/>
            <a:ext cx="45719" cy="5131842"/>
          </a:xfrm>
          <a:prstGeom prst="rect">
            <a:avLst/>
          </a:prstGeom>
          <a:solidFill>
            <a:srgbClr val="EB0045"/>
          </a:solidFill>
          <a:ln>
            <a:solidFill>
              <a:srgbClr val="E60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076238" y="216569"/>
            <a:ext cx="441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+mn-lt"/>
                <a:cs typeface="Arial" panose="020B0604020202020204" pitchFamily="34" charset="0"/>
              </a:rPr>
              <a:t>TABLE OF </a:t>
            </a:r>
            <a:r>
              <a:rPr lang="en-US" altLang="zh-TW" sz="2800" b="1" dirty="0" smtClean="0">
                <a:solidFill>
                  <a:srgbClr val="E6003B"/>
                </a:solidFill>
                <a:latin typeface="+mn-lt"/>
                <a:cs typeface="Arial" panose="020B0604020202020204" pitchFamily="34" charset="0"/>
              </a:rPr>
              <a:t>CONTENTS</a:t>
            </a:r>
            <a:endParaRPr lang="zh-TW" altLang="en-US" sz="2800" b="1" dirty="0">
              <a:solidFill>
                <a:srgbClr val="E6003B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文字版面配置區 21"/>
          <p:cNvSpPr>
            <a:spLocks noGrp="1"/>
          </p:cNvSpPr>
          <p:nvPr>
            <p:ph type="body" sz="quarter" idx="11" hasCustomPrompt="1"/>
          </p:nvPr>
        </p:nvSpPr>
        <p:spPr>
          <a:xfrm>
            <a:off x="5117506" y="901513"/>
            <a:ext cx="5849938" cy="34925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0"/>
            <a:endParaRPr lang="zh-TW" altLang="en-US" dirty="0" smtClean="0"/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2" hasCustomPrompt="1"/>
          </p:nvPr>
        </p:nvSpPr>
        <p:spPr>
          <a:xfrm>
            <a:off x="5118438" y="1322388"/>
            <a:ext cx="3022600" cy="3091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0"/>
            <a:endParaRPr lang="zh-TW" altLang="en-US" dirty="0"/>
          </a:p>
        </p:txBody>
      </p:sp>
      <p:sp>
        <p:nvSpPr>
          <p:cNvPr id="27" name="文字版面配置區 26"/>
          <p:cNvSpPr>
            <a:spLocks noGrp="1"/>
          </p:cNvSpPr>
          <p:nvPr>
            <p:ph type="body" sz="quarter" idx="13" hasCustomPrompt="1"/>
          </p:nvPr>
        </p:nvSpPr>
        <p:spPr>
          <a:xfrm>
            <a:off x="4208800" y="901700"/>
            <a:ext cx="727075" cy="349250"/>
          </a:xfrm>
        </p:spPr>
        <p:txBody>
          <a:bodyPr/>
          <a:lstStyle>
            <a:lvl1pPr marL="0" indent="0" algn="r">
              <a:buNone/>
              <a:defRPr lang="zh-TW" altLang="en-US" dirty="0"/>
            </a:lvl1pPr>
          </a:lstStyle>
          <a:p>
            <a:pPr lvl="0"/>
            <a:r>
              <a:rPr lang="en-US" altLang="zh-TW" dirty="0" smtClean="0"/>
              <a:t>#</a:t>
            </a:r>
            <a:endParaRPr lang="zh-TW" altLang="en-US" dirty="0"/>
          </a:p>
        </p:txBody>
      </p:sp>
      <p:sp>
        <p:nvSpPr>
          <p:cNvPr id="28" name="文字版面配置區 21"/>
          <p:cNvSpPr>
            <a:spLocks noGrp="1"/>
          </p:cNvSpPr>
          <p:nvPr>
            <p:ph type="body" sz="quarter" idx="14" hasCustomPrompt="1"/>
          </p:nvPr>
        </p:nvSpPr>
        <p:spPr>
          <a:xfrm>
            <a:off x="5117506" y="1757643"/>
            <a:ext cx="5849938" cy="34925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0"/>
            <a:endParaRPr lang="zh-TW" altLang="en-US" dirty="0" smtClean="0"/>
          </a:p>
        </p:txBody>
      </p:sp>
      <p:sp>
        <p:nvSpPr>
          <p:cNvPr id="29" name="文字版面配置區 24"/>
          <p:cNvSpPr>
            <a:spLocks noGrp="1"/>
          </p:cNvSpPr>
          <p:nvPr>
            <p:ph type="body" sz="quarter" idx="15" hasCustomPrompt="1"/>
          </p:nvPr>
        </p:nvSpPr>
        <p:spPr>
          <a:xfrm>
            <a:off x="5117972" y="2178518"/>
            <a:ext cx="3022600" cy="3091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0"/>
            <a:endParaRPr lang="zh-TW" altLang="en-US" dirty="0"/>
          </a:p>
        </p:txBody>
      </p:sp>
      <p:sp>
        <p:nvSpPr>
          <p:cNvPr id="30" name="文字版面配置區 26"/>
          <p:cNvSpPr>
            <a:spLocks noGrp="1"/>
          </p:cNvSpPr>
          <p:nvPr>
            <p:ph type="body" sz="quarter" idx="16" hasCustomPrompt="1"/>
          </p:nvPr>
        </p:nvSpPr>
        <p:spPr>
          <a:xfrm>
            <a:off x="4208334" y="1757830"/>
            <a:ext cx="727075" cy="349250"/>
          </a:xfrm>
        </p:spPr>
        <p:txBody>
          <a:bodyPr/>
          <a:lstStyle>
            <a:lvl1pPr marL="0" indent="0" algn="r">
              <a:buNone/>
              <a:defRPr lang="zh-TW" altLang="en-US" dirty="0"/>
            </a:lvl1pPr>
          </a:lstStyle>
          <a:p>
            <a:pPr lvl="0"/>
            <a:r>
              <a:rPr lang="en-US" altLang="zh-TW" dirty="0" smtClean="0"/>
              <a:t>#</a:t>
            </a:r>
            <a:endParaRPr lang="zh-TW" altLang="en-US" dirty="0"/>
          </a:p>
        </p:txBody>
      </p:sp>
      <p:sp>
        <p:nvSpPr>
          <p:cNvPr id="34" name="文字版面配置區 21"/>
          <p:cNvSpPr>
            <a:spLocks noGrp="1"/>
          </p:cNvSpPr>
          <p:nvPr>
            <p:ph type="body" sz="quarter" idx="17" hasCustomPrompt="1"/>
          </p:nvPr>
        </p:nvSpPr>
        <p:spPr>
          <a:xfrm>
            <a:off x="5117506" y="2613773"/>
            <a:ext cx="5849938" cy="34925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0"/>
            <a:endParaRPr lang="zh-TW" altLang="en-US" dirty="0" smtClean="0"/>
          </a:p>
        </p:txBody>
      </p:sp>
      <p:sp>
        <p:nvSpPr>
          <p:cNvPr id="35" name="文字版面配置區 24"/>
          <p:cNvSpPr>
            <a:spLocks noGrp="1"/>
          </p:cNvSpPr>
          <p:nvPr>
            <p:ph type="body" sz="quarter" idx="18" hasCustomPrompt="1"/>
          </p:nvPr>
        </p:nvSpPr>
        <p:spPr>
          <a:xfrm>
            <a:off x="5117972" y="3034648"/>
            <a:ext cx="3022600" cy="3091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0"/>
            <a:endParaRPr lang="zh-TW" altLang="en-US" dirty="0"/>
          </a:p>
        </p:txBody>
      </p:sp>
      <p:sp>
        <p:nvSpPr>
          <p:cNvPr id="36" name="文字版面配置區 26"/>
          <p:cNvSpPr>
            <a:spLocks noGrp="1"/>
          </p:cNvSpPr>
          <p:nvPr>
            <p:ph type="body" sz="quarter" idx="19" hasCustomPrompt="1"/>
          </p:nvPr>
        </p:nvSpPr>
        <p:spPr>
          <a:xfrm>
            <a:off x="4208334" y="2613960"/>
            <a:ext cx="727075" cy="349250"/>
          </a:xfrm>
        </p:spPr>
        <p:txBody>
          <a:bodyPr/>
          <a:lstStyle>
            <a:lvl1pPr marL="0" indent="0" algn="r">
              <a:buNone/>
              <a:defRPr lang="zh-TW" altLang="en-US" dirty="0"/>
            </a:lvl1pPr>
          </a:lstStyle>
          <a:p>
            <a:pPr lvl="0"/>
            <a:r>
              <a:rPr lang="en-US" altLang="zh-TW" dirty="0" smtClean="0"/>
              <a:t>#</a:t>
            </a:r>
            <a:endParaRPr lang="zh-TW" altLang="en-US" dirty="0"/>
          </a:p>
        </p:txBody>
      </p:sp>
      <p:sp>
        <p:nvSpPr>
          <p:cNvPr id="37" name="文字版面配置區 21"/>
          <p:cNvSpPr>
            <a:spLocks noGrp="1"/>
          </p:cNvSpPr>
          <p:nvPr>
            <p:ph type="body" sz="quarter" idx="20" hasCustomPrompt="1"/>
          </p:nvPr>
        </p:nvSpPr>
        <p:spPr>
          <a:xfrm>
            <a:off x="5117506" y="3469903"/>
            <a:ext cx="5849938" cy="34925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0"/>
            <a:endParaRPr lang="zh-TW" altLang="en-US" dirty="0" smtClean="0"/>
          </a:p>
        </p:txBody>
      </p:sp>
      <p:sp>
        <p:nvSpPr>
          <p:cNvPr id="38" name="文字版面配置區 24"/>
          <p:cNvSpPr>
            <a:spLocks noGrp="1"/>
          </p:cNvSpPr>
          <p:nvPr>
            <p:ph type="body" sz="quarter" idx="21" hasCustomPrompt="1"/>
          </p:nvPr>
        </p:nvSpPr>
        <p:spPr>
          <a:xfrm>
            <a:off x="5117506" y="3890778"/>
            <a:ext cx="3022600" cy="3091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0"/>
            <a:endParaRPr lang="zh-TW" altLang="en-US" dirty="0"/>
          </a:p>
        </p:txBody>
      </p:sp>
      <p:sp>
        <p:nvSpPr>
          <p:cNvPr id="39" name="文字版面配置區 26"/>
          <p:cNvSpPr>
            <a:spLocks noGrp="1"/>
          </p:cNvSpPr>
          <p:nvPr>
            <p:ph type="body" sz="quarter" idx="22" hasCustomPrompt="1"/>
          </p:nvPr>
        </p:nvSpPr>
        <p:spPr>
          <a:xfrm>
            <a:off x="4207868" y="3470090"/>
            <a:ext cx="727075" cy="349250"/>
          </a:xfrm>
        </p:spPr>
        <p:txBody>
          <a:bodyPr/>
          <a:lstStyle>
            <a:lvl1pPr marL="0" indent="0" algn="r">
              <a:buNone/>
              <a:defRPr lang="zh-TW" altLang="en-US" dirty="0"/>
            </a:lvl1pPr>
          </a:lstStyle>
          <a:p>
            <a:pPr lvl="0"/>
            <a:r>
              <a:rPr lang="en-US" altLang="zh-TW" dirty="0" smtClean="0"/>
              <a:t>#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348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B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</a:rPr>
              <a:t>www.edge-core.com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41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large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05859" y="0"/>
            <a:ext cx="568614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0" hasCustomPrompt="1"/>
          </p:nvPr>
        </p:nvSpPr>
        <p:spPr>
          <a:xfrm>
            <a:off x="5540875" y="994016"/>
            <a:ext cx="5924567" cy="52752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 hasCustomPrompt="1"/>
          </p:nvPr>
        </p:nvSpPr>
        <p:spPr>
          <a:xfrm>
            <a:off x="546462" y="2427985"/>
            <a:ext cx="4465320" cy="1351533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7" name="文字版面配置區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462" y="3845424"/>
            <a:ext cx="4465638" cy="504507"/>
          </a:xfrm>
        </p:spPr>
        <p:txBody>
          <a:bodyPr/>
          <a:lstStyle>
            <a:lvl1pPr marL="0" indent="0">
              <a:buNone/>
              <a:defRPr b="1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 subtitle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2" hasCustomPrompt="1"/>
          </p:nvPr>
        </p:nvSpPr>
        <p:spPr>
          <a:xfrm>
            <a:off x="546100" y="4427538"/>
            <a:ext cx="4465638" cy="16462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77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406" b="13112"/>
          <a:stretch/>
        </p:blipFill>
        <p:spPr>
          <a:xfrm>
            <a:off x="-1" y="1371600"/>
            <a:ext cx="12192001" cy="2852057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9702" y="3618049"/>
            <a:ext cx="3701052" cy="457562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5" name="文字版面配置區 3"/>
          <p:cNvSpPr>
            <a:spLocks noGrp="1"/>
          </p:cNvSpPr>
          <p:nvPr>
            <p:ph type="body" sz="quarter" idx="11" hasCustomPrompt="1"/>
          </p:nvPr>
        </p:nvSpPr>
        <p:spPr>
          <a:xfrm>
            <a:off x="6292033" y="3618049"/>
            <a:ext cx="3701052" cy="457562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12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sz="3600" b="1"/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3"/>
          <p:cNvSpPr>
            <a:spLocks noGrp="1"/>
          </p:cNvSpPr>
          <p:nvPr>
            <p:ph type="body" sz="quarter" idx="12" hasCustomPrompt="1"/>
          </p:nvPr>
        </p:nvSpPr>
        <p:spPr>
          <a:xfrm>
            <a:off x="1789702" y="4310381"/>
            <a:ext cx="3701052" cy="192495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8" name="文字版面配置區 3"/>
          <p:cNvSpPr>
            <a:spLocks noGrp="1"/>
          </p:cNvSpPr>
          <p:nvPr>
            <p:ph type="body" sz="quarter" idx="13" hasCustomPrompt="1"/>
          </p:nvPr>
        </p:nvSpPr>
        <p:spPr>
          <a:xfrm>
            <a:off x="6292033" y="4310381"/>
            <a:ext cx="3701052" cy="192495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9828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101181"/>
            <a:ext cx="12192001" cy="27568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960929" y="2685128"/>
            <a:ext cx="4270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54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zh-TW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3390174" y="4345877"/>
            <a:ext cx="5411653" cy="1079112"/>
            <a:chOff x="3510279" y="4345877"/>
            <a:chExt cx="5411653" cy="1079112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719543" y="5173853"/>
              <a:ext cx="255962" cy="207603"/>
            </a:xfrm>
            <a:custGeom>
              <a:avLst/>
              <a:gdLst>
                <a:gd name="T0" fmla="*/ 110 w 350"/>
                <a:gd name="T1" fmla="*/ 284 h 284"/>
                <a:gd name="T2" fmla="*/ 314 w 350"/>
                <a:gd name="T3" fmla="*/ 80 h 284"/>
                <a:gd name="T4" fmla="*/ 314 w 350"/>
                <a:gd name="T5" fmla="*/ 71 h 284"/>
                <a:gd name="T6" fmla="*/ 350 w 350"/>
                <a:gd name="T7" fmla="*/ 34 h 284"/>
                <a:gd name="T8" fmla="*/ 308 w 350"/>
                <a:gd name="T9" fmla="*/ 45 h 284"/>
                <a:gd name="T10" fmla="*/ 340 w 350"/>
                <a:gd name="T11" fmla="*/ 5 h 284"/>
                <a:gd name="T12" fmla="*/ 294 w 350"/>
                <a:gd name="T13" fmla="*/ 23 h 284"/>
                <a:gd name="T14" fmla="*/ 242 w 350"/>
                <a:gd name="T15" fmla="*/ 0 h 284"/>
                <a:gd name="T16" fmla="*/ 170 w 350"/>
                <a:gd name="T17" fmla="*/ 72 h 284"/>
                <a:gd name="T18" fmla="*/ 172 w 350"/>
                <a:gd name="T19" fmla="*/ 88 h 284"/>
                <a:gd name="T20" fmla="*/ 25 w 350"/>
                <a:gd name="T21" fmla="*/ 13 h 284"/>
                <a:gd name="T22" fmla="*/ 15 w 350"/>
                <a:gd name="T23" fmla="*/ 49 h 284"/>
                <a:gd name="T24" fmla="*/ 47 w 350"/>
                <a:gd name="T25" fmla="*/ 109 h 284"/>
                <a:gd name="T26" fmla="*/ 14 w 350"/>
                <a:gd name="T27" fmla="*/ 100 h 284"/>
                <a:gd name="T28" fmla="*/ 14 w 350"/>
                <a:gd name="T29" fmla="*/ 101 h 284"/>
                <a:gd name="T30" fmla="*/ 72 w 350"/>
                <a:gd name="T31" fmla="*/ 171 h 284"/>
                <a:gd name="T32" fmla="*/ 53 w 350"/>
                <a:gd name="T33" fmla="*/ 174 h 284"/>
                <a:gd name="T34" fmla="*/ 39 w 350"/>
                <a:gd name="T35" fmla="*/ 172 h 284"/>
                <a:gd name="T36" fmla="*/ 106 w 350"/>
                <a:gd name="T37" fmla="*/ 222 h 284"/>
                <a:gd name="T38" fmla="*/ 17 w 350"/>
                <a:gd name="T39" fmla="*/ 253 h 284"/>
                <a:gd name="T40" fmla="*/ 0 w 350"/>
                <a:gd name="T41" fmla="*/ 252 h 284"/>
                <a:gd name="T42" fmla="*/ 110 w 350"/>
                <a:gd name="T4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284">
                  <a:moveTo>
                    <a:pt x="110" y="284"/>
                  </a:moveTo>
                  <a:cubicBezTo>
                    <a:pt x="242" y="284"/>
                    <a:pt x="314" y="175"/>
                    <a:pt x="314" y="80"/>
                  </a:cubicBezTo>
                  <a:cubicBezTo>
                    <a:pt x="314" y="77"/>
                    <a:pt x="314" y="74"/>
                    <a:pt x="314" y="71"/>
                  </a:cubicBezTo>
                  <a:cubicBezTo>
                    <a:pt x="328" y="61"/>
                    <a:pt x="340" y="48"/>
                    <a:pt x="350" y="34"/>
                  </a:cubicBezTo>
                  <a:cubicBezTo>
                    <a:pt x="337" y="39"/>
                    <a:pt x="323" y="43"/>
                    <a:pt x="308" y="45"/>
                  </a:cubicBezTo>
                  <a:cubicBezTo>
                    <a:pt x="323" y="36"/>
                    <a:pt x="335" y="22"/>
                    <a:pt x="340" y="5"/>
                  </a:cubicBezTo>
                  <a:cubicBezTo>
                    <a:pt x="326" y="14"/>
                    <a:pt x="311" y="20"/>
                    <a:pt x="294" y="23"/>
                  </a:cubicBezTo>
                  <a:cubicBezTo>
                    <a:pt x="281" y="9"/>
                    <a:pt x="263" y="0"/>
                    <a:pt x="242" y="0"/>
                  </a:cubicBezTo>
                  <a:cubicBezTo>
                    <a:pt x="203" y="0"/>
                    <a:pt x="170" y="32"/>
                    <a:pt x="170" y="72"/>
                  </a:cubicBezTo>
                  <a:cubicBezTo>
                    <a:pt x="170" y="77"/>
                    <a:pt x="171" y="83"/>
                    <a:pt x="172" y="88"/>
                  </a:cubicBezTo>
                  <a:cubicBezTo>
                    <a:pt x="113" y="85"/>
                    <a:pt x="60" y="57"/>
                    <a:pt x="25" y="13"/>
                  </a:cubicBezTo>
                  <a:cubicBezTo>
                    <a:pt x="18" y="24"/>
                    <a:pt x="15" y="36"/>
                    <a:pt x="15" y="49"/>
                  </a:cubicBezTo>
                  <a:cubicBezTo>
                    <a:pt x="15" y="74"/>
                    <a:pt x="27" y="96"/>
                    <a:pt x="47" y="109"/>
                  </a:cubicBezTo>
                  <a:cubicBezTo>
                    <a:pt x="35" y="109"/>
                    <a:pt x="24" y="105"/>
                    <a:pt x="14" y="100"/>
                  </a:cubicBezTo>
                  <a:cubicBezTo>
                    <a:pt x="14" y="100"/>
                    <a:pt x="14" y="101"/>
                    <a:pt x="14" y="101"/>
                  </a:cubicBezTo>
                  <a:cubicBezTo>
                    <a:pt x="14" y="136"/>
                    <a:pt x="39" y="165"/>
                    <a:pt x="72" y="171"/>
                  </a:cubicBezTo>
                  <a:cubicBezTo>
                    <a:pt x="66" y="173"/>
                    <a:pt x="59" y="174"/>
                    <a:pt x="53" y="174"/>
                  </a:cubicBezTo>
                  <a:cubicBezTo>
                    <a:pt x="48" y="174"/>
                    <a:pt x="44" y="173"/>
                    <a:pt x="39" y="172"/>
                  </a:cubicBezTo>
                  <a:cubicBezTo>
                    <a:pt x="48" y="201"/>
                    <a:pt x="75" y="222"/>
                    <a:pt x="106" y="222"/>
                  </a:cubicBezTo>
                  <a:cubicBezTo>
                    <a:pt x="82" y="241"/>
                    <a:pt x="51" y="253"/>
                    <a:pt x="17" y="253"/>
                  </a:cubicBezTo>
                  <a:cubicBezTo>
                    <a:pt x="12" y="253"/>
                    <a:pt x="6" y="253"/>
                    <a:pt x="0" y="252"/>
                  </a:cubicBezTo>
                  <a:cubicBezTo>
                    <a:pt x="32" y="272"/>
                    <a:pt x="70" y="284"/>
                    <a:pt x="110" y="2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" name="Freeform 12"/>
            <p:cNvSpPr>
              <a:spLocks noEditPoints="1"/>
            </p:cNvSpPr>
            <p:nvPr userDrawn="1"/>
          </p:nvSpPr>
          <p:spPr bwMode="auto">
            <a:xfrm>
              <a:off x="6724416" y="4799518"/>
              <a:ext cx="246216" cy="172207"/>
            </a:xfrm>
            <a:custGeom>
              <a:avLst/>
              <a:gdLst>
                <a:gd name="T0" fmla="*/ 352 w 360"/>
                <a:gd name="T1" fmla="*/ 40 h 252"/>
                <a:gd name="T2" fmla="*/ 321 w 360"/>
                <a:gd name="T3" fmla="*/ 8 h 252"/>
                <a:gd name="T4" fmla="*/ 180 w 360"/>
                <a:gd name="T5" fmla="*/ 0 h 252"/>
                <a:gd name="T6" fmla="*/ 39 w 360"/>
                <a:gd name="T7" fmla="*/ 8 h 252"/>
                <a:gd name="T8" fmla="*/ 7 w 360"/>
                <a:gd name="T9" fmla="*/ 40 h 252"/>
                <a:gd name="T10" fmla="*/ 0 w 360"/>
                <a:gd name="T11" fmla="*/ 126 h 252"/>
                <a:gd name="T12" fmla="*/ 7 w 360"/>
                <a:gd name="T13" fmla="*/ 213 h 252"/>
                <a:gd name="T14" fmla="*/ 39 w 360"/>
                <a:gd name="T15" fmla="*/ 245 h 252"/>
                <a:gd name="T16" fmla="*/ 180 w 360"/>
                <a:gd name="T17" fmla="*/ 252 h 252"/>
                <a:gd name="T18" fmla="*/ 321 w 360"/>
                <a:gd name="T19" fmla="*/ 245 h 252"/>
                <a:gd name="T20" fmla="*/ 352 w 360"/>
                <a:gd name="T21" fmla="*/ 213 h 252"/>
                <a:gd name="T22" fmla="*/ 360 w 360"/>
                <a:gd name="T23" fmla="*/ 126 h 252"/>
                <a:gd name="T24" fmla="*/ 352 w 360"/>
                <a:gd name="T25" fmla="*/ 40 h 252"/>
                <a:gd name="T26" fmla="*/ 144 w 360"/>
                <a:gd name="T27" fmla="*/ 180 h 252"/>
                <a:gd name="T28" fmla="*/ 144 w 360"/>
                <a:gd name="T29" fmla="*/ 72 h 252"/>
                <a:gd name="T30" fmla="*/ 237 w 360"/>
                <a:gd name="T31" fmla="*/ 126 h 252"/>
                <a:gd name="T32" fmla="*/ 144 w 360"/>
                <a:gd name="T33" fmla="*/ 18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252">
                  <a:moveTo>
                    <a:pt x="352" y="40"/>
                  </a:moveTo>
                  <a:cubicBezTo>
                    <a:pt x="348" y="24"/>
                    <a:pt x="336" y="12"/>
                    <a:pt x="321" y="8"/>
                  </a:cubicBezTo>
                  <a:cubicBezTo>
                    <a:pt x="293" y="0"/>
                    <a:pt x="180" y="0"/>
                    <a:pt x="180" y="0"/>
                  </a:cubicBezTo>
                  <a:cubicBezTo>
                    <a:pt x="180" y="0"/>
                    <a:pt x="67" y="0"/>
                    <a:pt x="39" y="8"/>
                  </a:cubicBezTo>
                  <a:cubicBezTo>
                    <a:pt x="24" y="12"/>
                    <a:pt x="12" y="24"/>
                    <a:pt x="7" y="40"/>
                  </a:cubicBezTo>
                  <a:cubicBezTo>
                    <a:pt x="0" y="68"/>
                    <a:pt x="0" y="126"/>
                    <a:pt x="0" y="126"/>
                  </a:cubicBezTo>
                  <a:cubicBezTo>
                    <a:pt x="0" y="126"/>
                    <a:pt x="0" y="185"/>
                    <a:pt x="7" y="213"/>
                  </a:cubicBezTo>
                  <a:cubicBezTo>
                    <a:pt x="12" y="228"/>
                    <a:pt x="24" y="241"/>
                    <a:pt x="39" y="245"/>
                  </a:cubicBezTo>
                  <a:cubicBezTo>
                    <a:pt x="67" y="252"/>
                    <a:pt x="180" y="252"/>
                    <a:pt x="180" y="252"/>
                  </a:cubicBezTo>
                  <a:cubicBezTo>
                    <a:pt x="180" y="252"/>
                    <a:pt x="293" y="252"/>
                    <a:pt x="321" y="245"/>
                  </a:cubicBezTo>
                  <a:cubicBezTo>
                    <a:pt x="336" y="241"/>
                    <a:pt x="348" y="228"/>
                    <a:pt x="352" y="213"/>
                  </a:cubicBezTo>
                  <a:cubicBezTo>
                    <a:pt x="360" y="185"/>
                    <a:pt x="360" y="126"/>
                    <a:pt x="360" y="126"/>
                  </a:cubicBezTo>
                  <a:cubicBezTo>
                    <a:pt x="360" y="126"/>
                    <a:pt x="360" y="68"/>
                    <a:pt x="352" y="40"/>
                  </a:cubicBezTo>
                  <a:close/>
                  <a:moveTo>
                    <a:pt x="144" y="180"/>
                  </a:moveTo>
                  <a:cubicBezTo>
                    <a:pt x="144" y="72"/>
                    <a:pt x="144" y="72"/>
                    <a:pt x="144" y="72"/>
                  </a:cubicBezTo>
                  <a:cubicBezTo>
                    <a:pt x="237" y="126"/>
                    <a:pt x="237" y="126"/>
                    <a:pt x="237" y="126"/>
                  </a:cubicBezTo>
                  <a:lnTo>
                    <a:pt x="14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grpSp>
          <p:nvGrpSpPr>
            <p:cNvPr id="42" name="群組 41"/>
            <p:cNvGrpSpPr/>
            <p:nvPr userDrawn="1"/>
          </p:nvGrpSpPr>
          <p:grpSpPr>
            <a:xfrm>
              <a:off x="3540282" y="5181657"/>
              <a:ext cx="191994" cy="191994"/>
              <a:chOff x="7897813" y="3011488"/>
              <a:chExt cx="1204913" cy="1201737"/>
            </a:xfrm>
          </p:grpSpPr>
          <p:sp>
            <p:nvSpPr>
              <p:cNvPr id="33" name="Freeform 14"/>
              <p:cNvSpPr>
                <a:spLocks/>
              </p:cNvSpPr>
              <p:nvPr userDrawn="1"/>
            </p:nvSpPr>
            <p:spPr bwMode="auto">
              <a:xfrm>
                <a:off x="8323263" y="3387725"/>
                <a:ext cx="779463" cy="825500"/>
              </a:xfrm>
              <a:custGeom>
                <a:avLst/>
                <a:gdLst>
                  <a:gd name="T0" fmla="*/ 64 w 207"/>
                  <a:gd name="T1" fmla="*/ 34 h 219"/>
                  <a:gd name="T2" fmla="*/ 77 w 207"/>
                  <a:gd name="T3" fmla="*/ 20 h 219"/>
                  <a:gd name="T4" fmla="*/ 127 w 207"/>
                  <a:gd name="T5" fmla="*/ 0 h 219"/>
                  <a:gd name="T6" fmla="*/ 158 w 207"/>
                  <a:gd name="T7" fmla="*/ 4 h 219"/>
                  <a:gd name="T8" fmla="*/ 201 w 207"/>
                  <a:gd name="T9" fmla="*/ 50 h 219"/>
                  <a:gd name="T10" fmla="*/ 207 w 207"/>
                  <a:gd name="T11" fmla="*/ 102 h 219"/>
                  <a:gd name="T12" fmla="*/ 207 w 207"/>
                  <a:gd name="T13" fmla="*/ 214 h 219"/>
                  <a:gd name="T14" fmla="*/ 203 w 207"/>
                  <a:gd name="T15" fmla="*/ 219 h 219"/>
                  <a:gd name="T16" fmla="*/ 145 w 207"/>
                  <a:gd name="T17" fmla="*/ 219 h 219"/>
                  <a:gd name="T18" fmla="*/ 141 w 207"/>
                  <a:gd name="T19" fmla="*/ 215 h 219"/>
                  <a:gd name="T20" fmla="*/ 141 w 207"/>
                  <a:gd name="T21" fmla="*/ 108 h 219"/>
                  <a:gd name="T22" fmla="*/ 138 w 207"/>
                  <a:gd name="T23" fmla="*/ 82 h 219"/>
                  <a:gd name="T24" fmla="*/ 105 w 207"/>
                  <a:gd name="T25" fmla="*/ 58 h 219"/>
                  <a:gd name="T26" fmla="*/ 68 w 207"/>
                  <a:gd name="T27" fmla="*/ 94 h 219"/>
                  <a:gd name="T28" fmla="*/ 67 w 207"/>
                  <a:gd name="T29" fmla="*/ 111 h 219"/>
                  <a:gd name="T30" fmla="*/ 67 w 207"/>
                  <a:gd name="T31" fmla="*/ 214 h 219"/>
                  <a:gd name="T32" fmla="*/ 62 w 207"/>
                  <a:gd name="T33" fmla="*/ 219 h 219"/>
                  <a:gd name="T34" fmla="*/ 4 w 207"/>
                  <a:gd name="T35" fmla="*/ 219 h 219"/>
                  <a:gd name="T36" fmla="*/ 0 w 207"/>
                  <a:gd name="T37" fmla="*/ 215 h 219"/>
                  <a:gd name="T38" fmla="*/ 0 w 207"/>
                  <a:gd name="T39" fmla="*/ 10 h 219"/>
                  <a:gd name="T40" fmla="*/ 5 w 207"/>
                  <a:gd name="T41" fmla="*/ 6 h 219"/>
                  <a:gd name="T42" fmla="*/ 60 w 207"/>
                  <a:gd name="T43" fmla="*/ 6 h 219"/>
                  <a:gd name="T44" fmla="*/ 64 w 207"/>
                  <a:gd name="T45" fmla="*/ 10 h 219"/>
                  <a:gd name="T46" fmla="*/ 64 w 207"/>
                  <a:gd name="T47" fmla="*/ 3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7" h="219">
                    <a:moveTo>
                      <a:pt x="64" y="34"/>
                    </a:moveTo>
                    <a:cubicBezTo>
                      <a:pt x="68" y="29"/>
                      <a:pt x="72" y="24"/>
                      <a:pt x="77" y="20"/>
                    </a:cubicBezTo>
                    <a:cubicBezTo>
                      <a:pt x="91" y="7"/>
                      <a:pt x="107" y="0"/>
                      <a:pt x="127" y="0"/>
                    </a:cubicBezTo>
                    <a:cubicBezTo>
                      <a:pt x="137" y="0"/>
                      <a:pt x="148" y="1"/>
                      <a:pt x="158" y="4"/>
                    </a:cubicBezTo>
                    <a:cubicBezTo>
                      <a:pt x="181" y="11"/>
                      <a:pt x="195" y="27"/>
                      <a:pt x="201" y="50"/>
                    </a:cubicBezTo>
                    <a:cubicBezTo>
                      <a:pt x="206" y="67"/>
                      <a:pt x="207" y="85"/>
                      <a:pt x="207" y="102"/>
                    </a:cubicBezTo>
                    <a:cubicBezTo>
                      <a:pt x="207" y="140"/>
                      <a:pt x="207" y="177"/>
                      <a:pt x="207" y="214"/>
                    </a:cubicBezTo>
                    <a:cubicBezTo>
                      <a:pt x="207" y="218"/>
                      <a:pt x="206" y="219"/>
                      <a:pt x="203" y="219"/>
                    </a:cubicBezTo>
                    <a:cubicBezTo>
                      <a:pt x="184" y="219"/>
                      <a:pt x="164" y="219"/>
                      <a:pt x="145" y="219"/>
                    </a:cubicBezTo>
                    <a:cubicBezTo>
                      <a:pt x="142" y="219"/>
                      <a:pt x="141" y="218"/>
                      <a:pt x="141" y="215"/>
                    </a:cubicBezTo>
                    <a:cubicBezTo>
                      <a:pt x="141" y="179"/>
                      <a:pt x="141" y="144"/>
                      <a:pt x="141" y="108"/>
                    </a:cubicBezTo>
                    <a:cubicBezTo>
                      <a:pt x="141" y="99"/>
                      <a:pt x="140" y="90"/>
                      <a:pt x="138" y="82"/>
                    </a:cubicBezTo>
                    <a:cubicBezTo>
                      <a:pt x="133" y="66"/>
                      <a:pt x="122" y="58"/>
                      <a:pt x="105" y="58"/>
                    </a:cubicBezTo>
                    <a:cubicBezTo>
                      <a:pt x="83" y="60"/>
                      <a:pt x="71" y="71"/>
                      <a:pt x="68" y="94"/>
                    </a:cubicBezTo>
                    <a:cubicBezTo>
                      <a:pt x="67" y="100"/>
                      <a:pt x="67" y="105"/>
                      <a:pt x="67" y="111"/>
                    </a:cubicBezTo>
                    <a:cubicBezTo>
                      <a:pt x="67" y="145"/>
                      <a:pt x="67" y="180"/>
                      <a:pt x="67" y="214"/>
                    </a:cubicBezTo>
                    <a:cubicBezTo>
                      <a:pt x="67" y="218"/>
                      <a:pt x="66" y="219"/>
                      <a:pt x="62" y="219"/>
                    </a:cubicBezTo>
                    <a:cubicBezTo>
                      <a:pt x="43" y="219"/>
                      <a:pt x="24" y="219"/>
                      <a:pt x="4" y="219"/>
                    </a:cubicBezTo>
                    <a:cubicBezTo>
                      <a:pt x="1" y="219"/>
                      <a:pt x="0" y="218"/>
                      <a:pt x="0" y="215"/>
                    </a:cubicBezTo>
                    <a:cubicBezTo>
                      <a:pt x="0" y="146"/>
                      <a:pt x="0" y="78"/>
                      <a:pt x="0" y="10"/>
                    </a:cubicBezTo>
                    <a:cubicBezTo>
                      <a:pt x="0" y="6"/>
                      <a:pt x="2" y="6"/>
                      <a:pt x="5" y="6"/>
                    </a:cubicBezTo>
                    <a:cubicBezTo>
                      <a:pt x="23" y="6"/>
                      <a:pt x="41" y="6"/>
                      <a:pt x="60" y="6"/>
                    </a:cubicBezTo>
                    <a:cubicBezTo>
                      <a:pt x="63" y="6"/>
                      <a:pt x="64" y="7"/>
                      <a:pt x="64" y="10"/>
                    </a:cubicBezTo>
                    <a:cubicBezTo>
                      <a:pt x="64" y="18"/>
                      <a:pt x="64" y="26"/>
                      <a:pt x="64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7916863" y="3409950"/>
                <a:ext cx="252413" cy="803275"/>
              </a:xfrm>
              <a:custGeom>
                <a:avLst/>
                <a:gdLst>
                  <a:gd name="T0" fmla="*/ 67 w 67"/>
                  <a:gd name="T1" fmla="*/ 107 h 213"/>
                  <a:gd name="T2" fmla="*/ 67 w 67"/>
                  <a:gd name="T3" fmla="*/ 208 h 213"/>
                  <a:gd name="T4" fmla="*/ 62 w 67"/>
                  <a:gd name="T5" fmla="*/ 213 h 213"/>
                  <a:gd name="T6" fmla="*/ 4 w 67"/>
                  <a:gd name="T7" fmla="*/ 213 h 213"/>
                  <a:gd name="T8" fmla="*/ 0 w 67"/>
                  <a:gd name="T9" fmla="*/ 209 h 213"/>
                  <a:gd name="T10" fmla="*/ 0 w 67"/>
                  <a:gd name="T11" fmla="*/ 3 h 213"/>
                  <a:gd name="T12" fmla="*/ 4 w 67"/>
                  <a:gd name="T13" fmla="*/ 0 h 213"/>
                  <a:gd name="T14" fmla="*/ 62 w 67"/>
                  <a:gd name="T15" fmla="*/ 0 h 213"/>
                  <a:gd name="T16" fmla="*/ 67 w 67"/>
                  <a:gd name="T17" fmla="*/ 4 h 213"/>
                  <a:gd name="T18" fmla="*/ 67 w 67"/>
                  <a:gd name="T19" fmla="*/ 10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213">
                    <a:moveTo>
                      <a:pt x="67" y="107"/>
                    </a:moveTo>
                    <a:cubicBezTo>
                      <a:pt x="67" y="140"/>
                      <a:pt x="67" y="174"/>
                      <a:pt x="67" y="208"/>
                    </a:cubicBezTo>
                    <a:cubicBezTo>
                      <a:pt x="67" y="212"/>
                      <a:pt x="66" y="213"/>
                      <a:pt x="62" y="213"/>
                    </a:cubicBezTo>
                    <a:cubicBezTo>
                      <a:pt x="43" y="213"/>
                      <a:pt x="24" y="213"/>
                      <a:pt x="4" y="213"/>
                    </a:cubicBezTo>
                    <a:cubicBezTo>
                      <a:pt x="1" y="213"/>
                      <a:pt x="0" y="212"/>
                      <a:pt x="0" y="209"/>
                    </a:cubicBezTo>
                    <a:cubicBezTo>
                      <a:pt x="0" y="140"/>
                      <a:pt x="0" y="72"/>
                      <a:pt x="0" y="3"/>
                    </a:cubicBezTo>
                    <a:cubicBezTo>
                      <a:pt x="0" y="1"/>
                      <a:pt x="1" y="0"/>
                      <a:pt x="4" y="0"/>
                    </a:cubicBezTo>
                    <a:cubicBezTo>
                      <a:pt x="24" y="0"/>
                      <a:pt x="43" y="0"/>
                      <a:pt x="62" y="0"/>
                    </a:cubicBezTo>
                    <a:cubicBezTo>
                      <a:pt x="66" y="0"/>
                      <a:pt x="67" y="1"/>
                      <a:pt x="67" y="4"/>
                    </a:cubicBezTo>
                    <a:cubicBezTo>
                      <a:pt x="67" y="38"/>
                      <a:pt x="67" y="72"/>
                      <a:pt x="67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35" name="Oval 16"/>
              <p:cNvSpPr>
                <a:spLocks noChangeArrowheads="1"/>
              </p:cNvSpPr>
              <p:nvPr userDrawn="1"/>
            </p:nvSpPr>
            <p:spPr bwMode="auto">
              <a:xfrm>
                <a:off x="7897813" y="3011488"/>
                <a:ext cx="288925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37" name="Freeform 18"/>
            <p:cNvSpPr>
              <a:spLocks noEditPoints="1"/>
            </p:cNvSpPr>
            <p:nvPr userDrawn="1"/>
          </p:nvSpPr>
          <p:spPr bwMode="auto">
            <a:xfrm>
              <a:off x="3510279" y="4370876"/>
              <a:ext cx="252000" cy="252000"/>
            </a:xfrm>
            <a:custGeom>
              <a:avLst/>
              <a:gdLst>
                <a:gd name="T0" fmla="*/ 200 w 400"/>
                <a:gd name="T1" fmla="*/ 0 h 400"/>
                <a:gd name="T2" fmla="*/ 0 w 400"/>
                <a:gd name="T3" fmla="*/ 200 h 400"/>
                <a:gd name="T4" fmla="*/ 200 w 400"/>
                <a:gd name="T5" fmla="*/ 400 h 400"/>
                <a:gd name="T6" fmla="*/ 400 w 400"/>
                <a:gd name="T7" fmla="*/ 200 h 400"/>
                <a:gd name="T8" fmla="*/ 200 w 400"/>
                <a:gd name="T9" fmla="*/ 0 h 400"/>
                <a:gd name="T10" fmla="*/ 332 w 400"/>
                <a:gd name="T11" fmla="*/ 92 h 400"/>
                <a:gd name="T12" fmla="*/ 370 w 400"/>
                <a:gd name="T13" fmla="*/ 199 h 400"/>
                <a:gd name="T14" fmla="*/ 252 w 400"/>
                <a:gd name="T15" fmla="*/ 193 h 400"/>
                <a:gd name="T16" fmla="*/ 248 w 400"/>
                <a:gd name="T17" fmla="*/ 184 h 400"/>
                <a:gd name="T18" fmla="*/ 237 w 400"/>
                <a:gd name="T19" fmla="*/ 159 h 400"/>
                <a:gd name="T20" fmla="*/ 332 w 400"/>
                <a:gd name="T21" fmla="*/ 92 h 400"/>
                <a:gd name="T22" fmla="*/ 200 w 400"/>
                <a:gd name="T23" fmla="*/ 30 h 400"/>
                <a:gd name="T24" fmla="*/ 313 w 400"/>
                <a:gd name="T25" fmla="*/ 72 h 400"/>
                <a:gd name="T26" fmla="*/ 223 w 400"/>
                <a:gd name="T27" fmla="*/ 134 h 400"/>
                <a:gd name="T28" fmla="*/ 160 w 400"/>
                <a:gd name="T29" fmla="*/ 34 h 400"/>
                <a:gd name="T30" fmla="*/ 200 w 400"/>
                <a:gd name="T31" fmla="*/ 30 h 400"/>
                <a:gd name="T32" fmla="*/ 127 w 400"/>
                <a:gd name="T33" fmla="*/ 46 h 400"/>
                <a:gd name="T34" fmla="*/ 190 w 400"/>
                <a:gd name="T35" fmla="*/ 144 h 400"/>
                <a:gd name="T36" fmla="*/ 33 w 400"/>
                <a:gd name="T37" fmla="*/ 165 h 400"/>
                <a:gd name="T38" fmla="*/ 127 w 400"/>
                <a:gd name="T39" fmla="*/ 46 h 400"/>
                <a:gd name="T40" fmla="*/ 29 w 400"/>
                <a:gd name="T41" fmla="*/ 200 h 400"/>
                <a:gd name="T42" fmla="*/ 29 w 400"/>
                <a:gd name="T43" fmla="*/ 195 h 400"/>
                <a:gd name="T44" fmla="*/ 204 w 400"/>
                <a:gd name="T45" fmla="*/ 171 h 400"/>
                <a:gd name="T46" fmla="*/ 218 w 400"/>
                <a:gd name="T47" fmla="*/ 200 h 400"/>
                <a:gd name="T48" fmla="*/ 211 w 400"/>
                <a:gd name="T49" fmla="*/ 202 h 400"/>
                <a:gd name="T50" fmla="*/ 73 w 400"/>
                <a:gd name="T51" fmla="*/ 314 h 400"/>
                <a:gd name="T52" fmla="*/ 29 w 400"/>
                <a:gd name="T53" fmla="*/ 200 h 400"/>
                <a:gd name="T54" fmla="*/ 200 w 400"/>
                <a:gd name="T55" fmla="*/ 371 h 400"/>
                <a:gd name="T56" fmla="*/ 95 w 400"/>
                <a:gd name="T57" fmla="*/ 335 h 400"/>
                <a:gd name="T58" fmla="*/ 229 w 400"/>
                <a:gd name="T59" fmla="*/ 228 h 400"/>
                <a:gd name="T60" fmla="*/ 230 w 400"/>
                <a:gd name="T61" fmla="*/ 228 h 400"/>
                <a:gd name="T62" fmla="*/ 267 w 400"/>
                <a:gd name="T63" fmla="*/ 357 h 400"/>
                <a:gd name="T64" fmla="*/ 200 w 400"/>
                <a:gd name="T65" fmla="*/ 371 h 400"/>
                <a:gd name="T66" fmla="*/ 295 w 400"/>
                <a:gd name="T67" fmla="*/ 342 h 400"/>
                <a:gd name="T68" fmla="*/ 262 w 400"/>
                <a:gd name="T69" fmla="*/ 220 h 400"/>
                <a:gd name="T70" fmla="*/ 368 w 400"/>
                <a:gd name="T71" fmla="*/ 227 h 400"/>
                <a:gd name="T72" fmla="*/ 295 w 400"/>
                <a:gd name="T73" fmla="*/ 34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0" h="400">
                  <a:moveTo>
                    <a:pt x="200" y="0"/>
                  </a:moveTo>
                  <a:cubicBezTo>
                    <a:pt x="89" y="0"/>
                    <a:pt x="0" y="90"/>
                    <a:pt x="0" y="200"/>
                  </a:cubicBezTo>
                  <a:cubicBezTo>
                    <a:pt x="0" y="310"/>
                    <a:pt x="89" y="400"/>
                    <a:pt x="200" y="400"/>
                  </a:cubicBezTo>
                  <a:cubicBezTo>
                    <a:pt x="310" y="400"/>
                    <a:pt x="400" y="31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  <a:moveTo>
                    <a:pt x="332" y="92"/>
                  </a:moveTo>
                  <a:cubicBezTo>
                    <a:pt x="356" y="121"/>
                    <a:pt x="370" y="158"/>
                    <a:pt x="370" y="199"/>
                  </a:cubicBezTo>
                  <a:cubicBezTo>
                    <a:pt x="365" y="197"/>
                    <a:pt x="308" y="186"/>
                    <a:pt x="252" y="193"/>
                  </a:cubicBezTo>
                  <a:cubicBezTo>
                    <a:pt x="250" y="190"/>
                    <a:pt x="249" y="187"/>
                    <a:pt x="248" y="184"/>
                  </a:cubicBezTo>
                  <a:cubicBezTo>
                    <a:pt x="244" y="176"/>
                    <a:pt x="241" y="167"/>
                    <a:pt x="237" y="159"/>
                  </a:cubicBezTo>
                  <a:cubicBezTo>
                    <a:pt x="300" y="134"/>
                    <a:pt x="328" y="97"/>
                    <a:pt x="332" y="92"/>
                  </a:cubicBezTo>
                  <a:close/>
                  <a:moveTo>
                    <a:pt x="200" y="30"/>
                  </a:moveTo>
                  <a:cubicBezTo>
                    <a:pt x="243" y="30"/>
                    <a:pt x="283" y="46"/>
                    <a:pt x="313" y="72"/>
                  </a:cubicBezTo>
                  <a:cubicBezTo>
                    <a:pt x="310" y="77"/>
                    <a:pt x="284" y="111"/>
                    <a:pt x="223" y="134"/>
                  </a:cubicBezTo>
                  <a:cubicBezTo>
                    <a:pt x="195" y="83"/>
                    <a:pt x="164" y="41"/>
                    <a:pt x="160" y="34"/>
                  </a:cubicBezTo>
                  <a:cubicBezTo>
                    <a:pt x="172" y="31"/>
                    <a:pt x="186" y="30"/>
                    <a:pt x="200" y="30"/>
                  </a:cubicBezTo>
                  <a:close/>
                  <a:moveTo>
                    <a:pt x="127" y="46"/>
                  </a:moveTo>
                  <a:cubicBezTo>
                    <a:pt x="132" y="52"/>
                    <a:pt x="162" y="94"/>
                    <a:pt x="190" y="144"/>
                  </a:cubicBezTo>
                  <a:cubicBezTo>
                    <a:pt x="111" y="166"/>
                    <a:pt x="40" y="165"/>
                    <a:pt x="33" y="165"/>
                  </a:cubicBezTo>
                  <a:cubicBezTo>
                    <a:pt x="44" y="112"/>
                    <a:pt x="79" y="68"/>
                    <a:pt x="127" y="46"/>
                  </a:cubicBezTo>
                  <a:close/>
                  <a:moveTo>
                    <a:pt x="29" y="200"/>
                  </a:moveTo>
                  <a:cubicBezTo>
                    <a:pt x="29" y="199"/>
                    <a:pt x="29" y="197"/>
                    <a:pt x="29" y="195"/>
                  </a:cubicBezTo>
                  <a:cubicBezTo>
                    <a:pt x="36" y="195"/>
                    <a:pt x="119" y="196"/>
                    <a:pt x="204" y="171"/>
                  </a:cubicBezTo>
                  <a:cubicBezTo>
                    <a:pt x="209" y="180"/>
                    <a:pt x="214" y="190"/>
                    <a:pt x="218" y="200"/>
                  </a:cubicBezTo>
                  <a:cubicBezTo>
                    <a:pt x="216" y="200"/>
                    <a:pt x="214" y="201"/>
                    <a:pt x="211" y="202"/>
                  </a:cubicBezTo>
                  <a:cubicBezTo>
                    <a:pt x="123" y="230"/>
                    <a:pt x="77" y="308"/>
                    <a:pt x="73" y="314"/>
                  </a:cubicBezTo>
                  <a:cubicBezTo>
                    <a:pt x="46" y="284"/>
                    <a:pt x="29" y="244"/>
                    <a:pt x="29" y="200"/>
                  </a:cubicBezTo>
                  <a:close/>
                  <a:moveTo>
                    <a:pt x="200" y="371"/>
                  </a:moveTo>
                  <a:cubicBezTo>
                    <a:pt x="160" y="371"/>
                    <a:pt x="124" y="358"/>
                    <a:pt x="95" y="335"/>
                  </a:cubicBezTo>
                  <a:cubicBezTo>
                    <a:pt x="98" y="329"/>
                    <a:pt x="133" y="262"/>
                    <a:pt x="229" y="228"/>
                  </a:cubicBezTo>
                  <a:cubicBezTo>
                    <a:pt x="229" y="228"/>
                    <a:pt x="230" y="228"/>
                    <a:pt x="230" y="228"/>
                  </a:cubicBezTo>
                  <a:cubicBezTo>
                    <a:pt x="254" y="290"/>
                    <a:pt x="264" y="342"/>
                    <a:pt x="267" y="357"/>
                  </a:cubicBezTo>
                  <a:cubicBezTo>
                    <a:pt x="246" y="366"/>
                    <a:pt x="223" y="371"/>
                    <a:pt x="200" y="371"/>
                  </a:cubicBezTo>
                  <a:close/>
                  <a:moveTo>
                    <a:pt x="295" y="342"/>
                  </a:moveTo>
                  <a:cubicBezTo>
                    <a:pt x="293" y="331"/>
                    <a:pt x="284" y="281"/>
                    <a:pt x="262" y="220"/>
                  </a:cubicBezTo>
                  <a:cubicBezTo>
                    <a:pt x="315" y="212"/>
                    <a:pt x="362" y="225"/>
                    <a:pt x="368" y="227"/>
                  </a:cubicBezTo>
                  <a:cubicBezTo>
                    <a:pt x="361" y="275"/>
                    <a:pt x="333" y="316"/>
                    <a:pt x="295" y="3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8" name="Freeform 19"/>
            <p:cNvSpPr>
              <a:spLocks/>
            </p:cNvSpPr>
            <p:nvPr userDrawn="1"/>
          </p:nvSpPr>
          <p:spPr bwMode="auto">
            <a:xfrm>
              <a:off x="3520903" y="4818720"/>
              <a:ext cx="230753" cy="230753"/>
            </a:xfrm>
            <a:custGeom>
              <a:avLst/>
              <a:gdLst>
                <a:gd name="T0" fmla="*/ 540 w 540"/>
                <a:gd name="T1" fmla="*/ 270 h 537"/>
                <a:gd name="T2" fmla="*/ 270 w 540"/>
                <a:gd name="T3" fmla="*/ 0 h 537"/>
                <a:gd name="T4" fmla="*/ 0 w 540"/>
                <a:gd name="T5" fmla="*/ 270 h 537"/>
                <a:gd name="T6" fmla="*/ 228 w 540"/>
                <a:gd name="T7" fmla="*/ 537 h 537"/>
                <a:gd name="T8" fmla="*/ 228 w 540"/>
                <a:gd name="T9" fmla="*/ 349 h 537"/>
                <a:gd name="T10" fmla="*/ 160 w 540"/>
                <a:gd name="T11" fmla="*/ 349 h 537"/>
                <a:gd name="T12" fmla="*/ 160 w 540"/>
                <a:gd name="T13" fmla="*/ 270 h 537"/>
                <a:gd name="T14" fmla="*/ 228 w 540"/>
                <a:gd name="T15" fmla="*/ 270 h 537"/>
                <a:gd name="T16" fmla="*/ 228 w 540"/>
                <a:gd name="T17" fmla="*/ 211 h 537"/>
                <a:gd name="T18" fmla="*/ 330 w 540"/>
                <a:gd name="T19" fmla="*/ 106 h 537"/>
                <a:gd name="T20" fmla="*/ 391 w 540"/>
                <a:gd name="T21" fmla="*/ 111 h 537"/>
                <a:gd name="T22" fmla="*/ 391 w 540"/>
                <a:gd name="T23" fmla="*/ 178 h 537"/>
                <a:gd name="T24" fmla="*/ 357 w 540"/>
                <a:gd name="T25" fmla="*/ 178 h 537"/>
                <a:gd name="T26" fmla="*/ 313 w 540"/>
                <a:gd name="T27" fmla="*/ 220 h 537"/>
                <a:gd name="T28" fmla="*/ 313 w 540"/>
                <a:gd name="T29" fmla="*/ 270 h 537"/>
                <a:gd name="T30" fmla="*/ 387 w 540"/>
                <a:gd name="T31" fmla="*/ 270 h 537"/>
                <a:gd name="T32" fmla="*/ 375 w 540"/>
                <a:gd name="T33" fmla="*/ 349 h 537"/>
                <a:gd name="T34" fmla="*/ 313 w 540"/>
                <a:gd name="T35" fmla="*/ 349 h 537"/>
                <a:gd name="T36" fmla="*/ 313 w 540"/>
                <a:gd name="T37" fmla="*/ 537 h 537"/>
                <a:gd name="T38" fmla="*/ 540 w 540"/>
                <a:gd name="T39" fmla="*/ 27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0" h="537">
                  <a:moveTo>
                    <a:pt x="540" y="270"/>
                  </a:moveTo>
                  <a:cubicBezTo>
                    <a:pt x="540" y="121"/>
                    <a:pt x="419" y="0"/>
                    <a:pt x="270" y="0"/>
                  </a:cubicBezTo>
                  <a:cubicBezTo>
                    <a:pt x="121" y="0"/>
                    <a:pt x="0" y="121"/>
                    <a:pt x="0" y="270"/>
                  </a:cubicBezTo>
                  <a:cubicBezTo>
                    <a:pt x="0" y="405"/>
                    <a:pt x="99" y="517"/>
                    <a:pt x="228" y="537"/>
                  </a:cubicBezTo>
                  <a:cubicBezTo>
                    <a:pt x="228" y="349"/>
                    <a:pt x="228" y="349"/>
                    <a:pt x="228" y="349"/>
                  </a:cubicBezTo>
                  <a:cubicBezTo>
                    <a:pt x="160" y="349"/>
                    <a:pt x="160" y="349"/>
                    <a:pt x="160" y="349"/>
                  </a:cubicBezTo>
                  <a:cubicBezTo>
                    <a:pt x="160" y="270"/>
                    <a:pt x="160" y="270"/>
                    <a:pt x="160" y="270"/>
                  </a:cubicBezTo>
                  <a:cubicBezTo>
                    <a:pt x="228" y="270"/>
                    <a:pt x="228" y="270"/>
                    <a:pt x="228" y="270"/>
                  </a:cubicBezTo>
                  <a:cubicBezTo>
                    <a:pt x="228" y="211"/>
                    <a:pt x="228" y="211"/>
                    <a:pt x="228" y="211"/>
                  </a:cubicBezTo>
                  <a:cubicBezTo>
                    <a:pt x="228" y="143"/>
                    <a:pt x="268" y="106"/>
                    <a:pt x="330" y="106"/>
                  </a:cubicBezTo>
                  <a:cubicBezTo>
                    <a:pt x="360" y="106"/>
                    <a:pt x="391" y="111"/>
                    <a:pt x="391" y="111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57" y="178"/>
                    <a:pt x="357" y="178"/>
                    <a:pt x="357" y="178"/>
                  </a:cubicBezTo>
                  <a:cubicBezTo>
                    <a:pt x="323" y="178"/>
                    <a:pt x="313" y="198"/>
                    <a:pt x="313" y="220"/>
                  </a:cubicBezTo>
                  <a:cubicBezTo>
                    <a:pt x="313" y="270"/>
                    <a:pt x="313" y="270"/>
                    <a:pt x="313" y="270"/>
                  </a:cubicBezTo>
                  <a:cubicBezTo>
                    <a:pt x="387" y="270"/>
                    <a:pt x="387" y="270"/>
                    <a:pt x="387" y="270"/>
                  </a:cubicBezTo>
                  <a:cubicBezTo>
                    <a:pt x="375" y="349"/>
                    <a:pt x="375" y="349"/>
                    <a:pt x="375" y="349"/>
                  </a:cubicBezTo>
                  <a:cubicBezTo>
                    <a:pt x="313" y="349"/>
                    <a:pt x="313" y="349"/>
                    <a:pt x="313" y="349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442" y="517"/>
                    <a:pt x="540" y="405"/>
                    <a:pt x="540" y="2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grpSp>
          <p:nvGrpSpPr>
            <p:cNvPr id="64" name="群組 63"/>
            <p:cNvGrpSpPr/>
            <p:nvPr userDrawn="1"/>
          </p:nvGrpSpPr>
          <p:grpSpPr>
            <a:xfrm>
              <a:off x="6729516" y="4415246"/>
              <a:ext cx="236017" cy="182144"/>
              <a:chOff x="6623051" y="2742342"/>
              <a:chExt cx="1752600" cy="1352550"/>
            </a:xfrm>
          </p:grpSpPr>
          <p:sp>
            <p:nvSpPr>
              <p:cNvPr id="62" name="Freeform 40"/>
              <p:cNvSpPr>
                <a:spLocks/>
              </p:cNvSpPr>
              <p:nvPr userDrawn="1"/>
            </p:nvSpPr>
            <p:spPr bwMode="auto">
              <a:xfrm>
                <a:off x="6751639" y="2742342"/>
                <a:ext cx="1500188" cy="774700"/>
              </a:xfrm>
              <a:custGeom>
                <a:avLst/>
                <a:gdLst>
                  <a:gd name="T0" fmla="*/ 0 w 457"/>
                  <a:gd name="T1" fmla="*/ 6 h 236"/>
                  <a:gd name="T2" fmla="*/ 186 w 457"/>
                  <a:gd name="T3" fmla="*/ 217 h 236"/>
                  <a:gd name="T4" fmla="*/ 228 w 457"/>
                  <a:gd name="T5" fmla="*/ 236 h 236"/>
                  <a:gd name="T6" fmla="*/ 270 w 457"/>
                  <a:gd name="T7" fmla="*/ 217 h 236"/>
                  <a:gd name="T8" fmla="*/ 452 w 457"/>
                  <a:gd name="T9" fmla="*/ 10 h 236"/>
                  <a:gd name="T10" fmla="*/ 457 w 457"/>
                  <a:gd name="T11" fmla="*/ 6 h 236"/>
                  <a:gd name="T12" fmla="*/ 432 w 457"/>
                  <a:gd name="T13" fmla="*/ 0 h 236"/>
                  <a:gd name="T14" fmla="*/ 24 w 457"/>
                  <a:gd name="T15" fmla="*/ 0 h 236"/>
                  <a:gd name="T16" fmla="*/ 0 w 457"/>
                  <a:gd name="T17" fmla="*/ 5 h 236"/>
                  <a:gd name="T18" fmla="*/ 0 w 457"/>
                  <a:gd name="T19" fmla="*/ 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7" h="236">
                    <a:moveTo>
                      <a:pt x="0" y="6"/>
                    </a:moveTo>
                    <a:cubicBezTo>
                      <a:pt x="186" y="217"/>
                      <a:pt x="186" y="217"/>
                      <a:pt x="186" y="217"/>
                    </a:cubicBezTo>
                    <a:cubicBezTo>
                      <a:pt x="197" y="229"/>
                      <a:pt x="212" y="236"/>
                      <a:pt x="228" y="236"/>
                    </a:cubicBezTo>
                    <a:cubicBezTo>
                      <a:pt x="244" y="236"/>
                      <a:pt x="259" y="229"/>
                      <a:pt x="270" y="217"/>
                    </a:cubicBezTo>
                    <a:cubicBezTo>
                      <a:pt x="452" y="10"/>
                      <a:pt x="452" y="10"/>
                      <a:pt x="452" y="10"/>
                    </a:cubicBezTo>
                    <a:cubicBezTo>
                      <a:pt x="454" y="8"/>
                      <a:pt x="455" y="7"/>
                      <a:pt x="457" y="6"/>
                    </a:cubicBezTo>
                    <a:cubicBezTo>
                      <a:pt x="449" y="2"/>
                      <a:pt x="441" y="0"/>
                      <a:pt x="43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7" y="2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63" name="Freeform 41"/>
              <p:cNvSpPr>
                <a:spLocks/>
              </p:cNvSpPr>
              <p:nvPr userDrawn="1"/>
            </p:nvSpPr>
            <p:spPr bwMode="auto">
              <a:xfrm>
                <a:off x="6623051" y="2840767"/>
                <a:ext cx="1752600" cy="1254125"/>
              </a:xfrm>
              <a:custGeom>
                <a:avLst/>
                <a:gdLst>
                  <a:gd name="T0" fmla="*/ 524 w 534"/>
                  <a:gd name="T1" fmla="*/ 0 h 382"/>
                  <a:gd name="T2" fmla="*/ 521 w 534"/>
                  <a:gd name="T3" fmla="*/ 6 h 382"/>
                  <a:gd name="T4" fmla="*/ 338 w 534"/>
                  <a:gd name="T5" fmla="*/ 213 h 382"/>
                  <a:gd name="T6" fmla="*/ 267 w 534"/>
                  <a:gd name="T7" fmla="*/ 245 h 382"/>
                  <a:gd name="T8" fmla="*/ 195 w 534"/>
                  <a:gd name="T9" fmla="*/ 213 h 382"/>
                  <a:gd name="T10" fmla="*/ 10 w 534"/>
                  <a:gd name="T11" fmla="*/ 2 h 382"/>
                  <a:gd name="T12" fmla="*/ 9 w 534"/>
                  <a:gd name="T13" fmla="*/ 1 h 382"/>
                  <a:gd name="T14" fmla="*/ 0 w 534"/>
                  <a:gd name="T15" fmla="*/ 33 h 382"/>
                  <a:gd name="T16" fmla="*/ 0 w 534"/>
                  <a:gd name="T17" fmla="*/ 319 h 382"/>
                  <a:gd name="T18" fmla="*/ 63 w 534"/>
                  <a:gd name="T19" fmla="*/ 382 h 382"/>
                  <a:gd name="T20" fmla="*/ 471 w 534"/>
                  <a:gd name="T21" fmla="*/ 382 h 382"/>
                  <a:gd name="T22" fmla="*/ 534 w 534"/>
                  <a:gd name="T23" fmla="*/ 319 h 382"/>
                  <a:gd name="T24" fmla="*/ 534 w 534"/>
                  <a:gd name="T25" fmla="*/ 33 h 382"/>
                  <a:gd name="T26" fmla="*/ 524 w 534"/>
                  <a:gd name="T27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4" h="382">
                    <a:moveTo>
                      <a:pt x="524" y="0"/>
                    </a:moveTo>
                    <a:cubicBezTo>
                      <a:pt x="523" y="2"/>
                      <a:pt x="522" y="4"/>
                      <a:pt x="521" y="6"/>
                    </a:cubicBezTo>
                    <a:cubicBezTo>
                      <a:pt x="338" y="213"/>
                      <a:pt x="338" y="213"/>
                      <a:pt x="338" y="213"/>
                    </a:cubicBezTo>
                    <a:cubicBezTo>
                      <a:pt x="320" y="233"/>
                      <a:pt x="294" y="245"/>
                      <a:pt x="267" y="245"/>
                    </a:cubicBezTo>
                    <a:cubicBezTo>
                      <a:pt x="240" y="245"/>
                      <a:pt x="213" y="233"/>
                      <a:pt x="195" y="21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3" y="10"/>
                      <a:pt x="0" y="21"/>
                      <a:pt x="0" y="33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353"/>
                      <a:pt x="28" y="382"/>
                      <a:pt x="63" y="382"/>
                    </a:cubicBezTo>
                    <a:cubicBezTo>
                      <a:pt x="471" y="382"/>
                      <a:pt x="471" y="382"/>
                      <a:pt x="471" y="382"/>
                    </a:cubicBezTo>
                    <a:cubicBezTo>
                      <a:pt x="506" y="382"/>
                      <a:pt x="534" y="353"/>
                      <a:pt x="534" y="319"/>
                    </a:cubicBezTo>
                    <a:cubicBezTo>
                      <a:pt x="534" y="33"/>
                      <a:pt x="534" y="33"/>
                      <a:pt x="534" y="33"/>
                    </a:cubicBezTo>
                    <a:cubicBezTo>
                      <a:pt x="534" y="21"/>
                      <a:pt x="530" y="10"/>
                      <a:pt x="5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65" name="文字方塊 64"/>
            <p:cNvSpPr txBox="1"/>
            <p:nvPr userDrawn="1"/>
          </p:nvSpPr>
          <p:spPr>
            <a:xfrm>
              <a:off x="3775341" y="4345877"/>
              <a:ext cx="2231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 smtClean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www.edge-core.com</a:t>
              </a:r>
              <a:endParaRPr lang="zh-TW" altLang="en-US" sz="1200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66" name="文字方塊 65"/>
            <p:cNvSpPr txBox="1"/>
            <p:nvPr userDrawn="1"/>
          </p:nvSpPr>
          <p:spPr>
            <a:xfrm>
              <a:off x="7014988" y="4358376"/>
              <a:ext cx="1815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US" altLang="zh-TW" sz="1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sales@edge-core.com</a:t>
              </a:r>
              <a:endPara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字方塊 66"/>
            <p:cNvSpPr txBox="1"/>
            <p:nvPr userDrawn="1"/>
          </p:nvSpPr>
          <p:spPr>
            <a:xfrm>
              <a:off x="3775341" y="4777178"/>
              <a:ext cx="2231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 smtClean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Edgecore-Networks</a:t>
              </a:r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7014988" y="5121691"/>
              <a:ext cx="1438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en-US" altLang="zh-TW" sz="1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Open Sans"/>
                </a:rPr>
                <a:t>@</a:t>
              </a:r>
              <a:r>
                <a:rPr lang="en-US" altLang="zh-TW" sz="1200" dirty="0" err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Open Sans"/>
                </a:rPr>
                <a:t>EdgecoreNetwork</a:t>
              </a:r>
              <a:endParaRPr lang="zh-TW" alt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Open Sans"/>
              </a:endParaRPr>
            </a:p>
          </p:txBody>
        </p:sp>
        <p:sp>
          <p:nvSpPr>
            <p:cNvPr id="69" name="文字方塊 68"/>
            <p:cNvSpPr txBox="1"/>
            <p:nvPr userDrawn="1"/>
          </p:nvSpPr>
          <p:spPr>
            <a:xfrm>
              <a:off x="3775341" y="5147990"/>
              <a:ext cx="2231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 smtClean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Edgecore-Networks Corporation</a:t>
              </a:r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7012162" y="4754070"/>
              <a:ext cx="1909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en-US" altLang="zh-TW" sz="1200" dirty="0" err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EdgecoreNetworks</a:t>
              </a:r>
              <a:r>
                <a:rPr lang="en-US" altLang="zh-TW" sz="12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 err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Marcom</a:t>
              </a:r>
              <a:endParaRPr lang="zh-TW" alt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3" name="圖片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516" y="288845"/>
            <a:ext cx="1534128" cy="438322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3186953" y="0"/>
            <a:ext cx="5818095" cy="5630091"/>
            <a:chOff x="3186953" y="0"/>
            <a:chExt cx="5818095" cy="5540829"/>
          </a:xfrm>
        </p:grpSpPr>
        <p:cxnSp>
          <p:nvCxnSpPr>
            <p:cNvPr id="25" name="直線接點 24"/>
            <p:cNvCxnSpPr/>
            <p:nvPr userDrawn="1"/>
          </p:nvCxnSpPr>
          <p:spPr>
            <a:xfrm>
              <a:off x="3186953" y="0"/>
              <a:ext cx="0" cy="5540829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 userDrawn="1"/>
          </p:nvCxnSpPr>
          <p:spPr>
            <a:xfrm>
              <a:off x="9005048" y="0"/>
              <a:ext cx="0" cy="5540829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 userDrawn="1"/>
          </p:nvCxnSpPr>
          <p:spPr>
            <a:xfrm>
              <a:off x="3186953" y="5531224"/>
              <a:ext cx="5818095" cy="0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3418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60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</a:rPr>
              <a:t>www.edge-core.com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47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286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96D9-F052-46E9-B771-6EE1E0ECEB4D}" type="datetimeFigureOut">
              <a:rPr lang="zh-TW" altLang="en-US" smtClean="0"/>
              <a:t>05/12/2022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3C57-AA80-4E40-A552-4EA62F4C1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4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4727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3764896" y="2438535"/>
            <a:ext cx="4662208" cy="1770394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type title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3764896" y="4530994"/>
            <a:ext cx="4662208" cy="55647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3186953" y="0"/>
            <a:ext cx="5818095" cy="5540829"/>
            <a:chOff x="3186953" y="0"/>
            <a:chExt cx="5818095" cy="5540829"/>
          </a:xfrm>
        </p:grpSpPr>
        <p:cxnSp>
          <p:nvCxnSpPr>
            <p:cNvPr id="5" name="直線接點 4"/>
            <p:cNvCxnSpPr/>
            <p:nvPr userDrawn="1"/>
          </p:nvCxnSpPr>
          <p:spPr>
            <a:xfrm>
              <a:off x="3186953" y="0"/>
              <a:ext cx="0" cy="5540829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 userDrawn="1"/>
          </p:nvCxnSpPr>
          <p:spPr>
            <a:xfrm>
              <a:off x="9005048" y="0"/>
              <a:ext cx="0" cy="5540829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 userDrawn="1"/>
          </p:nvCxnSpPr>
          <p:spPr>
            <a:xfrm>
              <a:off x="3186953" y="5531224"/>
              <a:ext cx="5818095" cy="0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99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Slid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4823" y="0"/>
            <a:ext cx="368001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4997547" y="2577488"/>
            <a:ext cx="6123175" cy="1331124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type title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5024252" y="3979665"/>
            <a:ext cx="6096470" cy="865759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-44823" y="1182461"/>
            <a:ext cx="4706470" cy="4891768"/>
            <a:chOff x="-44823" y="1182461"/>
            <a:chExt cx="4706470" cy="4891768"/>
          </a:xfrm>
        </p:grpSpPr>
        <p:cxnSp>
          <p:nvCxnSpPr>
            <p:cNvPr id="5" name="直線接點 4"/>
            <p:cNvCxnSpPr/>
            <p:nvPr userDrawn="1"/>
          </p:nvCxnSpPr>
          <p:spPr>
            <a:xfrm>
              <a:off x="-44823" y="1192306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 userDrawn="1"/>
          </p:nvCxnSpPr>
          <p:spPr>
            <a:xfrm>
              <a:off x="-44823" y="6064624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 userDrawn="1"/>
          </p:nvCxnSpPr>
          <p:spPr>
            <a:xfrm>
              <a:off x="4661647" y="1182461"/>
              <a:ext cx="0" cy="4891768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512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Slide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32094" y="0"/>
            <a:ext cx="865990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4997547" y="2577488"/>
            <a:ext cx="6123175" cy="1331124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type title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5024252" y="3979665"/>
            <a:ext cx="6096470" cy="865759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-6722" y="1182461"/>
            <a:ext cx="4706470" cy="4891768"/>
            <a:chOff x="-44823" y="1182461"/>
            <a:chExt cx="4706470" cy="4891768"/>
          </a:xfrm>
        </p:grpSpPr>
        <p:cxnSp>
          <p:nvCxnSpPr>
            <p:cNvPr id="8" name="直線接點 7"/>
            <p:cNvCxnSpPr/>
            <p:nvPr userDrawn="1"/>
          </p:nvCxnSpPr>
          <p:spPr>
            <a:xfrm>
              <a:off x="-44823" y="1192306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 userDrawn="1"/>
          </p:nvCxnSpPr>
          <p:spPr>
            <a:xfrm>
              <a:off x="-44823" y="6064624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 userDrawn="1"/>
          </p:nvCxnSpPr>
          <p:spPr>
            <a:xfrm>
              <a:off x="4661647" y="1182461"/>
              <a:ext cx="0" cy="4891768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82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Slide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H="1">
            <a:off x="0" y="0"/>
            <a:ext cx="85119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600476" y="2589415"/>
            <a:ext cx="6123175" cy="1331124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type title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27181" y="3991592"/>
            <a:ext cx="6096470" cy="865759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B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</a:rPr>
              <a:t>www.edge-core.com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 flipH="1">
            <a:off x="7059386" y="1182461"/>
            <a:ext cx="5132614" cy="4891768"/>
            <a:chOff x="-44823" y="1182461"/>
            <a:chExt cx="4706470" cy="4891768"/>
          </a:xfrm>
        </p:grpSpPr>
        <p:cxnSp>
          <p:nvCxnSpPr>
            <p:cNvPr id="11" name="直線接點 10"/>
            <p:cNvCxnSpPr/>
            <p:nvPr userDrawn="1"/>
          </p:nvCxnSpPr>
          <p:spPr>
            <a:xfrm>
              <a:off x="-44823" y="1192306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 userDrawn="1"/>
          </p:nvCxnSpPr>
          <p:spPr>
            <a:xfrm>
              <a:off x="-44823" y="6064624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 userDrawn="1"/>
          </p:nvCxnSpPr>
          <p:spPr>
            <a:xfrm>
              <a:off x="4661647" y="1182461"/>
              <a:ext cx="0" cy="4891768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78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Slide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11989" y="0"/>
            <a:ext cx="368001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600476" y="2589415"/>
            <a:ext cx="6123175" cy="1331124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4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type title</a:t>
            </a:r>
            <a:endParaRPr lang="zh-TW" altLang="en-US" dirty="0"/>
          </a:p>
        </p:txBody>
      </p:sp>
      <p:sp>
        <p:nvSpPr>
          <p:cNvPr id="12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27181" y="3991592"/>
            <a:ext cx="6096470" cy="865759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 flipH="1">
            <a:off x="7059386" y="1182461"/>
            <a:ext cx="5132614" cy="4891768"/>
            <a:chOff x="-44823" y="1182461"/>
            <a:chExt cx="4706470" cy="4891768"/>
          </a:xfrm>
        </p:grpSpPr>
        <p:cxnSp>
          <p:nvCxnSpPr>
            <p:cNvPr id="9" name="直線接點 8"/>
            <p:cNvCxnSpPr/>
            <p:nvPr userDrawn="1"/>
          </p:nvCxnSpPr>
          <p:spPr>
            <a:xfrm>
              <a:off x="-44823" y="1192306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 userDrawn="1"/>
          </p:nvCxnSpPr>
          <p:spPr>
            <a:xfrm>
              <a:off x="-44823" y="6064624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 userDrawn="1"/>
          </p:nvCxnSpPr>
          <p:spPr>
            <a:xfrm>
              <a:off x="4661647" y="1182461"/>
              <a:ext cx="0" cy="4891768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828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75;p31"/>
          <p:cNvSpPr/>
          <p:nvPr/>
        </p:nvSpPr>
        <p:spPr>
          <a:xfrm flipH="1">
            <a:off x="6548380" y="2581836"/>
            <a:ext cx="5482688" cy="346486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8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5;p31"/>
          <p:cNvSpPr/>
          <p:nvPr/>
        </p:nvSpPr>
        <p:spPr>
          <a:xfrm flipH="1">
            <a:off x="0" y="889623"/>
            <a:ext cx="2871086" cy="20910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7;p31"/>
          <p:cNvSpPr/>
          <p:nvPr/>
        </p:nvSpPr>
        <p:spPr>
          <a:xfrm flipH="1">
            <a:off x="1318923" y="1802263"/>
            <a:ext cx="6773287" cy="3588752"/>
          </a:xfrm>
          <a:prstGeom prst="rect">
            <a:avLst/>
          </a:prstGeom>
          <a:noFill/>
          <a:ln w="15875" cap="flat" cmpd="sng">
            <a:solidFill>
              <a:srgbClr val="E600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文字版面配置區 16"/>
          <p:cNvSpPr>
            <a:spLocks noGrp="1"/>
          </p:cNvSpPr>
          <p:nvPr>
            <p:ph type="body" sz="quarter" idx="11" hasCustomPrompt="1"/>
          </p:nvPr>
        </p:nvSpPr>
        <p:spPr>
          <a:xfrm>
            <a:off x="6964425" y="2980693"/>
            <a:ext cx="3097213" cy="560387"/>
          </a:xfrm>
        </p:spPr>
        <p:txBody>
          <a:bodyPr>
            <a:no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 smtClean="0"/>
              <a:t>Click to edit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71085" y="1082039"/>
            <a:ext cx="3668329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191402" y="2980693"/>
            <a:ext cx="3668329" cy="285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886773" y="0"/>
            <a:ext cx="3668329" cy="2581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14"/>
          <p:cNvSpPr>
            <a:spLocks noGrp="1"/>
          </p:cNvSpPr>
          <p:nvPr>
            <p:ph sz="quarter" idx="10" hasCustomPrompt="1"/>
          </p:nvPr>
        </p:nvSpPr>
        <p:spPr>
          <a:xfrm>
            <a:off x="2965631" y="2581835"/>
            <a:ext cx="3470275" cy="2809180"/>
          </a:xfrm>
        </p:spPr>
        <p:txBody>
          <a:bodyPr>
            <a:normAutofit/>
          </a:bodyPr>
          <a:lstStyle>
            <a:lvl1pPr marL="0" indent="0" algn="r">
              <a:buNone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TW" dirty="0" smtClean="0"/>
              <a:t>Click to edit 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081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8812306" cy="876124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3600" b="1" baseline="0"/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199" y="1556426"/>
            <a:ext cx="4840941" cy="46205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dirty="0" smtClean="0">
                <a:sym typeface="Helvetica" charset="0"/>
              </a:rPr>
              <a:t>Click to edit Master text styles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0" hasCustomPrompt="1"/>
          </p:nvPr>
        </p:nvSpPr>
        <p:spPr>
          <a:xfrm>
            <a:off x="6060140" y="1556426"/>
            <a:ext cx="4840941" cy="46205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dirty="0" smtClean="0">
                <a:sym typeface="Helvetica" charset="0"/>
              </a:rPr>
              <a:t>Click to edit Master text styles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225096"/>
            <a:ext cx="8812213" cy="314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 smtClean="0"/>
              <a:t>Click to edit 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17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>
                <a:sym typeface="Helvetica" charset="0"/>
              </a:rPr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56426"/>
            <a:ext cx="10515600" cy="462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>
                <a:sym typeface="Helvetica" charset="0"/>
              </a:rPr>
              <a:t>編輯母片文字樣式</a:t>
            </a:r>
          </a:p>
          <a:p>
            <a:pPr lvl="1"/>
            <a:r>
              <a:rPr lang="zh-TW" altLang="en-US" smtClean="0">
                <a:sym typeface="Helvetica" charset="0"/>
              </a:rPr>
              <a:t>第二層</a:t>
            </a:r>
          </a:p>
          <a:p>
            <a:pPr lvl="2"/>
            <a:r>
              <a:rPr lang="zh-TW" altLang="en-US" smtClean="0">
                <a:sym typeface="Helvetica" charset="0"/>
              </a:rPr>
              <a:t>第三層</a:t>
            </a:r>
          </a:p>
          <a:p>
            <a:pPr lvl="3"/>
            <a:r>
              <a:rPr lang="zh-TW" altLang="en-US" smtClean="0">
                <a:sym typeface="Helvetica" charset="0"/>
              </a:rPr>
              <a:t>第四層</a:t>
            </a:r>
          </a:p>
          <a:p>
            <a:pPr lvl="4"/>
            <a:r>
              <a:rPr lang="zh-TW" altLang="en-US" smtClean="0">
                <a:sym typeface="Helvetica" charset="0"/>
              </a:rPr>
              <a:t>第五層</a:t>
            </a:r>
            <a:endParaRPr lang="en-US" altLang="en-US" dirty="0">
              <a:sym typeface="Helvetica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60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18" y="6378389"/>
            <a:ext cx="1265229" cy="36652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 smtClean="0"/>
              <a:t>www.edge-core.com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45606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B004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B0045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B004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B0045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B0045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Mars + </a:t>
            </a:r>
            <a:r>
              <a:rPr lang="en-US" altLang="zh-TW" dirty="0" smtClean="0"/>
              <a:t>K8s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83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K8s master with Calico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// Execute the following command in master</a:t>
            </a:r>
          </a:p>
          <a:p>
            <a:pPr marL="0" indent="0"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kubeadm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--pod-network-</a:t>
            </a:r>
            <a:r>
              <a:rPr lang="en-US" altLang="zh-TW" dirty="0" err="1" smtClean="0"/>
              <a:t>cidr</a:t>
            </a:r>
            <a:r>
              <a:rPr lang="en-US" altLang="zh-TW" dirty="0" smtClean="0"/>
              <a:t>=10.100.0.0/16 --</a:t>
            </a:r>
            <a:r>
              <a:rPr lang="en-US" altLang="zh-TW" dirty="0" err="1" smtClean="0"/>
              <a:t>apiserver</a:t>
            </a:r>
            <a:r>
              <a:rPr lang="en-US" altLang="zh-TW" dirty="0" smtClean="0"/>
              <a:t>-advertise-address=20.200.30.16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rm</a:t>
            </a:r>
            <a:r>
              <a:rPr lang="en-US" altLang="zh-TW" dirty="0" smtClean="0"/>
              <a:t> -r $HOME/.</a:t>
            </a:r>
            <a:r>
              <a:rPr lang="en-US" altLang="zh-TW" dirty="0" err="1" smtClean="0"/>
              <a:t>kube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mkdir</a:t>
            </a:r>
            <a:r>
              <a:rPr lang="en-US" altLang="zh-TW" dirty="0" smtClean="0"/>
              <a:t> -p $HOME/.</a:t>
            </a:r>
            <a:r>
              <a:rPr lang="en-US" altLang="zh-TW" dirty="0" err="1" smtClean="0"/>
              <a:t>kube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cp</a:t>
            </a:r>
            <a:r>
              <a:rPr lang="en-US" altLang="zh-TW" dirty="0" smtClean="0"/>
              <a:t>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admin.conf</a:t>
            </a:r>
            <a:r>
              <a:rPr lang="en-US" altLang="zh-TW" dirty="0" smtClean="0"/>
              <a:t> $HOME/.</a:t>
            </a:r>
            <a:r>
              <a:rPr lang="en-US" altLang="zh-TW" dirty="0" err="1" smtClean="0"/>
              <a:t>kube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chown</a:t>
            </a:r>
            <a:r>
              <a:rPr lang="en-US" altLang="zh-TW" dirty="0" smtClean="0"/>
              <a:t> $(id -u):$(id -g) $HOME/.</a:t>
            </a:r>
            <a:r>
              <a:rPr lang="en-US" altLang="zh-TW" dirty="0" err="1" smtClean="0"/>
              <a:t>kube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kubectl</a:t>
            </a:r>
            <a:r>
              <a:rPr lang="en-US" altLang="zh-TW" dirty="0" smtClean="0"/>
              <a:t> taint nodes --all node-role.kubernetes.io/master-</a:t>
            </a:r>
          </a:p>
          <a:p>
            <a:pPr marL="0" indent="0">
              <a:buNone/>
            </a:pPr>
            <a:r>
              <a:rPr lang="en-US" altLang="zh-TW" dirty="0" err="1" smtClean="0"/>
              <a:t>kubectl</a:t>
            </a:r>
            <a:r>
              <a:rPr lang="en-US" altLang="zh-TW" dirty="0" smtClean="0"/>
              <a:t> apply -f ./</a:t>
            </a:r>
            <a:r>
              <a:rPr lang="en-US" altLang="zh-TW" dirty="0" err="1" smtClean="0"/>
              <a:t>calico_yaml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calico_assign_intf.yaml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11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the node1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6541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// Let node1 join k8s cluster</a:t>
            </a:r>
          </a:p>
          <a:p>
            <a:pPr marL="0" indent="0">
              <a:buNone/>
            </a:pPr>
            <a:r>
              <a:rPr lang="en-US" altLang="zh-TW" dirty="0" err="1"/>
              <a:t>kubeadm</a:t>
            </a:r>
            <a:r>
              <a:rPr lang="en-US" altLang="zh-TW" dirty="0"/>
              <a:t> join 20.200.30.16:6443 --token s7kbn4.d33kzxm4psk064ex \</a:t>
            </a:r>
          </a:p>
          <a:p>
            <a:pPr marL="0" indent="0">
              <a:buNone/>
            </a:pPr>
            <a:r>
              <a:rPr lang="en-US" altLang="zh-TW" dirty="0"/>
              <a:t>        --discovery-token-ca-cert-hash sha256:7f85820df550465941f12782e1172540839a59d10b7bc175d7d12b0a378b3bd5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5570806"/>
            <a:ext cx="724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Note: </a:t>
            </a:r>
            <a:r>
              <a:rPr lang="en-US" altLang="zh-TW" dirty="0">
                <a:solidFill>
                  <a:srgbClr val="FF0000"/>
                </a:solidFill>
              </a:rPr>
              <a:t>Use ‘</a:t>
            </a:r>
            <a:r>
              <a:rPr lang="en-US" altLang="zh-TW" dirty="0" err="1">
                <a:solidFill>
                  <a:srgbClr val="FF0000"/>
                </a:solidFill>
              </a:rPr>
              <a:t>kubeadm</a:t>
            </a:r>
            <a:r>
              <a:rPr lang="en-US" altLang="zh-TW" dirty="0">
                <a:solidFill>
                  <a:srgbClr val="FF0000"/>
                </a:solidFill>
              </a:rPr>
              <a:t> token create --print-join-command’ </a:t>
            </a:r>
            <a:r>
              <a:rPr lang="en-US" altLang="zh-TW" dirty="0" smtClean="0">
                <a:solidFill>
                  <a:srgbClr val="FF0000"/>
                </a:solidFill>
              </a:rPr>
              <a:t>to get correct info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9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all pods status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6" y="1940685"/>
            <a:ext cx="11335066" cy="319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Configure each node’s </a:t>
            </a:r>
            <a:r>
              <a:rPr lang="en-US" altLang="zh-TW" dirty="0" smtClean="0"/>
              <a:t>ASN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7" y="1690687"/>
            <a:ext cx="11028622" cy="199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8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Configure BGP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Configuration </a:t>
            </a:r>
            <a:r>
              <a:rPr lang="en-US" altLang="zh-TW" dirty="0" smtClean="0"/>
              <a:t>and </a:t>
            </a:r>
            <a:r>
              <a:rPr lang="en-US" altLang="zh-TW" dirty="0" smtClean="0"/>
              <a:t>BGP</a:t>
            </a:r>
            <a:r>
              <a:rPr lang="zh-TW" altLang="en-US" dirty="0" smtClean="0"/>
              <a:t> </a:t>
            </a:r>
            <a:r>
              <a:rPr lang="en-US" altLang="zh-TW" dirty="0" smtClean="0"/>
              <a:t>Peer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25" y="1667791"/>
            <a:ext cx="4296524" cy="49280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825" y="981606"/>
            <a:ext cx="6790671" cy="4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8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Check BGP peer status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" y="1324928"/>
            <a:ext cx="6524034" cy="25858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" y="4194736"/>
            <a:ext cx="6524034" cy="25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4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Create </a:t>
            </a:r>
            <a:r>
              <a:rPr lang="en-US" altLang="zh-TW" dirty="0" err="1" smtClean="0"/>
              <a:t>nginx</a:t>
            </a:r>
            <a:r>
              <a:rPr lang="en-US" altLang="zh-TW" dirty="0" smtClean="0"/>
              <a:t> service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55891"/>
          <a:stretch/>
        </p:blipFill>
        <p:spPr>
          <a:xfrm>
            <a:off x="669387" y="1212388"/>
            <a:ext cx="10178059" cy="101030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7" y="2588697"/>
            <a:ext cx="10171842" cy="13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11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24133" y="576773"/>
            <a:ext cx="4817012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// run-my-</a:t>
            </a:r>
            <a:r>
              <a:rPr lang="en-US" altLang="zh-TW" dirty="0" err="1" smtClean="0"/>
              <a:t>nginx.yaml</a:t>
            </a:r>
            <a:endParaRPr lang="en-US" altLang="zh-TW" dirty="0" smtClean="0"/>
          </a:p>
          <a:p>
            <a:r>
              <a:rPr lang="en-US" altLang="zh-TW" dirty="0" err="1" smtClean="0"/>
              <a:t>apiVersion</a:t>
            </a:r>
            <a:r>
              <a:rPr lang="en-US" altLang="zh-TW" dirty="0" smtClean="0"/>
              <a:t>: apps/v1</a:t>
            </a:r>
          </a:p>
          <a:p>
            <a:r>
              <a:rPr lang="en-US" altLang="zh-TW" dirty="0" smtClean="0"/>
              <a:t>kind: Deployment</a:t>
            </a:r>
          </a:p>
          <a:p>
            <a:r>
              <a:rPr lang="en-US" altLang="zh-TW" dirty="0" smtClean="0"/>
              <a:t>metadata:</a:t>
            </a:r>
          </a:p>
          <a:p>
            <a:r>
              <a:rPr lang="en-US" altLang="zh-TW" dirty="0" smtClean="0"/>
              <a:t>  name: my-</a:t>
            </a:r>
            <a:r>
              <a:rPr lang="en-US" altLang="zh-TW" dirty="0" err="1" smtClean="0"/>
              <a:t>nginx</a:t>
            </a:r>
            <a:endParaRPr lang="en-US" altLang="zh-TW" dirty="0" smtClean="0"/>
          </a:p>
          <a:p>
            <a:r>
              <a:rPr lang="en-US" altLang="zh-TW" dirty="0" smtClean="0"/>
              <a:t>spec:</a:t>
            </a:r>
          </a:p>
          <a:p>
            <a:r>
              <a:rPr lang="en-US" altLang="zh-TW" dirty="0" smtClean="0"/>
              <a:t>  selector: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matchLabels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  run: my-</a:t>
            </a:r>
            <a:r>
              <a:rPr lang="en-US" altLang="zh-TW" dirty="0" err="1" smtClean="0"/>
              <a:t>nginx</a:t>
            </a:r>
            <a:endParaRPr lang="en-US" altLang="zh-TW" dirty="0" smtClean="0"/>
          </a:p>
          <a:p>
            <a:r>
              <a:rPr lang="en-US" altLang="zh-TW" dirty="0" smtClean="0"/>
              <a:t>  replicas: 2</a:t>
            </a:r>
          </a:p>
          <a:p>
            <a:r>
              <a:rPr lang="en-US" altLang="zh-TW" dirty="0" smtClean="0"/>
              <a:t>  template:</a:t>
            </a:r>
          </a:p>
          <a:p>
            <a:r>
              <a:rPr lang="en-US" altLang="zh-TW" dirty="0" smtClean="0"/>
              <a:t>    metadata:</a:t>
            </a:r>
          </a:p>
          <a:p>
            <a:r>
              <a:rPr lang="en-US" altLang="zh-TW" dirty="0" smtClean="0"/>
              <a:t>      labels:</a:t>
            </a:r>
          </a:p>
          <a:p>
            <a:r>
              <a:rPr lang="en-US" altLang="zh-TW" dirty="0" smtClean="0"/>
              <a:t>        run: my-</a:t>
            </a:r>
            <a:r>
              <a:rPr lang="en-US" altLang="zh-TW" dirty="0" err="1" smtClean="0"/>
              <a:t>nginx</a:t>
            </a:r>
            <a:endParaRPr lang="en-US" altLang="zh-TW" dirty="0" smtClean="0"/>
          </a:p>
          <a:p>
            <a:r>
              <a:rPr lang="en-US" altLang="zh-TW" dirty="0" smtClean="0"/>
              <a:t>    spec:</a:t>
            </a:r>
          </a:p>
          <a:p>
            <a:r>
              <a:rPr lang="en-US" altLang="zh-TW" dirty="0" smtClean="0"/>
              <a:t>      containers:</a:t>
            </a:r>
          </a:p>
          <a:p>
            <a:r>
              <a:rPr lang="en-US" altLang="zh-TW" dirty="0" smtClean="0"/>
              <a:t>      - name: my-</a:t>
            </a:r>
            <a:r>
              <a:rPr lang="en-US" altLang="zh-TW" dirty="0" err="1" smtClean="0"/>
              <a:t>nginx</a:t>
            </a:r>
            <a:endParaRPr lang="en-US" altLang="zh-TW" dirty="0" smtClean="0"/>
          </a:p>
          <a:p>
            <a:r>
              <a:rPr lang="en-US" altLang="zh-TW" dirty="0" smtClean="0"/>
              <a:t>        image: </a:t>
            </a:r>
            <a:r>
              <a:rPr lang="en-US" altLang="zh-TW" dirty="0" err="1" smtClean="0"/>
              <a:t>nginx</a:t>
            </a:r>
            <a:endParaRPr lang="en-US" altLang="zh-TW" dirty="0" smtClean="0"/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imagePullPolicy</a:t>
            </a:r>
            <a:r>
              <a:rPr lang="en-US" altLang="zh-TW" dirty="0" smtClean="0"/>
              <a:t>: Never</a:t>
            </a:r>
          </a:p>
          <a:p>
            <a:r>
              <a:rPr lang="en-US" altLang="zh-TW" dirty="0" smtClean="0"/>
              <a:t>        ports:</a:t>
            </a:r>
          </a:p>
          <a:p>
            <a:r>
              <a:rPr lang="en-US" altLang="zh-TW" dirty="0" smtClean="0"/>
              <a:t>        - </a:t>
            </a:r>
            <a:r>
              <a:rPr lang="en-US" altLang="zh-TW" dirty="0" err="1" smtClean="0"/>
              <a:t>containerPort</a:t>
            </a:r>
            <a:r>
              <a:rPr lang="en-US" altLang="zh-TW" dirty="0" smtClean="0"/>
              <a:t>: 80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71138" y="576773"/>
            <a:ext cx="4881489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// </a:t>
            </a:r>
            <a:r>
              <a:rPr lang="en-US" altLang="zh-TW" dirty="0" err="1" smtClean="0"/>
              <a:t>nginx-svc.yaml</a:t>
            </a:r>
            <a:endParaRPr lang="en-US" altLang="zh-TW" dirty="0" smtClean="0"/>
          </a:p>
          <a:p>
            <a:r>
              <a:rPr lang="en-US" altLang="zh-TW" dirty="0" err="1" smtClean="0"/>
              <a:t>apiVersion</a:t>
            </a:r>
            <a:r>
              <a:rPr lang="en-US" altLang="zh-TW" dirty="0" smtClean="0"/>
              <a:t>: v1</a:t>
            </a:r>
          </a:p>
          <a:p>
            <a:r>
              <a:rPr lang="en-US" altLang="zh-TW" dirty="0" smtClean="0"/>
              <a:t>kind: Service</a:t>
            </a:r>
          </a:p>
          <a:p>
            <a:r>
              <a:rPr lang="en-US" altLang="zh-TW" dirty="0" smtClean="0"/>
              <a:t>metadata:</a:t>
            </a:r>
          </a:p>
          <a:p>
            <a:r>
              <a:rPr lang="en-US" altLang="zh-TW" dirty="0" smtClean="0"/>
              <a:t>  name: my-</a:t>
            </a:r>
            <a:r>
              <a:rPr lang="en-US" altLang="zh-TW" dirty="0" err="1" smtClean="0"/>
              <a:t>nginx</a:t>
            </a:r>
            <a:endParaRPr lang="en-US" altLang="zh-TW" dirty="0" smtClean="0"/>
          </a:p>
          <a:p>
            <a:r>
              <a:rPr lang="en-US" altLang="zh-TW" dirty="0" smtClean="0"/>
              <a:t>  labels:</a:t>
            </a:r>
          </a:p>
          <a:p>
            <a:r>
              <a:rPr lang="en-US" altLang="zh-TW" dirty="0" smtClean="0"/>
              <a:t>    run: my-</a:t>
            </a:r>
            <a:r>
              <a:rPr lang="en-US" altLang="zh-TW" dirty="0" err="1" smtClean="0"/>
              <a:t>nginx</a:t>
            </a:r>
            <a:endParaRPr lang="en-US" altLang="zh-TW" dirty="0" smtClean="0"/>
          </a:p>
          <a:p>
            <a:r>
              <a:rPr lang="en-US" altLang="zh-TW" dirty="0" smtClean="0"/>
              <a:t>spec:</a:t>
            </a:r>
          </a:p>
          <a:p>
            <a:r>
              <a:rPr lang="en-US" altLang="zh-TW" dirty="0" smtClean="0"/>
              <a:t>  ports:</a:t>
            </a:r>
          </a:p>
          <a:p>
            <a:r>
              <a:rPr lang="en-US" altLang="zh-TW" dirty="0" smtClean="0"/>
              <a:t>  - port: 80</a:t>
            </a:r>
          </a:p>
          <a:p>
            <a:r>
              <a:rPr lang="en-US" altLang="zh-TW" dirty="0" smtClean="0"/>
              <a:t>    protocol: TCP</a:t>
            </a:r>
          </a:p>
          <a:p>
            <a:r>
              <a:rPr lang="en-US" altLang="zh-TW" dirty="0" smtClean="0"/>
              <a:t>  selector:</a:t>
            </a:r>
          </a:p>
          <a:p>
            <a:r>
              <a:rPr lang="en-US" altLang="zh-TW" dirty="0" smtClean="0"/>
              <a:t>    run: my-</a:t>
            </a:r>
            <a:r>
              <a:rPr lang="en-US" altLang="zh-TW" dirty="0" err="1" smtClean="0"/>
              <a:t>nginx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8762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0043"/>
            <a:ext cx="10515600" cy="464869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Check routing table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17453"/>
            <a:ext cx="6944694" cy="30198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1404"/>
            <a:ext cx="6944694" cy="277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7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7" y="1209822"/>
            <a:ext cx="11249028" cy="50730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Check connection with curl from master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779434" y="1350499"/>
            <a:ext cx="1478627" cy="3376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圖說文字 5"/>
          <p:cNvSpPr/>
          <p:nvPr/>
        </p:nvSpPr>
        <p:spPr>
          <a:xfrm>
            <a:off x="8323385" y="4967583"/>
            <a:ext cx="3643532" cy="1842868"/>
          </a:xfrm>
          <a:prstGeom prst="wedgeRoundRectCallout">
            <a:avLst>
              <a:gd name="adj1" fmla="val -61923"/>
              <a:gd name="adj2" fmla="val -6101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Nginx pods are in the node1, we test the connection from master. So, we can confirm SDN network is fine for K8s.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4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21110" y="2910460"/>
            <a:ext cx="1493949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586436" y="2888134"/>
            <a:ext cx="1493949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107585" y="625217"/>
            <a:ext cx="9749306" cy="281928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07013" y="676654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SDN network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125874" y="679469"/>
            <a:ext cx="147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BGP Topology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2089009" y="4352661"/>
            <a:ext cx="1751526" cy="2150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510790" y="4374639"/>
            <a:ext cx="1751526" cy="2150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107584" y="4608547"/>
            <a:ext cx="9749307" cy="20755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307013" y="6153609"/>
            <a:ext cx="91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K8S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04640" y="6186623"/>
            <a:ext cx="92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029556" y="6186623"/>
            <a:ext cx="92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node1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2938090" y="3590831"/>
            <a:ext cx="1" cy="803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9374778" y="3583593"/>
            <a:ext cx="1" cy="83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230000" y="403929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20.200.30.16/31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253050" y="3547799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20.200.30.17/31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380672" y="4754879"/>
            <a:ext cx="1221512" cy="9015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764022" y="4717529"/>
            <a:ext cx="1221512" cy="9015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9409837" y="4067793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20.200.50.16/31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386553" y="3538021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20.200.50.17/31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632506" y="2857937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leaf0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012262" y="2825648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leaf1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693607" y="5313331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Pod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9125874" y="528925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Pod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649239" y="4961534"/>
            <a:ext cx="305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Pod-network=10.100.0.0/16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154179" y="1257015"/>
            <a:ext cx="1493949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492686" y="119725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spine0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73191" y="170174"/>
            <a:ext cx="181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environment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4" idx="0"/>
            <a:endCxn id="31" idx="2"/>
          </p:cNvCxnSpPr>
          <p:nvPr/>
        </p:nvCxnSpPr>
        <p:spPr>
          <a:xfrm flipV="1">
            <a:off x="2968085" y="1952474"/>
            <a:ext cx="2933069" cy="957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31" idx="2"/>
            <a:endCxn id="5" idx="0"/>
          </p:cNvCxnSpPr>
          <p:nvPr/>
        </p:nvCxnSpPr>
        <p:spPr>
          <a:xfrm>
            <a:off x="5901154" y="1952474"/>
            <a:ext cx="3432257" cy="935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154179" y="3590831"/>
            <a:ext cx="1877686" cy="594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Mgmt Switch</a:t>
            </a:r>
            <a:endParaRPr lang="zh-TW" altLang="en-US" dirty="0"/>
          </a:p>
        </p:txBody>
      </p:sp>
      <p:cxnSp>
        <p:nvCxnSpPr>
          <p:cNvPr id="8" name="直線接點 7"/>
          <p:cNvCxnSpPr>
            <a:stCxn id="2" idx="1"/>
          </p:cNvCxnSpPr>
          <p:nvPr/>
        </p:nvCxnSpPr>
        <p:spPr>
          <a:xfrm flipH="1">
            <a:off x="3282299" y="3888233"/>
            <a:ext cx="1871880" cy="1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282299" y="3907353"/>
            <a:ext cx="0" cy="44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" idx="3"/>
          </p:cNvCxnSpPr>
          <p:nvPr/>
        </p:nvCxnSpPr>
        <p:spPr>
          <a:xfrm>
            <a:off x="7031865" y="3888233"/>
            <a:ext cx="1997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9029556" y="3888233"/>
            <a:ext cx="0" cy="505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268841" y="4011313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192.168.40.215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377086" y="395633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192.168.40.216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64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184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Expose </a:t>
            </a:r>
            <a:r>
              <a:rPr lang="en-US" altLang="zh-TW" dirty="0" err="1" smtClean="0"/>
              <a:t>nginx</a:t>
            </a:r>
            <a:r>
              <a:rPr lang="en-US" altLang="zh-TW" dirty="0" smtClean="0"/>
              <a:t> service for outside network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2434107"/>
            <a:ext cx="5047445" cy="424731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apiVersion</a:t>
            </a:r>
            <a:r>
              <a:rPr lang="en-US" altLang="zh-TW" dirty="0" smtClean="0"/>
              <a:t>: v1</a:t>
            </a:r>
          </a:p>
          <a:p>
            <a:r>
              <a:rPr lang="en-US" altLang="zh-TW" dirty="0" smtClean="0"/>
              <a:t>kind: Service</a:t>
            </a:r>
          </a:p>
          <a:p>
            <a:r>
              <a:rPr lang="en-US" altLang="zh-TW" dirty="0" smtClean="0"/>
              <a:t>metadata:</a:t>
            </a:r>
          </a:p>
          <a:p>
            <a:r>
              <a:rPr lang="en-US" altLang="zh-TW" dirty="0" smtClean="0"/>
              <a:t>  name: my-</a:t>
            </a:r>
            <a:r>
              <a:rPr lang="en-US" altLang="zh-TW" dirty="0" err="1" smtClean="0"/>
              <a:t>nginx</a:t>
            </a:r>
            <a:endParaRPr lang="en-US" altLang="zh-TW" dirty="0" smtClean="0"/>
          </a:p>
          <a:p>
            <a:r>
              <a:rPr lang="en-US" altLang="zh-TW" dirty="0" smtClean="0"/>
              <a:t>  labels:</a:t>
            </a:r>
          </a:p>
          <a:p>
            <a:r>
              <a:rPr lang="en-US" altLang="zh-TW" dirty="0" smtClean="0"/>
              <a:t>    run: my-</a:t>
            </a:r>
            <a:r>
              <a:rPr lang="en-US" altLang="zh-TW" dirty="0" err="1" smtClean="0"/>
              <a:t>nginx</a:t>
            </a:r>
            <a:endParaRPr lang="en-US" altLang="zh-TW" dirty="0" smtClean="0"/>
          </a:p>
          <a:p>
            <a:r>
              <a:rPr lang="en-US" altLang="zh-TW" dirty="0" smtClean="0"/>
              <a:t>spec:</a:t>
            </a:r>
          </a:p>
          <a:p>
            <a:r>
              <a:rPr lang="en-US" altLang="zh-TW" dirty="0" smtClean="0"/>
              <a:t>  ports:</a:t>
            </a:r>
          </a:p>
          <a:p>
            <a:r>
              <a:rPr lang="en-US" altLang="zh-TW" dirty="0" smtClean="0"/>
              <a:t>  - name: http</a:t>
            </a:r>
          </a:p>
          <a:p>
            <a:r>
              <a:rPr lang="en-US" altLang="zh-TW" dirty="0" smtClean="0"/>
              <a:t>    port: 8080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targetPort</a:t>
            </a:r>
            <a:r>
              <a:rPr lang="en-US" altLang="zh-TW" dirty="0" smtClean="0"/>
              <a:t>: 80</a:t>
            </a:r>
          </a:p>
          <a:p>
            <a:r>
              <a:rPr lang="en-US" altLang="zh-TW" dirty="0" smtClean="0"/>
              <a:t>  selector:</a:t>
            </a:r>
          </a:p>
          <a:p>
            <a:r>
              <a:rPr lang="en-US" altLang="zh-TW" dirty="0" smtClean="0"/>
              <a:t>    run: my-</a:t>
            </a:r>
            <a:r>
              <a:rPr lang="en-US" altLang="zh-TW" dirty="0" err="1" smtClean="0"/>
              <a:t>nginx</a:t>
            </a:r>
            <a:endParaRPr lang="en-US" altLang="zh-TW" dirty="0" smtClean="0"/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externalIPs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- 20.200.30.16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6270"/>
            <a:ext cx="9568152" cy="13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82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8955" y="109082"/>
            <a:ext cx="10515600" cy="49775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Add normal host to test environment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2221110" y="2910460"/>
            <a:ext cx="1493949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8586436" y="2888134"/>
            <a:ext cx="1493949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1107585" y="625217"/>
            <a:ext cx="9749306" cy="281928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307013" y="676654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SDN network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9125874" y="679469"/>
            <a:ext cx="147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BGP Topology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2089009" y="4352661"/>
            <a:ext cx="1751526" cy="2150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8510790" y="4374639"/>
            <a:ext cx="1751526" cy="2150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>
            <a:off x="1107584" y="4608547"/>
            <a:ext cx="9749307" cy="20755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1307013" y="6153609"/>
            <a:ext cx="91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K8S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504640" y="6186623"/>
            <a:ext cx="92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9029556" y="6186623"/>
            <a:ext cx="92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node1</a:t>
            </a:r>
            <a:endParaRPr lang="zh-TW" altLang="en-US" dirty="0"/>
          </a:p>
        </p:txBody>
      </p:sp>
      <p:cxnSp>
        <p:nvCxnSpPr>
          <p:cNvPr id="54" name="直線接點 53"/>
          <p:cNvCxnSpPr/>
          <p:nvPr/>
        </p:nvCxnSpPr>
        <p:spPr>
          <a:xfrm flipH="1">
            <a:off x="2938090" y="3590831"/>
            <a:ext cx="1" cy="803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9374778" y="3583593"/>
            <a:ext cx="1" cy="83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1230000" y="403929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20.200.30.16/31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1253050" y="3547799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20.200.30.17/31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380672" y="4754879"/>
            <a:ext cx="1221512" cy="9015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8764022" y="4717529"/>
            <a:ext cx="1221512" cy="9015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9409837" y="4067793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20.200.50.16/31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9386553" y="3538021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20.200.50.17/31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632506" y="2857937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leaf0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9012262" y="2825648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leaf1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693607" y="5313331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Pod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9125874" y="5289258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Pod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4649239" y="4961534"/>
            <a:ext cx="305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Pod-network=10.100.0.0/16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5154179" y="1257015"/>
            <a:ext cx="1493949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492686" y="119725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spine0</a:t>
            </a:r>
            <a:endParaRPr lang="zh-TW" altLang="en-US" dirty="0"/>
          </a:p>
        </p:txBody>
      </p:sp>
      <p:cxnSp>
        <p:nvCxnSpPr>
          <p:cNvPr id="69" name="直線接點 68"/>
          <p:cNvCxnSpPr>
            <a:stCxn id="37" idx="0"/>
            <a:endCxn id="67" idx="2"/>
          </p:cNvCxnSpPr>
          <p:nvPr/>
        </p:nvCxnSpPr>
        <p:spPr>
          <a:xfrm flipV="1">
            <a:off x="2968085" y="1952474"/>
            <a:ext cx="2933069" cy="957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67" idx="2"/>
            <a:endCxn id="38" idx="0"/>
          </p:cNvCxnSpPr>
          <p:nvPr/>
        </p:nvCxnSpPr>
        <p:spPr>
          <a:xfrm>
            <a:off x="5901154" y="1952474"/>
            <a:ext cx="3432257" cy="935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154179" y="3590831"/>
            <a:ext cx="1877686" cy="594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Mgmt Switch</a:t>
            </a:r>
            <a:endParaRPr lang="zh-TW" altLang="en-US" dirty="0"/>
          </a:p>
        </p:txBody>
      </p:sp>
      <p:cxnSp>
        <p:nvCxnSpPr>
          <p:cNvPr id="72" name="直線接點 71"/>
          <p:cNvCxnSpPr>
            <a:stCxn id="71" idx="1"/>
          </p:cNvCxnSpPr>
          <p:nvPr/>
        </p:nvCxnSpPr>
        <p:spPr>
          <a:xfrm flipH="1">
            <a:off x="3282299" y="3888233"/>
            <a:ext cx="1871880" cy="1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3282299" y="3907353"/>
            <a:ext cx="0" cy="44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71" idx="3"/>
          </p:cNvCxnSpPr>
          <p:nvPr/>
        </p:nvCxnSpPr>
        <p:spPr>
          <a:xfrm>
            <a:off x="7031865" y="3888233"/>
            <a:ext cx="1997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9029556" y="3888233"/>
            <a:ext cx="0" cy="505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3268841" y="4011313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192.168.40.215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377086" y="395633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192.168.40.216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726" y="4252459"/>
            <a:ext cx="980975" cy="71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host1</a:t>
            </a:r>
            <a:endParaRPr lang="zh-TW" altLang="en-US" dirty="0"/>
          </a:p>
        </p:txBody>
      </p:sp>
      <p:cxnSp>
        <p:nvCxnSpPr>
          <p:cNvPr id="33" name="直線接點 32"/>
          <p:cNvCxnSpPr>
            <a:stCxn id="3" idx="0"/>
          </p:cNvCxnSpPr>
          <p:nvPr/>
        </p:nvCxnSpPr>
        <p:spPr>
          <a:xfrm flipV="1">
            <a:off x="525214" y="3528244"/>
            <a:ext cx="8276" cy="72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25213" y="3538021"/>
            <a:ext cx="1979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圖說文字 78"/>
          <p:cNvSpPr/>
          <p:nvPr/>
        </p:nvSpPr>
        <p:spPr>
          <a:xfrm>
            <a:off x="34726" y="1724571"/>
            <a:ext cx="3643532" cy="881385"/>
          </a:xfrm>
          <a:prstGeom prst="wedgeRoundRectCallout">
            <a:avLst>
              <a:gd name="adj1" fmla="val -32194"/>
              <a:gd name="adj2" fmla="val 15424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Host1 IP: 10.10.100.113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gateway: 10.10.100.254/24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48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host segment for host1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1991440"/>
            <a:ext cx="998359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4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2" y="966876"/>
            <a:ext cx="11875347" cy="554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82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Use normal host to connect the service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29" y="968218"/>
            <a:ext cx="6876686" cy="574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Start Mars with BGP topology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97735"/>
            <a:ext cx="12195461" cy="56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en-US" altLang="zh-TW" dirty="0" smtClean="0"/>
              <a:t>Add devices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" y="1099875"/>
            <a:ext cx="12175403" cy="56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altLang="zh-TW" dirty="0" smtClean="0"/>
              <a:t>Configure BGP host segment for leaf0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90" y="1613416"/>
            <a:ext cx="11169420" cy="46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4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altLang="zh-TW" dirty="0" smtClean="0"/>
              <a:t>Configure BGP host segment for leaf1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8" y="1612613"/>
            <a:ext cx="11132760" cy="46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8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200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Add static route for main and node1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2789"/>
            <a:ext cx="8962623" cy="26950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965552"/>
            <a:ext cx="8962623" cy="26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8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40089"/>
            <a:ext cx="10515600" cy="66952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Check the connection from main to node1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62958"/>
            <a:ext cx="9750196" cy="31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8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Configure nodes to use the assigned node IP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199" y="1793719"/>
            <a:ext cx="847322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mars@charles-k8s-main:~$ </a:t>
            </a:r>
            <a:r>
              <a:rPr lang="en-US" altLang="zh-TW" dirty="0" err="1"/>
              <a:t>sudo</a:t>
            </a:r>
            <a:r>
              <a:rPr lang="en-US" altLang="zh-TW" dirty="0"/>
              <a:t> vi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/default/</a:t>
            </a:r>
            <a:r>
              <a:rPr lang="en-US" altLang="zh-TW" dirty="0" err="1" smtClean="0"/>
              <a:t>kubelet</a:t>
            </a:r>
            <a:endParaRPr lang="en-US" altLang="zh-TW" dirty="0" smtClean="0"/>
          </a:p>
          <a:p>
            <a:r>
              <a:rPr lang="en-US" altLang="zh-TW" dirty="0" smtClean="0"/>
              <a:t>// Add the following</a:t>
            </a:r>
            <a:endParaRPr lang="en-US" altLang="zh-TW" dirty="0"/>
          </a:p>
          <a:p>
            <a:r>
              <a:rPr lang="en-US" altLang="zh-TW" dirty="0" smtClean="0"/>
              <a:t>KUBELET_EXTRA_ARGS</a:t>
            </a:r>
            <a:r>
              <a:rPr lang="en-US" altLang="zh-TW" dirty="0"/>
              <a:t>=--node-</a:t>
            </a:r>
            <a:r>
              <a:rPr lang="en-US" altLang="zh-TW" dirty="0" err="1"/>
              <a:t>ip</a:t>
            </a:r>
            <a:r>
              <a:rPr lang="en-US" altLang="zh-TW" dirty="0"/>
              <a:t> 20.200.30.16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8199" y="3169612"/>
            <a:ext cx="847322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mars@charles-k8s-node1:~$ </a:t>
            </a:r>
            <a:r>
              <a:rPr lang="en-US" altLang="zh-TW" dirty="0" err="1"/>
              <a:t>sudo</a:t>
            </a:r>
            <a:r>
              <a:rPr lang="en-US" altLang="zh-TW" dirty="0"/>
              <a:t> vi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/default/</a:t>
            </a:r>
            <a:r>
              <a:rPr lang="en-US" altLang="zh-TW" dirty="0" err="1" smtClean="0"/>
              <a:t>kubelet</a:t>
            </a:r>
            <a:endParaRPr lang="en-US" altLang="zh-TW" dirty="0" smtClean="0"/>
          </a:p>
          <a:p>
            <a:r>
              <a:rPr lang="en-US" altLang="zh-TW" dirty="0" smtClean="0"/>
              <a:t>// Add the following</a:t>
            </a:r>
            <a:endParaRPr lang="en-US" altLang="zh-TW" dirty="0"/>
          </a:p>
          <a:p>
            <a:r>
              <a:rPr lang="en-US" altLang="zh-TW" dirty="0" smtClean="0"/>
              <a:t>KUBELET_EXTRA_ARGS</a:t>
            </a:r>
            <a:r>
              <a:rPr lang="en-US" altLang="zh-TW" dirty="0"/>
              <a:t>=--node-</a:t>
            </a:r>
            <a:r>
              <a:rPr lang="en-US" altLang="zh-TW" dirty="0" err="1"/>
              <a:t>ip</a:t>
            </a:r>
            <a:r>
              <a:rPr lang="en-US" altLang="zh-TW" dirty="0"/>
              <a:t> </a:t>
            </a:r>
            <a:r>
              <a:rPr lang="en-US" altLang="zh-TW" dirty="0" smtClean="0"/>
              <a:t>20.200.50.16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867624"/>
      </p:ext>
    </p:extLst>
  </p:cSld>
  <p:clrMapOvr>
    <a:masterClrMapping/>
  </p:clrMapOvr>
</p:sld>
</file>

<file path=ppt/theme/theme1.xml><?xml version="1.0" encoding="utf-8"?>
<a:theme xmlns:a="http://schemas.openxmlformats.org/drawingml/2006/main" name="Edgecore PowerPoint Template_2022">
  <a:themeElements>
    <a:clrScheme name="自訂 1">
      <a:dk1>
        <a:srgbClr val="FFFFFF"/>
      </a:dk1>
      <a:lt1>
        <a:srgbClr val="000000"/>
      </a:lt1>
      <a:dk2>
        <a:srgbClr val="F2F2F2"/>
      </a:dk2>
      <a:lt2>
        <a:srgbClr val="3F3F3F"/>
      </a:lt2>
      <a:accent1>
        <a:srgbClr val="D9D9D9"/>
      </a:accent1>
      <a:accent2>
        <a:srgbClr val="EB0045"/>
      </a:accent2>
      <a:accent3>
        <a:srgbClr val="B5B5B6"/>
      </a:accent3>
      <a:accent4>
        <a:srgbClr val="262626"/>
      </a:accent4>
      <a:accent5>
        <a:srgbClr val="444D68"/>
      </a:accent5>
      <a:accent6>
        <a:srgbClr val="C00000"/>
      </a:accent6>
      <a:hlink>
        <a:srgbClr val="EB0045"/>
      </a:hlink>
      <a:folHlink>
        <a:srgbClr val="B5B5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Edgecore PowerPoint Template_2022</Template>
  <TotalTime>3676</TotalTime>
  <Words>471</Words>
  <Application>Microsoft Office PowerPoint</Application>
  <PresentationFormat>寬螢幕</PresentationFormat>
  <Paragraphs>136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Helvetica</vt:lpstr>
      <vt:lpstr>Open Sans</vt:lpstr>
      <vt:lpstr>Edgecore PowerPoint Template_2022</vt:lpstr>
      <vt:lpstr>Mars + K8s</vt:lpstr>
      <vt:lpstr>PowerPoint 簡報</vt:lpstr>
      <vt:lpstr>Start Mars with BGP topology</vt:lpstr>
      <vt:lpstr>Add devices</vt:lpstr>
      <vt:lpstr>Configure BGP host segment for leaf0</vt:lpstr>
      <vt:lpstr>Configure BGP host segment for leaf1</vt:lpstr>
      <vt:lpstr>Add static route for main and node1</vt:lpstr>
      <vt:lpstr>Check the connection from main to node1</vt:lpstr>
      <vt:lpstr>Configure nodes to use the assigned node IP</vt:lpstr>
      <vt:lpstr>Setup K8s master with Calico</vt:lpstr>
      <vt:lpstr>Setup the node1</vt:lpstr>
      <vt:lpstr>Check all pods status</vt:lpstr>
      <vt:lpstr>Configure each node’s ASN</vt:lpstr>
      <vt:lpstr>Configure BGP Configuration and BGP Peer</vt:lpstr>
      <vt:lpstr>Check BGP peer status</vt:lpstr>
      <vt:lpstr>Create nginx service</vt:lpstr>
      <vt:lpstr>PowerPoint 簡報</vt:lpstr>
      <vt:lpstr>Check routing table</vt:lpstr>
      <vt:lpstr>Check connection with curl from master</vt:lpstr>
      <vt:lpstr>Expose nginx service for outside network</vt:lpstr>
      <vt:lpstr>Add normal host to test environment</vt:lpstr>
      <vt:lpstr>Add host segment for host1</vt:lpstr>
      <vt:lpstr>PowerPoint 簡報</vt:lpstr>
      <vt:lpstr>Use normal host to connect the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 + K8s Demo</dc:title>
  <dc:creator>charles_chou 周書瑋</dc:creator>
  <cp:lastModifiedBy>macauley_cheng 鄭振昌</cp:lastModifiedBy>
  <cp:revision>30</cp:revision>
  <dcterms:created xsi:type="dcterms:W3CDTF">2021-11-18T02:03:24Z</dcterms:created>
  <dcterms:modified xsi:type="dcterms:W3CDTF">2022-05-12T03:16:01Z</dcterms:modified>
</cp:coreProperties>
</file>