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7D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166257" y="1392321"/>
            <a:ext cx="7859486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81349" y="4010951"/>
            <a:ext cx="8029303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94065" y="1274763"/>
            <a:ext cx="9203871" cy="4274392"/>
          </a:xfrm>
          <a:prstGeom prst="rect">
            <a:avLst/>
          </a:prstGeom>
          <a:noFill/>
          <a:ln>
            <a:solidFill>
              <a:srgbClr val="EB00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0" y="6379200"/>
            <a:ext cx="1267546" cy="367200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>
            <a:off x="0" y="5549155"/>
            <a:ext cx="1494065" cy="0"/>
          </a:xfrm>
          <a:prstGeom prst="line">
            <a:avLst/>
          </a:prstGeom>
          <a:ln w="12700">
            <a:solidFill>
              <a:srgbClr val="E600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494065" y="5549155"/>
            <a:ext cx="0" cy="1308845"/>
          </a:xfrm>
          <a:prstGeom prst="line">
            <a:avLst/>
          </a:prstGeom>
          <a:ln w="12700">
            <a:solidFill>
              <a:srgbClr val="E600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0697936" y="0"/>
            <a:ext cx="0" cy="1274763"/>
          </a:xfrm>
          <a:prstGeom prst="line">
            <a:avLst/>
          </a:prstGeom>
          <a:ln w="12700">
            <a:solidFill>
              <a:srgbClr val="E600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0697936" y="1274763"/>
            <a:ext cx="1494064" cy="0"/>
          </a:xfrm>
          <a:prstGeom prst="line">
            <a:avLst/>
          </a:prstGeom>
          <a:ln w="12700">
            <a:solidFill>
              <a:srgbClr val="E600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12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555200"/>
            <a:ext cx="10515600" cy="461251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225096"/>
            <a:ext cx="8812213" cy="3143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E6003B"/>
                </a:solidFill>
              </a:defRPr>
            </a:lvl1pPr>
          </a:lstStyle>
          <a:p>
            <a:pPr lvl="0"/>
            <a:r>
              <a:rPr lang="en-US" altLang="zh-TW" dirty="0"/>
              <a:t>Click to edit subtitle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0931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圖片版面配置區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1" hasCustomPrompt="1"/>
          </p:nvPr>
        </p:nvSpPr>
        <p:spPr>
          <a:xfrm>
            <a:off x="2706688" y="2155825"/>
            <a:ext cx="7159625" cy="663575"/>
          </a:xfrm>
        </p:spPr>
        <p:txBody>
          <a:bodyPr>
            <a:normAutofit/>
          </a:bodyPr>
          <a:lstStyle>
            <a:lvl1pPr marL="0" indent="0" algn="r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2" hasCustomPrompt="1"/>
          </p:nvPr>
        </p:nvSpPr>
        <p:spPr>
          <a:xfrm>
            <a:off x="6338047" y="3212357"/>
            <a:ext cx="3528266" cy="2286000"/>
          </a:xfrm>
        </p:spPr>
        <p:txBody>
          <a:bodyPr/>
          <a:lstStyle>
            <a:lvl1pPr marL="0" indent="0" algn="r">
              <a:buNone/>
              <a:defRPr baseline="0">
                <a:solidFill>
                  <a:schemeClr val="bg1"/>
                </a:solidFill>
              </a:defRPr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altLang="zh-TW" dirty="0"/>
              <a:t>Click to edit text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5177772" y="3015878"/>
            <a:ext cx="4688541" cy="0"/>
          </a:xfrm>
          <a:prstGeom prst="line">
            <a:avLst/>
          </a:prstGeom>
          <a:ln w="19050">
            <a:solidFill>
              <a:srgbClr val="EB0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860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text, large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100457" y="0"/>
            <a:ext cx="3091543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8812306" cy="876124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3600" b="1" baseline="0"/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838199" y="1556426"/>
            <a:ext cx="7352212" cy="462053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EB0045"/>
              </a:buClr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B00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dirty="0">
                <a:sym typeface="Helvetica" charset="0"/>
              </a:rPr>
              <a:t>Click to edit Master text styles</a:t>
            </a:r>
          </a:p>
        </p:txBody>
      </p:sp>
      <p:sp>
        <p:nvSpPr>
          <p:cNvPr id="12" name="文字版面配置區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225096"/>
            <a:ext cx="8812213" cy="3143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E6003B"/>
                </a:solidFill>
              </a:defRPr>
            </a:lvl1pPr>
          </a:lstStyle>
          <a:p>
            <a:pPr lvl="0"/>
            <a:r>
              <a:rPr lang="en-US" altLang="zh-TW" dirty="0"/>
              <a:t>Click to edit subtitle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2" hasCustomPrompt="1"/>
          </p:nvPr>
        </p:nvSpPr>
        <p:spPr>
          <a:xfrm>
            <a:off x="9526588" y="1668463"/>
            <a:ext cx="2320925" cy="45085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TW" dirty="0"/>
              <a:t>Click to edit side note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0" y="6379200"/>
            <a:ext cx="1267546" cy="3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15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context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546462" y="2427985"/>
            <a:ext cx="4465320" cy="1351533"/>
          </a:xfrm>
        </p:spPr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858307" y="1031966"/>
            <a:ext cx="5663133" cy="504116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 hasCustomPrompt="1"/>
          </p:nvPr>
        </p:nvSpPr>
        <p:spPr>
          <a:xfrm>
            <a:off x="546462" y="3845424"/>
            <a:ext cx="4465638" cy="504507"/>
          </a:xfrm>
        </p:spPr>
        <p:txBody>
          <a:bodyPr/>
          <a:lstStyle>
            <a:lvl1pPr marL="0" indent="0">
              <a:buNone/>
              <a:defRPr b="1">
                <a:solidFill>
                  <a:srgbClr val="E6003B"/>
                </a:solidFill>
              </a:defRPr>
            </a:lvl1pPr>
          </a:lstStyle>
          <a:p>
            <a:pPr lvl="0"/>
            <a:r>
              <a:rPr lang="en-US" altLang="zh-TW" dirty="0"/>
              <a:t>Click to edit subtitle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1" hasCustomPrompt="1"/>
          </p:nvPr>
        </p:nvSpPr>
        <p:spPr>
          <a:xfrm>
            <a:off x="546100" y="4427538"/>
            <a:ext cx="4465638" cy="164623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altLang="zh-TW" dirty="0"/>
              <a:t>Click to edit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9639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555200"/>
            <a:ext cx="5181600" cy="22460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6215743" y="1555200"/>
            <a:ext cx="5181600" cy="22460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2"/>
          <p:cNvSpPr>
            <a:spLocks noGrp="1"/>
          </p:cNvSpPr>
          <p:nvPr>
            <p:ph sz="half" idx="11"/>
          </p:nvPr>
        </p:nvSpPr>
        <p:spPr>
          <a:xfrm>
            <a:off x="838200" y="4080685"/>
            <a:ext cx="5181600" cy="22460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half" idx="12"/>
          </p:nvPr>
        </p:nvSpPr>
        <p:spPr>
          <a:xfrm>
            <a:off x="6215743" y="4080685"/>
            <a:ext cx="5181600" cy="22460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12407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s, contents, con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7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839788" y="1469598"/>
            <a:ext cx="5157787" cy="452157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E6003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/>
              <a:t>Subtitle</a:t>
            </a:r>
            <a:endParaRPr lang="zh-TW" altLang="en-US" dirty="0"/>
          </a:p>
        </p:txBody>
      </p:sp>
      <p:sp>
        <p:nvSpPr>
          <p:cNvPr id="8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023353"/>
            <a:ext cx="5157787" cy="254416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文字版面配置區 2"/>
          <p:cNvSpPr>
            <a:spLocks noGrp="1"/>
          </p:cNvSpPr>
          <p:nvPr>
            <p:ph type="body" idx="10" hasCustomPrompt="1"/>
          </p:nvPr>
        </p:nvSpPr>
        <p:spPr>
          <a:xfrm>
            <a:off x="6196013" y="1469598"/>
            <a:ext cx="5157787" cy="452157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E6003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/>
              <a:t>Subtitle</a:t>
            </a:r>
            <a:endParaRPr lang="zh-TW" altLang="en-US" dirty="0"/>
          </a:p>
        </p:txBody>
      </p:sp>
      <p:sp>
        <p:nvSpPr>
          <p:cNvPr id="10" name="內容版面配置區 3"/>
          <p:cNvSpPr>
            <a:spLocks noGrp="1"/>
          </p:cNvSpPr>
          <p:nvPr>
            <p:ph sz="half" idx="11"/>
          </p:nvPr>
        </p:nvSpPr>
        <p:spPr>
          <a:xfrm>
            <a:off x="6196013" y="2023352"/>
            <a:ext cx="5157787" cy="254416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TW" altLang="en-US" sz="1400" dirty="0" smtClean="0"/>
            </a:lvl1pPr>
            <a:lvl2pPr>
              <a:defRPr lang="zh-TW" altLang="en-US" sz="1400" dirty="0" smtClean="0"/>
            </a:lvl2pPr>
            <a:lvl3pPr>
              <a:defRPr lang="zh-TW" altLang="en-US" dirty="0" smtClean="0"/>
            </a:lvl3pPr>
            <a:lvl4pPr>
              <a:defRPr lang="zh-TW" altLang="en-US" sz="1400" dirty="0" smtClean="0"/>
            </a:lvl4pPr>
            <a:lvl5pPr>
              <a:defRPr lang="zh-TW" altLang="en-US" sz="1400" dirty="0"/>
            </a:lvl5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689281"/>
            <a:ext cx="5159375" cy="185915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/>
              <a:t>Click to edit</a:t>
            </a:r>
            <a:endParaRPr lang="zh-TW" altLang="en-US" dirty="0"/>
          </a:p>
        </p:txBody>
      </p:sp>
      <p:sp>
        <p:nvSpPr>
          <p:cNvPr id="11" name="文字版面配置區 11"/>
          <p:cNvSpPr>
            <a:spLocks noGrp="1"/>
          </p:cNvSpPr>
          <p:nvPr>
            <p:ph type="body" sz="quarter" idx="13" hasCustomPrompt="1"/>
          </p:nvPr>
        </p:nvSpPr>
        <p:spPr>
          <a:xfrm>
            <a:off x="6196013" y="4689280"/>
            <a:ext cx="5159375" cy="185915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/>
              <a:t>Click to edit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9242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s, content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839788" y="1555200"/>
            <a:ext cx="5157787" cy="452157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E6003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/>
              <a:t>Subtitle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129118"/>
            <a:ext cx="5157787" cy="406054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876124"/>
          </a:xfrm>
        </p:spPr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11" name="文字版面配置區 2"/>
          <p:cNvSpPr>
            <a:spLocks noGrp="1"/>
          </p:cNvSpPr>
          <p:nvPr>
            <p:ph type="body" idx="10" hasCustomPrompt="1"/>
          </p:nvPr>
        </p:nvSpPr>
        <p:spPr>
          <a:xfrm>
            <a:off x="6196013" y="1555200"/>
            <a:ext cx="5157787" cy="452157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E6003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/>
              <a:t>Subtitle</a:t>
            </a:r>
            <a:endParaRPr lang="zh-TW" altLang="en-US" dirty="0"/>
          </a:p>
        </p:txBody>
      </p:sp>
      <p:sp>
        <p:nvSpPr>
          <p:cNvPr id="12" name="內容版面配置區 3"/>
          <p:cNvSpPr>
            <a:spLocks noGrp="1"/>
          </p:cNvSpPr>
          <p:nvPr>
            <p:ph sz="half" idx="11"/>
          </p:nvPr>
        </p:nvSpPr>
        <p:spPr>
          <a:xfrm>
            <a:off x="6196013" y="2129118"/>
            <a:ext cx="5157787" cy="406054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zh-TW" altLang="en-US" sz="1400" dirty="0" smtClean="0"/>
            </a:lvl1pPr>
            <a:lvl2pPr>
              <a:defRPr lang="zh-TW" altLang="en-US" sz="1400" dirty="0" smtClean="0"/>
            </a:lvl2pPr>
            <a:lvl3pPr>
              <a:defRPr lang="zh-TW" altLang="en-US" dirty="0" smtClean="0"/>
            </a:lvl3pPr>
            <a:lvl4pPr>
              <a:defRPr lang="zh-TW" altLang="en-US" sz="1400" dirty="0" smtClean="0"/>
            </a:lvl4pPr>
            <a:lvl5pPr>
              <a:defRPr lang="zh-TW" altLang="en-US" sz="1400" dirty="0"/>
            </a:lvl5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10013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ictur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TW" altLang="en-US" sz="3600" b="1"/>
            </a:lvl1pPr>
          </a:lstStyle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2031529"/>
            <a:ext cx="12192000" cy="39490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圖片版面配置區 4"/>
          <p:cNvSpPr>
            <a:spLocks noGrp="1"/>
          </p:cNvSpPr>
          <p:nvPr>
            <p:ph type="pic" sz="quarter" idx="10"/>
          </p:nvPr>
        </p:nvSpPr>
        <p:spPr>
          <a:xfrm>
            <a:off x="838200" y="1666154"/>
            <a:ext cx="2076450" cy="1225550"/>
          </a:xfrm>
        </p:spPr>
        <p:txBody>
          <a:bodyPr/>
          <a:lstStyle/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6" name="圖片版面配置區 4"/>
          <p:cNvSpPr>
            <a:spLocks noGrp="1"/>
          </p:cNvSpPr>
          <p:nvPr>
            <p:ph type="pic" sz="quarter" idx="11"/>
          </p:nvPr>
        </p:nvSpPr>
        <p:spPr>
          <a:xfrm>
            <a:off x="3620608" y="1669269"/>
            <a:ext cx="2076450" cy="1225550"/>
          </a:xfrm>
        </p:spPr>
        <p:txBody>
          <a:bodyPr/>
          <a:lstStyle/>
          <a:p>
            <a:r>
              <a:rPr lang="zh-TW" altLang="en-US"/>
              <a:t>按一下圖示以新增圖片</a:t>
            </a:r>
          </a:p>
        </p:txBody>
      </p:sp>
      <p:sp>
        <p:nvSpPr>
          <p:cNvPr id="7" name="圖片版面配置區 4"/>
          <p:cNvSpPr>
            <a:spLocks noGrp="1"/>
          </p:cNvSpPr>
          <p:nvPr>
            <p:ph type="pic" sz="quarter" idx="12"/>
          </p:nvPr>
        </p:nvSpPr>
        <p:spPr>
          <a:xfrm>
            <a:off x="6403016" y="1666154"/>
            <a:ext cx="2076450" cy="1225550"/>
          </a:xfrm>
        </p:spPr>
        <p:txBody>
          <a:bodyPr/>
          <a:lstStyle/>
          <a:p>
            <a:r>
              <a:rPr lang="zh-TW" altLang="en-US"/>
              <a:t>按一下圖示以新增圖片</a:t>
            </a:r>
          </a:p>
        </p:txBody>
      </p:sp>
      <p:sp>
        <p:nvSpPr>
          <p:cNvPr id="8" name="圖片版面配置區 4"/>
          <p:cNvSpPr>
            <a:spLocks noGrp="1"/>
          </p:cNvSpPr>
          <p:nvPr>
            <p:ph type="pic" sz="quarter" idx="13"/>
          </p:nvPr>
        </p:nvSpPr>
        <p:spPr>
          <a:xfrm>
            <a:off x="9185423" y="1666154"/>
            <a:ext cx="2076450" cy="1225550"/>
          </a:xfrm>
        </p:spPr>
        <p:txBody>
          <a:bodyPr/>
          <a:lstStyle/>
          <a:p>
            <a:r>
              <a:rPr lang="zh-TW" altLang="en-US"/>
              <a:t>按一下圖示以新增圖片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59142"/>
            <a:ext cx="2076450" cy="2684462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TW" dirty="0"/>
              <a:t>Click to edit</a:t>
            </a:r>
            <a:endParaRPr lang="zh-TW" altLang="en-US" dirty="0"/>
          </a:p>
        </p:txBody>
      </p:sp>
      <p:sp>
        <p:nvSpPr>
          <p:cNvPr id="11" name="文字版面配置區 9"/>
          <p:cNvSpPr>
            <a:spLocks noGrp="1"/>
          </p:cNvSpPr>
          <p:nvPr>
            <p:ph type="body" sz="quarter" idx="15" hasCustomPrompt="1"/>
          </p:nvPr>
        </p:nvSpPr>
        <p:spPr>
          <a:xfrm>
            <a:off x="3620608" y="3059142"/>
            <a:ext cx="2076450" cy="2684462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TW" dirty="0"/>
              <a:t>Click to edit</a:t>
            </a:r>
            <a:endParaRPr lang="zh-TW" altLang="en-US" dirty="0"/>
          </a:p>
        </p:txBody>
      </p:sp>
      <p:sp>
        <p:nvSpPr>
          <p:cNvPr id="12" name="文字版面配置區 9"/>
          <p:cNvSpPr>
            <a:spLocks noGrp="1"/>
          </p:cNvSpPr>
          <p:nvPr>
            <p:ph type="body" sz="quarter" idx="16" hasCustomPrompt="1"/>
          </p:nvPr>
        </p:nvSpPr>
        <p:spPr>
          <a:xfrm>
            <a:off x="6403016" y="3059142"/>
            <a:ext cx="2076450" cy="2684462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TW" dirty="0"/>
              <a:t>Click to edit</a:t>
            </a:r>
            <a:endParaRPr lang="zh-TW" altLang="en-US" dirty="0"/>
          </a:p>
        </p:txBody>
      </p:sp>
      <p:sp>
        <p:nvSpPr>
          <p:cNvPr id="13" name="文字版面配置區 9"/>
          <p:cNvSpPr>
            <a:spLocks noGrp="1"/>
          </p:cNvSpPr>
          <p:nvPr>
            <p:ph type="body" sz="quarter" idx="17" hasCustomPrompt="1"/>
          </p:nvPr>
        </p:nvSpPr>
        <p:spPr>
          <a:xfrm>
            <a:off x="9185423" y="3059142"/>
            <a:ext cx="2076450" cy="2684462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TW" dirty="0"/>
              <a:t>Click to edit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80302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cxnSp>
        <p:nvCxnSpPr>
          <p:cNvPr id="15" name="Google Shape;291;p42"/>
          <p:cNvCxnSpPr/>
          <p:nvPr/>
        </p:nvCxnSpPr>
        <p:spPr>
          <a:xfrm rot="10800000">
            <a:off x="2190859" y="3306485"/>
            <a:ext cx="0" cy="2033700"/>
          </a:xfrm>
          <a:prstGeom prst="straightConnector1">
            <a:avLst/>
          </a:prstGeom>
          <a:noFill/>
          <a:ln w="19050" cap="flat" cmpd="sng">
            <a:solidFill>
              <a:srgbClr val="EB00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292;p42"/>
          <p:cNvCxnSpPr/>
          <p:nvPr/>
        </p:nvCxnSpPr>
        <p:spPr>
          <a:xfrm rot="10800000">
            <a:off x="9911634" y="1428182"/>
            <a:ext cx="0" cy="2033700"/>
          </a:xfrm>
          <a:prstGeom prst="straightConnector1">
            <a:avLst/>
          </a:prstGeom>
          <a:noFill/>
          <a:ln w="19050" cap="flat" cmpd="sng">
            <a:solidFill>
              <a:srgbClr val="EB004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" name="Google Shape;293;p42"/>
          <p:cNvGrpSpPr/>
          <p:nvPr/>
        </p:nvGrpSpPr>
        <p:grpSpPr>
          <a:xfrm>
            <a:off x="2184859" y="1268435"/>
            <a:ext cx="3870900" cy="758700"/>
            <a:chOff x="701200" y="533800"/>
            <a:chExt cx="3870900" cy="758700"/>
          </a:xfrm>
        </p:grpSpPr>
        <p:cxnSp>
          <p:nvCxnSpPr>
            <p:cNvPr id="18" name="Google Shape;294;p42"/>
            <p:cNvCxnSpPr/>
            <p:nvPr/>
          </p:nvCxnSpPr>
          <p:spPr>
            <a:xfrm>
              <a:off x="707200" y="543550"/>
              <a:ext cx="3864900" cy="0"/>
            </a:xfrm>
            <a:prstGeom prst="straightConnector1">
              <a:avLst/>
            </a:prstGeom>
            <a:noFill/>
            <a:ln w="19050" cap="flat" cmpd="sng">
              <a:solidFill>
                <a:srgbClr val="EB00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295;p42"/>
            <p:cNvCxnSpPr/>
            <p:nvPr/>
          </p:nvCxnSpPr>
          <p:spPr>
            <a:xfrm>
              <a:off x="701200" y="533800"/>
              <a:ext cx="0" cy="758700"/>
            </a:xfrm>
            <a:prstGeom prst="straightConnector1">
              <a:avLst/>
            </a:prstGeom>
            <a:noFill/>
            <a:ln w="19050" cap="flat" cmpd="sng">
              <a:solidFill>
                <a:srgbClr val="EB004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" name="Google Shape;296;p42"/>
          <p:cNvGrpSpPr/>
          <p:nvPr/>
        </p:nvGrpSpPr>
        <p:grpSpPr>
          <a:xfrm flipH="1">
            <a:off x="6046734" y="4581485"/>
            <a:ext cx="3870900" cy="758700"/>
            <a:chOff x="701200" y="533800"/>
            <a:chExt cx="3870900" cy="758700"/>
          </a:xfrm>
        </p:grpSpPr>
        <p:cxnSp>
          <p:nvCxnSpPr>
            <p:cNvPr id="21" name="Google Shape;297;p42"/>
            <p:cNvCxnSpPr/>
            <p:nvPr/>
          </p:nvCxnSpPr>
          <p:spPr>
            <a:xfrm>
              <a:off x="707200" y="1292500"/>
              <a:ext cx="3864900" cy="0"/>
            </a:xfrm>
            <a:prstGeom prst="straightConnector1">
              <a:avLst/>
            </a:prstGeom>
            <a:noFill/>
            <a:ln w="19050" cap="flat" cmpd="sng">
              <a:solidFill>
                <a:srgbClr val="EB00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98;p42"/>
            <p:cNvCxnSpPr/>
            <p:nvPr/>
          </p:nvCxnSpPr>
          <p:spPr>
            <a:xfrm>
              <a:off x="701200" y="533800"/>
              <a:ext cx="0" cy="758700"/>
            </a:xfrm>
            <a:prstGeom prst="straightConnector1">
              <a:avLst/>
            </a:prstGeom>
            <a:noFill/>
            <a:ln w="19050" cap="flat" cmpd="sng">
              <a:solidFill>
                <a:srgbClr val="EB004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" name="文字版面配置區 23"/>
          <p:cNvSpPr>
            <a:spLocks noGrp="1"/>
          </p:cNvSpPr>
          <p:nvPr>
            <p:ph type="body" sz="quarter" idx="10" hasCustomPrompt="1"/>
          </p:nvPr>
        </p:nvSpPr>
        <p:spPr>
          <a:xfrm>
            <a:off x="2859882" y="1779395"/>
            <a:ext cx="6472237" cy="2312987"/>
          </a:xfrm>
        </p:spPr>
        <p:txBody>
          <a:bodyPr>
            <a:normAutofit/>
          </a:bodyPr>
          <a:lstStyle>
            <a:lvl1pPr marL="0" indent="0" algn="r">
              <a:lnSpc>
                <a:spcPct val="150000"/>
              </a:lnSpc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TW" dirty="0"/>
              <a:t>Click to edit</a:t>
            </a:r>
            <a:endParaRPr lang="zh-TW" altLang="en-US" dirty="0"/>
          </a:p>
        </p:txBody>
      </p:sp>
      <p:sp>
        <p:nvSpPr>
          <p:cNvPr id="26" name="文字版面配置區 25"/>
          <p:cNvSpPr>
            <a:spLocks noGrp="1"/>
          </p:cNvSpPr>
          <p:nvPr>
            <p:ph type="body" sz="quarter" idx="11" hasCustomPrompt="1"/>
          </p:nvPr>
        </p:nvSpPr>
        <p:spPr>
          <a:xfrm>
            <a:off x="6835775" y="4124132"/>
            <a:ext cx="2497138" cy="349250"/>
          </a:xfrm>
        </p:spPr>
        <p:txBody>
          <a:bodyPr>
            <a:noAutofit/>
          </a:bodyPr>
          <a:lstStyle>
            <a:lvl1pPr marL="0" indent="0" algn="r">
              <a:buNone/>
              <a:defRPr sz="1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TW" dirty="0"/>
              <a:t>Click to edit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0" y="6744918"/>
            <a:ext cx="363071" cy="113082"/>
          </a:xfrm>
          <a:prstGeom prst="rect">
            <a:avLst/>
          </a:prstGeom>
          <a:solidFill>
            <a:srgbClr val="EB0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331509" y="6655405"/>
            <a:ext cx="13805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>
                <a:solidFill>
                  <a:schemeClr val="bg1"/>
                </a:solidFill>
              </a:rPr>
              <a:t>www.edge-core.com</a:t>
            </a: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0" y="6379200"/>
            <a:ext cx="1267546" cy="3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278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37533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 hasCustomPrompt="1"/>
          </p:nvPr>
        </p:nvSpPr>
        <p:spPr>
          <a:xfrm>
            <a:off x="332263" y="184233"/>
            <a:ext cx="2700399" cy="169261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6744918"/>
            <a:ext cx="363071" cy="113082"/>
          </a:xfrm>
          <a:prstGeom prst="rect">
            <a:avLst/>
          </a:prstGeom>
          <a:solidFill>
            <a:srgbClr val="E60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31509" y="6655405"/>
            <a:ext cx="13805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>
                <a:solidFill>
                  <a:schemeClr val="bg1"/>
                </a:solidFill>
              </a:rPr>
              <a:t>www.edge-core.com</a:t>
            </a:r>
          </a:p>
        </p:txBody>
      </p:sp>
      <p:sp>
        <p:nvSpPr>
          <p:cNvPr id="17" name="文字版面配置區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91417" y="1376363"/>
            <a:ext cx="7146697" cy="349023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E6003B"/>
                </a:solidFill>
              </a:defRPr>
            </a:lvl1pPr>
          </a:lstStyle>
          <a:p>
            <a:pPr lvl="0"/>
            <a:r>
              <a:rPr lang="en-US" altLang="zh-TW" dirty="0"/>
              <a:t>Click to edit</a:t>
            </a:r>
            <a:endParaRPr lang="zh-TW" altLang="en-US" dirty="0"/>
          </a:p>
        </p:txBody>
      </p:sp>
      <p:sp>
        <p:nvSpPr>
          <p:cNvPr id="18" name="文字版面配置區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91416" y="1876847"/>
            <a:ext cx="7146697" cy="95344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altLang="zh-TW" dirty="0"/>
              <a:t>Click to edit</a:t>
            </a:r>
            <a:endParaRPr lang="zh-TW" altLang="en-US" dirty="0"/>
          </a:p>
        </p:txBody>
      </p:sp>
      <p:sp>
        <p:nvSpPr>
          <p:cNvPr id="19" name="文字版面配置區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91416" y="3167064"/>
            <a:ext cx="7146697" cy="349023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E6003B"/>
                </a:solidFill>
              </a:defRPr>
            </a:lvl1pPr>
          </a:lstStyle>
          <a:p>
            <a:pPr lvl="0"/>
            <a:r>
              <a:rPr lang="en-US" altLang="zh-TW" dirty="0"/>
              <a:t>Click to edit</a:t>
            </a:r>
            <a:endParaRPr lang="zh-TW" altLang="en-US" dirty="0"/>
          </a:p>
        </p:txBody>
      </p:sp>
      <p:sp>
        <p:nvSpPr>
          <p:cNvPr id="20" name="文字版面配置區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91415" y="3667548"/>
            <a:ext cx="7146697" cy="95344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altLang="zh-TW" dirty="0"/>
              <a:t>Click to edit</a:t>
            </a:r>
            <a:endParaRPr lang="zh-TW" altLang="en-US" dirty="0"/>
          </a:p>
        </p:txBody>
      </p:sp>
      <p:sp>
        <p:nvSpPr>
          <p:cNvPr id="21" name="文字版面配置區 16"/>
          <p:cNvSpPr>
            <a:spLocks noGrp="1"/>
          </p:cNvSpPr>
          <p:nvPr>
            <p:ph type="body" sz="quarter" idx="14" hasCustomPrompt="1"/>
          </p:nvPr>
        </p:nvSpPr>
        <p:spPr>
          <a:xfrm>
            <a:off x="3891416" y="4925106"/>
            <a:ext cx="7146697" cy="349023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E6003B"/>
                </a:solidFill>
              </a:defRPr>
            </a:lvl1pPr>
          </a:lstStyle>
          <a:p>
            <a:pPr lvl="0"/>
            <a:r>
              <a:rPr lang="en-US" altLang="zh-TW" dirty="0"/>
              <a:t>Click to edit</a:t>
            </a:r>
            <a:endParaRPr lang="zh-TW" altLang="en-US" dirty="0"/>
          </a:p>
        </p:txBody>
      </p:sp>
      <p:sp>
        <p:nvSpPr>
          <p:cNvPr id="22" name="文字版面配置區 16"/>
          <p:cNvSpPr>
            <a:spLocks noGrp="1"/>
          </p:cNvSpPr>
          <p:nvPr>
            <p:ph type="body" sz="quarter" idx="15" hasCustomPrompt="1"/>
          </p:nvPr>
        </p:nvSpPr>
        <p:spPr>
          <a:xfrm>
            <a:off x="3891415" y="5425590"/>
            <a:ext cx="7146697" cy="95344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altLang="zh-TW" dirty="0"/>
              <a:t>Click to edit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529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flipH="1">
            <a:off x="4965606" y="0"/>
            <a:ext cx="45719" cy="5131842"/>
          </a:xfrm>
          <a:prstGeom prst="rect">
            <a:avLst/>
          </a:prstGeom>
          <a:solidFill>
            <a:srgbClr val="EB0045"/>
          </a:solidFill>
          <a:ln>
            <a:solidFill>
              <a:srgbClr val="E600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5076238" y="216569"/>
            <a:ext cx="4410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+mn-lt"/>
                <a:cs typeface="Arial" panose="020B0604020202020204" pitchFamily="34" charset="0"/>
              </a:rPr>
              <a:t>TABLE OF </a:t>
            </a:r>
            <a:r>
              <a:rPr lang="en-US" altLang="zh-TW" sz="2800" b="1" dirty="0">
                <a:solidFill>
                  <a:srgbClr val="E6003B"/>
                </a:solidFill>
                <a:latin typeface="+mn-lt"/>
                <a:cs typeface="Arial" panose="020B0604020202020204" pitchFamily="34" charset="0"/>
              </a:rPr>
              <a:t>CONTENTS</a:t>
            </a:r>
            <a:endParaRPr lang="zh-TW" altLang="en-US" sz="2800" b="1" dirty="0">
              <a:solidFill>
                <a:srgbClr val="E6003B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2" name="文字版面配置區 21"/>
          <p:cNvSpPr>
            <a:spLocks noGrp="1"/>
          </p:cNvSpPr>
          <p:nvPr>
            <p:ph type="body" sz="quarter" idx="11" hasCustomPrompt="1"/>
          </p:nvPr>
        </p:nvSpPr>
        <p:spPr>
          <a:xfrm>
            <a:off x="5117506" y="901513"/>
            <a:ext cx="5849938" cy="349250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0"/>
            <a:endParaRPr lang="zh-TW" altLang="en-US" dirty="0"/>
          </a:p>
        </p:txBody>
      </p:sp>
      <p:sp>
        <p:nvSpPr>
          <p:cNvPr id="25" name="文字版面配置區 24"/>
          <p:cNvSpPr>
            <a:spLocks noGrp="1"/>
          </p:cNvSpPr>
          <p:nvPr>
            <p:ph type="body" sz="quarter" idx="12" hasCustomPrompt="1"/>
          </p:nvPr>
        </p:nvSpPr>
        <p:spPr>
          <a:xfrm>
            <a:off x="5118438" y="1322388"/>
            <a:ext cx="3022600" cy="3091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0"/>
            <a:endParaRPr lang="zh-TW" altLang="en-US" dirty="0"/>
          </a:p>
        </p:txBody>
      </p:sp>
      <p:sp>
        <p:nvSpPr>
          <p:cNvPr id="27" name="文字版面配置區 26"/>
          <p:cNvSpPr>
            <a:spLocks noGrp="1"/>
          </p:cNvSpPr>
          <p:nvPr>
            <p:ph type="body" sz="quarter" idx="13" hasCustomPrompt="1"/>
          </p:nvPr>
        </p:nvSpPr>
        <p:spPr>
          <a:xfrm>
            <a:off x="4208800" y="901700"/>
            <a:ext cx="727075" cy="349250"/>
          </a:xfrm>
        </p:spPr>
        <p:txBody>
          <a:bodyPr/>
          <a:lstStyle>
            <a:lvl1pPr marL="0" indent="0" algn="r">
              <a:buNone/>
              <a:defRPr lang="zh-TW" altLang="en-US" dirty="0"/>
            </a:lvl1pPr>
          </a:lstStyle>
          <a:p>
            <a:pPr lvl="0"/>
            <a:r>
              <a:rPr lang="en-US" altLang="zh-TW" dirty="0"/>
              <a:t>#</a:t>
            </a:r>
            <a:endParaRPr lang="zh-TW" altLang="en-US" dirty="0"/>
          </a:p>
        </p:txBody>
      </p:sp>
      <p:sp>
        <p:nvSpPr>
          <p:cNvPr id="28" name="文字版面配置區 21"/>
          <p:cNvSpPr>
            <a:spLocks noGrp="1"/>
          </p:cNvSpPr>
          <p:nvPr>
            <p:ph type="body" sz="quarter" idx="14" hasCustomPrompt="1"/>
          </p:nvPr>
        </p:nvSpPr>
        <p:spPr>
          <a:xfrm>
            <a:off x="5117506" y="1757643"/>
            <a:ext cx="5849938" cy="349250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0"/>
            <a:endParaRPr lang="zh-TW" altLang="en-US" dirty="0"/>
          </a:p>
        </p:txBody>
      </p:sp>
      <p:sp>
        <p:nvSpPr>
          <p:cNvPr id="29" name="文字版面配置區 24"/>
          <p:cNvSpPr>
            <a:spLocks noGrp="1"/>
          </p:cNvSpPr>
          <p:nvPr>
            <p:ph type="body" sz="quarter" idx="15" hasCustomPrompt="1"/>
          </p:nvPr>
        </p:nvSpPr>
        <p:spPr>
          <a:xfrm>
            <a:off x="5117972" y="2178518"/>
            <a:ext cx="3022600" cy="3091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0"/>
            <a:endParaRPr lang="zh-TW" altLang="en-US" dirty="0"/>
          </a:p>
        </p:txBody>
      </p:sp>
      <p:sp>
        <p:nvSpPr>
          <p:cNvPr id="30" name="文字版面配置區 26"/>
          <p:cNvSpPr>
            <a:spLocks noGrp="1"/>
          </p:cNvSpPr>
          <p:nvPr>
            <p:ph type="body" sz="quarter" idx="16" hasCustomPrompt="1"/>
          </p:nvPr>
        </p:nvSpPr>
        <p:spPr>
          <a:xfrm>
            <a:off x="4208334" y="1757830"/>
            <a:ext cx="727075" cy="349250"/>
          </a:xfrm>
        </p:spPr>
        <p:txBody>
          <a:bodyPr/>
          <a:lstStyle>
            <a:lvl1pPr marL="0" indent="0" algn="r">
              <a:buNone/>
              <a:defRPr lang="zh-TW" altLang="en-US" dirty="0"/>
            </a:lvl1pPr>
          </a:lstStyle>
          <a:p>
            <a:pPr lvl="0"/>
            <a:r>
              <a:rPr lang="en-US" altLang="zh-TW" dirty="0"/>
              <a:t>#</a:t>
            </a:r>
            <a:endParaRPr lang="zh-TW" altLang="en-US" dirty="0"/>
          </a:p>
        </p:txBody>
      </p:sp>
      <p:sp>
        <p:nvSpPr>
          <p:cNvPr id="34" name="文字版面配置區 21"/>
          <p:cNvSpPr>
            <a:spLocks noGrp="1"/>
          </p:cNvSpPr>
          <p:nvPr>
            <p:ph type="body" sz="quarter" idx="17" hasCustomPrompt="1"/>
          </p:nvPr>
        </p:nvSpPr>
        <p:spPr>
          <a:xfrm>
            <a:off x="5117506" y="2613773"/>
            <a:ext cx="5849938" cy="349250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0"/>
            <a:endParaRPr lang="zh-TW" altLang="en-US" dirty="0"/>
          </a:p>
        </p:txBody>
      </p:sp>
      <p:sp>
        <p:nvSpPr>
          <p:cNvPr id="35" name="文字版面配置區 24"/>
          <p:cNvSpPr>
            <a:spLocks noGrp="1"/>
          </p:cNvSpPr>
          <p:nvPr>
            <p:ph type="body" sz="quarter" idx="18" hasCustomPrompt="1"/>
          </p:nvPr>
        </p:nvSpPr>
        <p:spPr>
          <a:xfrm>
            <a:off x="5117972" y="3034648"/>
            <a:ext cx="3022600" cy="3091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0"/>
            <a:endParaRPr lang="zh-TW" altLang="en-US" dirty="0"/>
          </a:p>
        </p:txBody>
      </p:sp>
      <p:sp>
        <p:nvSpPr>
          <p:cNvPr id="36" name="文字版面配置區 26"/>
          <p:cNvSpPr>
            <a:spLocks noGrp="1"/>
          </p:cNvSpPr>
          <p:nvPr>
            <p:ph type="body" sz="quarter" idx="19" hasCustomPrompt="1"/>
          </p:nvPr>
        </p:nvSpPr>
        <p:spPr>
          <a:xfrm>
            <a:off x="4208334" y="2613960"/>
            <a:ext cx="727075" cy="349250"/>
          </a:xfrm>
        </p:spPr>
        <p:txBody>
          <a:bodyPr/>
          <a:lstStyle>
            <a:lvl1pPr marL="0" indent="0" algn="r">
              <a:buNone/>
              <a:defRPr lang="zh-TW" altLang="en-US" dirty="0"/>
            </a:lvl1pPr>
          </a:lstStyle>
          <a:p>
            <a:pPr lvl="0"/>
            <a:r>
              <a:rPr lang="en-US" altLang="zh-TW" dirty="0"/>
              <a:t>#</a:t>
            </a:r>
            <a:endParaRPr lang="zh-TW" altLang="en-US" dirty="0"/>
          </a:p>
        </p:txBody>
      </p:sp>
      <p:sp>
        <p:nvSpPr>
          <p:cNvPr id="37" name="文字版面配置區 21"/>
          <p:cNvSpPr>
            <a:spLocks noGrp="1"/>
          </p:cNvSpPr>
          <p:nvPr>
            <p:ph type="body" sz="quarter" idx="20" hasCustomPrompt="1"/>
          </p:nvPr>
        </p:nvSpPr>
        <p:spPr>
          <a:xfrm>
            <a:off x="5117506" y="3469903"/>
            <a:ext cx="5849938" cy="349250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0"/>
            <a:endParaRPr lang="zh-TW" altLang="en-US" dirty="0"/>
          </a:p>
        </p:txBody>
      </p:sp>
      <p:sp>
        <p:nvSpPr>
          <p:cNvPr id="38" name="文字版面配置區 24"/>
          <p:cNvSpPr>
            <a:spLocks noGrp="1"/>
          </p:cNvSpPr>
          <p:nvPr>
            <p:ph type="body" sz="quarter" idx="21" hasCustomPrompt="1"/>
          </p:nvPr>
        </p:nvSpPr>
        <p:spPr>
          <a:xfrm>
            <a:off x="5117506" y="3890778"/>
            <a:ext cx="3022600" cy="3091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0"/>
            <a:endParaRPr lang="zh-TW" altLang="en-US" dirty="0"/>
          </a:p>
        </p:txBody>
      </p:sp>
      <p:sp>
        <p:nvSpPr>
          <p:cNvPr id="39" name="文字版面配置區 26"/>
          <p:cNvSpPr>
            <a:spLocks noGrp="1"/>
          </p:cNvSpPr>
          <p:nvPr>
            <p:ph type="body" sz="quarter" idx="22" hasCustomPrompt="1"/>
          </p:nvPr>
        </p:nvSpPr>
        <p:spPr>
          <a:xfrm>
            <a:off x="4207868" y="3470090"/>
            <a:ext cx="727075" cy="349250"/>
          </a:xfrm>
        </p:spPr>
        <p:txBody>
          <a:bodyPr/>
          <a:lstStyle>
            <a:lvl1pPr marL="0" indent="0" algn="r">
              <a:buNone/>
              <a:defRPr lang="zh-TW" altLang="en-US" dirty="0"/>
            </a:lvl1pPr>
          </a:lstStyle>
          <a:p>
            <a:pPr lvl="0"/>
            <a:r>
              <a:rPr lang="en-US" altLang="zh-TW" dirty="0"/>
              <a:t>#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3348318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0" y="6744918"/>
            <a:ext cx="363071" cy="113082"/>
          </a:xfrm>
          <a:prstGeom prst="rect">
            <a:avLst/>
          </a:prstGeom>
          <a:solidFill>
            <a:srgbClr val="EB0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31509" y="6655405"/>
            <a:ext cx="13805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>
                <a:solidFill>
                  <a:schemeClr val="bg1"/>
                </a:solidFill>
              </a:rPr>
              <a:t>www.edge-core.com</a:t>
            </a:r>
          </a:p>
        </p:txBody>
      </p:sp>
    </p:spTree>
    <p:extLst>
      <p:ext uri="{BB962C8B-B14F-4D97-AF65-F5344CB8AC3E}">
        <p14:creationId xmlns:p14="http://schemas.microsoft.com/office/powerpoint/2010/main" val="36261577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, large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505859" y="0"/>
            <a:ext cx="568614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0" hasCustomPrompt="1"/>
          </p:nvPr>
        </p:nvSpPr>
        <p:spPr>
          <a:xfrm>
            <a:off x="5540875" y="994016"/>
            <a:ext cx="5924567" cy="527526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/>
              <a:t>Click to edit</a:t>
            </a:r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 hasCustomPrompt="1"/>
          </p:nvPr>
        </p:nvSpPr>
        <p:spPr>
          <a:xfrm>
            <a:off x="546462" y="2427985"/>
            <a:ext cx="4465320" cy="1351533"/>
          </a:xfrm>
        </p:spPr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7" name="文字版面配置區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462" y="3845424"/>
            <a:ext cx="4465638" cy="504507"/>
          </a:xfrm>
        </p:spPr>
        <p:txBody>
          <a:bodyPr/>
          <a:lstStyle>
            <a:lvl1pPr marL="0" indent="0">
              <a:buNone/>
              <a:defRPr b="1">
                <a:solidFill>
                  <a:srgbClr val="E6003B"/>
                </a:solidFill>
              </a:defRPr>
            </a:lvl1pPr>
          </a:lstStyle>
          <a:p>
            <a:pPr lvl="0"/>
            <a:r>
              <a:rPr lang="en-US" altLang="zh-TW" dirty="0"/>
              <a:t>Click to edit subtitle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2" hasCustomPrompt="1"/>
          </p:nvPr>
        </p:nvSpPr>
        <p:spPr>
          <a:xfrm>
            <a:off x="546100" y="4427538"/>
            <a:ext cx="4465638" cy="164623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altLang="zh-TW" dirty="0"/>
              <a:t>Click to edit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0" y="6379200"/>
            <a:ext cx="1267546" cy="3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244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con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406" b="13112"/>
          <a:stretch/>
        </p:blipFill>
        <p:spPr>
          <a:xfrm>
            <a:off x="-1" y="1371600"/>
            <a:ext cx="12192001" cy="2852057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1789702" y="3618049"/>
            <a:ext cx="3701052" cy="457562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TW" dirty="0"/>
              <a:t>Click to edit</a:t>
            </a:r>
            <a:endParaRPr lang="zh-TW" altLang="en-US" dirty="0"/>
          </a:p>
        </p:txBody>
      </p:sp>
      <p:sp>
        <p:nvSpPr>
          <p:cNvPr id="5" name="文字版面配置區 3"/>
          <p:cNvSpPr>
            <a:spLocks noGrp="1"/>
          </p:cNvSpPr>
          <p:nvPr>
            <p:ph type="body" sz="quarter" idx="11" hasCustomPrompt="1"/>
          </p:nvPr>
        </p:nvSpPr>
        <p:spPr>
          <a:xfrm>
            <a:off x="6292033" y="3618049"/>
            <a:ext cx="3701052" cy="457562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TW" dirty="0"/>
              <a:t>Click to edit</a:t>
            </a:r>
            <a:endParaRPr lang="zh-TW" altLang="en-US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12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TW" altLang="en-US" sz="3600" b="1"/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文字版面配置區 3"/>
          <p:cNvSpPr>
            <a:spLocks noGrp="1"/>
          </p:cNvSpPr>
          <p:nvPr>
            <p:ph type="body" sz="quarter" idx="12" hasCustomPrompt="1"/>
          </p:nvPr>
        </p:nvSpPr>
        <p:spPr>
          <a:xfrm>
            <a:off x="1789702" y="4310381"/>
            <a:ext cx="3701052" cy="1924956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altLang="zh-TW" dirty="0"/>
              <a:t>Click to edit</a:t>
            </a:r>
            <a:endParaRPr lang="zh-TW" altLang="en-US" dirty="0"/>
          </a:p>
        </p:txBody>
      </p:sp>
      <p:sp>
        <p:nvSpPr>
          <p:cNvPr id="8" name="文字版面配置區 3"/>
          <p:cNvSpPr>
            <a:spLocks noGrp="1"/>
          </p:cNvSpPr>
          <p:nvPr>
            <p:ph type="body" sz="quarter" idx="13" hasCustomPrompt="1"/>
          </p:nvPr>
        </p:nvSpPr>
        <p:spPr>
          <a:xfrm>
            <a:off x="6292033" y="4310381"/>
            <a:ext cx="3701052" cy="1924956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altLang="zh-TW" dirty="0"/>
              <a:t>Click to edit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29756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101181"/>
            <a:ext cx="12192001" cy="27568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3960929" y="2685128"/>
            <a:ext cx="4270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altLang="zh-TW" sz="5400" b="1" baseline="0" dirty="0">
                <a:latin typeface="Arial" panose="020B0604020202020204" pitchFamily="34" charset="0"/>
                <a:cs typeface="Arial" panose="020B0604020202020204" pitchFamily="34" charset="0"/>
              </a:rPr>
              <a:t> YOU</a:t>
            </a:r>
            <a:endParaRPr lang="zh-TW" alt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3390174" y="4345877"/>
            <a:ext cx="5411653" cy="1079112"/>
            <a:chOff x="3510279" y="4345877"/>
            <a:chExt cx="5411653" cy="1079112"/>
          </a:xfrm>
        </p:grpSpPr>
        <p:sp>
          <p:nvSpPr>
            <p:cNvPr id="29" name="Freeform 10"/>
            <p:cNvSpPr>
              <a:spLocks/>
            </p:cNvSpPr>
            <p:nvPr userDrawn="1"/>
          </p:nvSpPr>
          <p:spPr bwMode="auto">
            <a:xfrm>
              <a:off x="6719543" y="5173853"/>
              <a:ext cx="255962" cy="207603"/>
            </a:xfrm>
            <a:custGeom>
              <a:avLst/>
              <a:gdLst>
                <a:gd name="T0" fmla="*/ 110 w 350"/>
                <a:gd name="T1" fmla="*/ 284 h 284"/>
                <a:gd name="T2" fmla="*/ 314 w 350"/>
                <a:gd name="T3" fmla="*/ 80 h 284"/>
                <a:gd name="T4" fmla="*/ 314 w 350"/>
                <a:gd name="T5" fmla="*/ 71 h 284"/>
                <a:gd name="T6" fmla="*/ 350 w 350"/>
                <a:gd name="T7" fmla="*/ 34 h 284"/>
                <a:gd name="T8" fmla="*/ 308 w 350"/>
                <a:gd name="T9" fmla="*/ 45 h 284"/>
                <a:gd name="T10" fmla="*/ 340 w 350"/>
                <a:gd name="T11" fmla="*/ 5 h 284"/>
                <a:gd name="T12" fmla="*/ 294 w 350"/>
                <a:gd name="T13" fmla="*/ 23 h 284"/>
                <a:gd name="T14" fmla="*/ 242 w 350"/>
                <a:gd name="T15" fmla="*/ 0 h 284"/>
                <a:gd name="T16" fmla="*/ 170 w 350"/>
                <a:gd name="T17" fmla="*/ 72 h 284"/>
                <a:gd name="T18" fmla="*/ 172 w 350"/>
                <a:gd name="T19" fmla="*/ 88 h 284"/>
                <a:gd name="T20" fmla="*/ 25 w 350"/>
                <a:gd name="T21" fmla="*/ 13 h 284"/>
                <a:gd name="T22" fmla="*/ 15 w 350"/>
                <a:gd name="T23" fmla="*/ 49 h 284"/>
                <a:gd name="T24" fmla="*/ 47 w 350"/>
                <a:gd name="T25" fmla="*/ 109 h 284"/>
                <a:gd name="T26" fmla="*/ 14 w 350"/>
                <a:gd name="T27" fmla="*/ 100 h 284"/>
                <a:gd name="T28" fmla="*/ 14 w 350"/>
                <a:gd name="T29" fmla="*/ 101 h 284"/>
                <a:gd name="T30" fmla="*/ 72 w 350"/>
                <a:gd name="T31" fmla="*/ 171 h 284"/>
                <a:gd name="T32" fmla="*/ 53 w 350"/>
                <a:gd name="T33" fmla="*/ 174 h 284"/>
                <a:gd name="T34" fmla="*/ 39 w 350"/>
                <a:gd name="T35" fmla="*/ 172 h 284"/>
                <a:gd name="T36" fmla="*/ 106 w 350"/>
                <a:gd name="T37" fmla="*/ 222 h 284"/>
                <a:gd name="T38" fmla="*/ 17 w 350"/>
                <a:gd name="T39" fmla="*/ 253 h 284"/>
                <a:gd name="T40" fmla="*/ 0 w 350"/>
                <a:gd name="T41" fmla="*/ 252 h 284"/>
                <a:gd name="T42" fmla="*/ 110 w 350"/>
                <a:gd name="T4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0" h="284">
                  <a:moveTo>
                    <a:pt x="110" y="284"/>
                  </a:moveTo>
                  <a:cubicBezTo>
                    <a:pt x="242" y="284"/>
                    <a:pt x="314" y="175"/>
                    <a:pt x="314" y="80"/>
                  </a:cubicBezTo>
                  <a:cubicBezTo>
                    <a:pt x="314" y="77"/>
                    <a:pt x="314" y="74"/>
                    <a:pt x="314" y="71"/>
                  </a:cubicBezTo>
                  <a:cubicBezTo>
                    <a:pt x="328" y="61"/>
                    <a:pt x="340" y="48"/>
                    <a:pt x="350" y="34"/>
                  </a:cubicBezTo>
                  <a:cubicBezTo>
                    <a:pt x="337" y="39"/>
                    <a:pt x="323" y="43"/>
                    <a:pt x="308" y="45"/>
                  </a:cubicBezTo>
                  <a:cubicBezTo>
                    <a:pt x="323" y="36"/>
                    <a:pt x="335" y="22"/>
                    <a:pt x="340" y="5"/>
                  </a:cubicBezTo>
                  <a:cubicBezTo>
                    <a:pt x="326" y="14"/>
                    <a:pt x="311" y="20"/>
                    <a:pt x="294" y="23"/>
                  </a:cubicBezTo>
                  <a:cubicBezTo>
                    <a:pt x="281" y="9"/>
                    <a:pt x="263" y="0"/>
                    <a:pt x="242" y="0"/>
                  </a:cubicBezTo>
                  <a:cubicBezTo>
                    <a:pt x="203" y="0"/>
                    <a:pt x="170" y="32"/>
                    <a:pt x="170" y="72"/>
                  </a:cubicBezTo>
                  <a:cubicBezTo>
                    <a:pt x="170" y="77"/>
                    <a:pt x="171" y="83"/>
                    <a:pt x="172" y="88"/>
                  </a:cubicBezTo>
                  <a:cubicBezTo>
                    <a:pt x="113" y="85"/>
                    <a:pt x="60" y="57"/>
                    <a:pt x="25" y="13"/>
                  </a:cubicBezTo>
                  <a:cubicBezTo>
                    <a:pt x="18" y="24"/>
                    <a:pt x="15" y="36"/>
                    <a:pt x="15" y="49"/>
                  </a:cubicBezTo>
                  <a:cubicBezTo>
                    <a:pt x="15" y="74"/>
                    <a:pt x="27" y="96"/>
                    <a:pt x="47" y="109"/>
                  </a:cubicBezTo>
                  <a:cubicBezTo>
                    <a:pt x="35" y="109"/>
                    <a:pt x="24" y="105"/>
                    <a:pt x="14" y="100"/>
                  </a:cubicBezTo>
                  <a:cubicBezTo>
                    <a:pt x="14" y="100"/>
                    <a:pt x="14" y="101"/>
                    <a:pt x="14" y="101"/>
                  </a:cubicBezTo>
                  <a:cubicBezTo>
                    <a:pt x="14" y="136"/>
                    <a:pt x="39" y="165"/>
                    <a:pt x="72" y="171"/>
                  </a:cubicBezTo>
                  <a:cubicBezTo>
                    <a:pt x="66" y="173"/>
                    <a:pt x="59" y="174"/>
                    <a:pt x="53" y="174"/>
                  </a:cubicBezTo>
                  <a:cubicBezTo>
                    <a:pt x="48" y="174"/>
                    <a:pt x="44" y="173"/>
                    <a:pt x="39" y="172"/>
                  </a:cubicBezTo>
                  <a:cubicBezTo>
                    <a:pt x="48" y="201"/>
                    <a:pt x="75" y="222"/>
                    <a:pt x="106" y="222"/>
                  </a:cubicBezTo>
                  <a:cubicBezTo>
                    <a:pt x="82" y="241"/>
                    <a:pt x="51" y="253"/>
                    <a:pt x="17" y="253"/>
                  </a:cubicBezTo>
                  <a:cubicBezTo>
                    <a:pt x="12" y="253"/>
                    <a:pt x="6" y="253"/>
                    <a:pt x="0" y="252"/>
                  </a:cubicBezTo>
                  <a:cubicBezTo>
                    <a:pt x="32" y="272"/>
                    <a:pt x="70" y="284"/>
                    <a:pt x="110" y="2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1" name="Freeform 12"/>
            <p:cNvSpPr>
              <a:spLocks noEditPoints="1"/>
            </p:cNvSpPr>
            <p:nvPr userDrawn="1"/>
          </p:nvSpPr>
          <p:spPr bwMode="auto">
            <a:xfrm>
              <a:off x="6724416" y="4799518"/>
              <a:ext cx="246216" cy="172207"/>
            </a:xfrm>
            <a:custGeom>
              <a:avLst/>
              <a:gdLst>
                <a:gd name="T0" fmla="*/ 352 w 360"/>
                <a:gd name="T1" fmla="*/ 40 h 252"/>
                <a:gd name="T2" fmla="*/ 321 w 360"/>
                <a:gd name="T3" fmla="*/ 8 h 252"/>
                <a:gd name="T4" fmla="*/ 180 w 360"/>
                <a:gd name="T5" fmla="*/ 0 h 252"/>
                <a:gd name="T6" fmla="*/ 39 w 360"/>
                <a:gd name="T7" fmla="*/ 8 h 252"/>
                <a:gd name="T8" fmla="*/ 7 w 360"/>
                <a:gd name="T9" fmla="*/ 40 h 252"/>
                <a:gd name="T10" fmla="*/ 0 w 360"/>
                <a:gd name="T11" fmla="*/ 126 h 252"/>
                <a:gd name="T12" fmla="*/ 7 w 360"/>
                <a:gd name="T13" fmla="*/ 213 h 252"/>
                <a:gd name="T14" fmla="*/ 39 w 360"/>
                <a:gd name="T15" fmla="*/ 245 h 252"/>
                <a:gd name="T16" fmla="*/ 180 w 360"/>
                <a:gd name="T17" fmla="*/ 252 h 252"/>
                <a:gd name="T18" fmla="*/ 321 w 360"/>
                <a:gd name="T19" fmla="*/ 245 h 252"/>
                <a:gd name="T20" fmla="*/ 352 w 360"/>
                <a:gd name="T21" fmla="*/ 213 h 252"/>
                <a:gd name="T22" fmla="*/ 360 w 360"/>
                <a:gd name="T23" fmla="*/ 126 h 252"/>
                <a:gd name="T24" fmla="*/ 352 w 360"/>
                <a:gd name="T25" fmla="*/ 40 h 252"/>
                <a:gd name="T26" fmla="*/ 144 w 360"/>
                <a:gd name="T27" fmla="*/ 180 h 252"/>
                <a:gd name="T28" fmla="*/ 144 w 360"/>
                <a:gd name="T29" fmla="*/ 72 h 252"/>
                <a:gd name="T30" fmla="*/ 237 w 360"/>
                <a:gd name="T31" fmla="*/ 126 h 252"/>
                <a:gd name="T32" fmla="*/ 144 w 360"/>
                <a:gd name="T33" fmla="*/ 18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0" h="252">
                  <a:moveTo>
                    <a:pt x="352" y="40"/>
                  </a:moveTo>
                  <a:cubicBezTo>
                    <a:pt x="348" y="24"/>
                    <a:pt x="336" y="12"/>
                    <a:pt x="321" y="8"/>
                  </a:cubicBezTo>
                  <a:cubicBezTo>
                    <a:pt x="293" y="0"/>
                    <a:pt x="180" y="0"/>
                    <a:pt x="180" y="0"/>
                  </a:cubicBezTo>
                  <a:cubicBezTo>
                    <a:pt x="180" y="0"/>
                    <a:pt x="67" y="0"/>
                    <a:pt x="39" y="8"/>
                  </a:cubicBezTo>
                  <a:cubicBezTo>
                    <a:pt x="24" y="12"/>
                    <a:pt x="12" y="24"/>
                    <a:pt x="7" y="40"/>
                  </a:cubicBezTo>
                  <a:cubicBezTo>
                    <a:pt x="0" y="68"/>
                    <a:pt x="0" y="126"/>
                    <a:pt x="0" y="126"/>
                  </a:cubicBezTo>
                  <a:cubicBezTo>
                    <a:pt x="0" y="126"/>
                    <a:pt x="0" y="185"/>
                    <a:pt x="7" y="213"/>
                  </a:cubicBezTo>
                  <a:cubicBezTo>
                    <a:pt x="12" y="228"/>
                    <a:pt x="24" y="241"/>
                    <a:pt x="39" y="245"/>
                  </a:cubicBezTo>
                  <a:cubicBezTo>
                    <a:pt x="67" y="252"/>
                    <a:pt x="180" y="252"/>
                    <a:pt x="180" y="252"/>
                  </a:cubicBezTo>
                  <a:cubicBezTo>
                    <a:pt x="180" y="252"/>
                    <a:pt x="293" y="252"/>
                    <a:pt x="321" y="245"/>
                  </a:cubicBezTo>
                  <a:cubicBezTo>
                    <a:pt x="336" y="241"/>
                    <a:pt x="348" y="228"/>
                    <a:pt x="352" y="213"/>
                  </a:cubicBezTo>
                  <a:cubicBezTo>
                    <a:pt x="360" y="185"/>
                    <a:pt x="360" y="126"/>
                    <a:pt x="360" y="126"/>
                  </a:cubicBezTo>
                  <a:cubicBezTo>
                    <a:pt x="360" y="126"/>
                    <a:pt x="360" y="68"/>
                    <a:pt x="352" y="40"/>
                  </a:cubicBezTo>
                  <a:close/>
                  <a:moveTo>
                    <a:pt x="144" y="180"/>
                  </a:moveTo>
                  <a:cubicBezTo>
                    <a:pt x="144" y="72"/>
                    <a:pt x="144" y="72"/>
                    <a:pt x="144" y="72"/>
                  </a:cubicBezTo>
                  <a:cubicBezTo>
                    <a:pt x="237" y="126"/>
                    <a:pt x="237" y="126"/>
                    <a:pt x="237" y="126"/>
                  </a:cubicBezTo>
                  <a:lnTo>
                    <a:pt x="14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grpSp>
          <p:nvGrpSpPr>
            <p:cNvPr id="42" name="群組 41"/>
            <p:cNvGrpSpPr/>
            <p:nvPr userDrawn="1"/>
          </p:nvGrpSpPr>
          <p:grpSpPr>
            <a:xfrm>
              <a:off x="3540282" y="5181657"/>
              <a:ext cx="191994" cy="191994"/>
              <a:chOff x="7897813" y="3011488"/>
              <a:chExt cx="1204913" cy="1201737"/>
            </a:xfrm>
          </p:grpSpPr>
          <p:sp>
            <p:nvSpPr>
              <p:cNvPr id="33" name="Freeform 14"/>
              <p:cNvSpPr>
                <a:spLocks/>
              </p:cNvSpPr>
              <p:nvPr userDrawn="1"/>
            </p:nvSpPr>
            <p:spPr bwMode="auto">
              <a:xfrm>
                <a:off x="8323263" y="3387725"/>
                <a:ext cx="779463" cy="825500"/>
              </a:xfrm>
              <a:custGeom>
                <a:avLst/>
                <a:gdLst>
                  <a:gd name="T0" fmla="*/ 64 w 207"/>
                  <a:gd name="T1" fmla="*/ 34 h 219"/>
                  <a:gd name="T2" fmla="*/ 77 w 207"/>
                  <a:gd name="T3" fmla="*/ 20 h 219"/>
                  <a:gd name="T4" fmla="*/ 127 w 207"/>
                  <a:gd name="T5" fmla="*/ 0 h 219"/>
                  <a:gd name="T6" fmla="*/ 158 w 207"/>
                  <a:gd name="T7" fmla="*/ 4 h 219"/>
                  <a:gd name="T8" fmla="*/ 201 w 207"/>
                  <a:gd name="T9" fmla="*/ 50 h 219"/>
                  <a:gd name="T10" fmla="*/ 207 w 207"/>
                  <a:gd name="T11" fmla="*/ 102 h 219"/>
                  <a:gd name="T12" fmla="*/ 207 w 207"/>
                  <a:gd name="T13" fmla="*/ 214 h 219"/>
                  <a:gd name="T14" fmla="*/ 203 w 207"/>
                  <a:gd name="T15" fmla="*/ 219 h 219"/>
                  <a:gd name="T16" fmla="*/ 145 w 207"/>
                  <a:gd name="T17" fmla="*/ 219 h 219"/>
                  <a:gd name="T18" fmla="*/ 141 w 207"/>
                  <a:gd name="T19" fmla="*/ 215 h 219"/>
                  <a:gd name="T20" fmla="*/ 141 w 207"/>
                  <a:gd name="T21" fmla="*/ 108 h 219"/>
                  <a:gd name="T22" fmla="*/ 138 w 207"/>
                  <a:gd name="T23" fmla="*/ 82 h 219"/>
                  <a:gd name="T24" fmla="*/ 105 w 207"/>
                  <a:gd name="T25" fmla="*/ 58 h 219"/>
                  <a:gd name="T26" fmla="*/ 68 w 207"/>
                  <a:gd name="T27" fmla="*/ 94 h 219"/>
                  <a:gd name="T28" fmla="*/ 67 w 207"/>
                  <a:gd name="T29" fmla="*/ 111 h 219"/>
                  <a:gd name="T30" fmla="*/ 67 w 207"/>
                  <a:gd name="T31" fmla="*/ 214 h 219"/>
                  <a:gd name="T32" fmla="*/ 62 w 207"/>
                  <a:gd name="T33" fmla="*/ 219 h 219"/>
                  <a:gd name="T34" fmla="*/ 4 w 207"/>
                  <a:gd name="T35" fmla="*/ 219 h 219"/>
                  <a:gd name="T36" fmla="*/ 0 w 207"/>
                  <a:gd name="T37" fmla="*/ 215 h 219"/>
                  <a:gd name="T38" fmla="*/ 0 w 207"/>
                  <a:gd name="T39" fmla="*/ 10 h 219"/>
                  <a:gd name="T40" fmla="*/ 5 w 207"/>
                  <a:gd name="T41" fmla="*/ 6 h 219"/>
                  <a:gd name="T42" fmla="*/ 60 w 207"/>
                  <a:gd name="T43" fmla="*/ 6 h 219"/>
                  <a:gd name="T44" fmla="*/ 64 w 207"/>
                  <a:gd name="T45" fmla="*/ 10 h 219"/>
                  <a:gd name="T46" fmla="*/ 64 w 207"/>
                  <a:gd name="T47" fmla="*/ 34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7" h="219">
                    <a:moveTo>
                      <a:pt x="64" y="34"/>
                    </a:moveTo>
                    <a:cubicBezTo>
                      <a:pt x="68" y="29"/>
                      <a:pt x="72" y="24"/>
                      <a:pt x="77" y="20"/>
                    </a:cubicBezTo>
                    <a:cubicBezTo>
                      <a:pt x="91" y="7"/>
                      <a:pt x="107" y="0"/>
                      <a:pt x="127" y="0"/>
                    </a:cubicBezTo>
                    <a:cubicBezTo>
                      <a:pt x="137" y="0"/>
                      <a:pt x="148" y="1"/>
                      <a:pt x="158" y="4"/>
                    </a:cubicBezTo>
                    <a:cubicBezTo>
                      <a:pt x="181" y="11"/>
                      <a:pt x="195" y="27"/>
                      <a:pt x="201" y="50"/>
                    </a:cubicBezTo>
                    <a:cubicBezTo>
                      <a:pt x="206" y="67"/>
                      <a:pt x="207" y="85"/>
                      <a:pt x="207" y="102"/>
                    </a:cubicBezTo>
                    <a:cubicBezTo>
                      <a:pt x="207" y="140"/>
                      <a:pt x="207" y="177"/>
                      <a:pt x="207" y="214"/>
                    </a:cubicBezTo>
                    <a:cubicBezTo>
                      <a:pt x="207" y="218"/>
                      <a:pt x="206" y="219"/>
                      <a:pt x="203" y="219"/>
                    </a:cubicBezTo>
                    <a:cubicBezTo>
                      <a:pt x="184" y="219"/>
                      <a:pt x="164" y="219"/>
                      <a:pt x="145" y="219"/>
                    </a:cubicBezTo>
                    <a:cubicBezTo>
                      <a:pt x="142" y="219"/>
                      <a:pt x="141" y="218"/>
                      <a:pt x="141" y="215"/>
                    </a:cubicBezTo>
                    <a:cubicBezTo>
                      <a:pt x="141" y="179"/>
                      <a:pt x="141" y="144"/>
                      <a:pt x="141" y="108"/>
                    </a:cubicBezTo>
                    <a:cubicBezTo>
                      <a:pt x="141" y="99"/>
                      <a:pt x="140" y="90"/>
                      <a:pt x="138" y="82"/>
                    </a:cubicBezTo>
                    <a:cubicBezTo>
                      <a:pt x="133" y="66"/>
                      <a:pt x="122" y="58"/>
                      <a:pt x="105" y="58"/>
                    </a:cubicBezTo>
                    <a:cubicBezTo>
                      <a:pt x="83" y="60"/>
                      <a:pt x="71" y="71"/>
                      <a:pt x="68" y="94"/>
                    </a:cubicBezTo>
                    <a:cubicBezTo>
                      <a:pt x="67" y="100"/>
                      <a:pt x="67" y="105"/>
                      <a:pt x="67" y="111"/>
                    </a:cubicBezTo>
                    <a:cubicBezTo>
                      <a:pt x="67" y="145"/>
                      <a:pt x="67" y="180"/>
                      <a:pt x="67" y="214"/>
                    </a:cubicBezTo>
                    <a:cubicBezTo>
                      <a:pt x="67" y="218"/>
                      <a:pt x="66" y="219"/>
                      <a:pt x="62" y="219"/>
                    </a:cubicBezTo>
                    <a:cubicBezTo>
                      <a:pt x="43" y="219"/>
                      <a:pt x="24" y="219"/>
                      <a:pt x="4" y="219"/>
                    </a:cubicBezTo>
                    <a:cubicBezTo>
                      <a:pt x="1" y="219"/>
                      <a:pt x="0" y="218"/>
                      <a:pt x="0" y="215"/>
                    </a:cubicBezTo>
                    <a:cubicBezTo>
                      <a:pt x="0" y="146"/>
                      <a:pt x="0" y="78"/>
                      <a:pt x="0" y="10"/>
                    </a:cubicBezTo>
                    <a:cubicBezTo>
                      <a:pt x="0" y="6"/>
                      <a:pt x="2" y="6"/>
                      <a:pt x="5" y="6"/>
                    </a:cubicBezTo>
                    <a:cubicBezTo>
                      <a:pt x="23" y="6"/>
                      <a:pt x="41" y="6"/>
                      <a:pt x="60" y="6"/>
                    </a:cubicBezTo>
                    <a:cubicBezTo>
                      <a:pt x="63" y="6"/>
                      <a:pt x="64" y="7"/>
                      <a:pt x="64" y="10"/>
                    </a:cubicBezTo>
                    <a:cubicBezTo>
                      <a:pt x="64" y="18"/>
                      <a:pt x="64" y="26"/>
                      <a:pt x="64" y="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7916863" y="3409950"/>
                <a:ext cx="252413" cy="803275"/>
              </a:xfrm>
              <a:custGeom>
                <a:avLst/>
                <a:gdLst>
                  <a:gd name="T0" fmla="*/ 67 w 67"/>
                  <a:gd name="T1" fmla="*/ 107 h 213"/>
                  <a:gd name="T2" fmla="*/ 67 w 67"/>
                  <a:gd name="T3" fmla="*/ 208 h 213"/>
                  <a:gd name="T4" fmla="*/ 62 w 67"/>
                  <a:gd name="T5" fmla="*/ 213 h 213"/>
                  <a:gd name="T6" fmla="*/ 4 w 67"/>
                  <a:gd name="T7" fmla="*/ 213 h 213"/>
                  <a:gd name="T8" fmla="*/ 0 w 67"/>
                  <a:gd name="T9" fmla="*/ 209 h 213"/>
                  <a:gd name="T10" fmla="*/ 0 w 67"/>
                  <a:gd name="T11" fmla="*/ 3 h 213"/>
                  <a:gd name="T12" fmla="*/ 4 w 67"/>
                  <a:gd name="T13" fmla="*/ 0 h 213"/>
                  <a:gd name="T14" fmla="*/ 62 w 67"/>
                  <a:gd name="T15" fmla="*/ 0 h 213"/>
                  <a:gd name="T16" fmla="*/ 67 w 67"/>
                  <a:gd name="T17" fmla="*/ 4 h 213"/>
                  <a:gd name="T18" fmla="*/ 67 w 67"/>
                  <a:gd name="T19" fmla="*/ 107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" h="213">
                    <a:moveTo>
                      <a:pt x="67" y="107"/>
                    </a:moveTo>
                    <a:cubicBezTo>
                      <a:pt x="67" y="140"/>
                      <a:pt x="67" y="174"/>
                      <a:pt x="67" y="208"/>
                    </a:cubicBezTo>
                    <a:cubicBezTo>
                      <a:pt x="67" y="212"/>
                      <a:pt x="66" y="213"/>
                      <a:pt x="62" y="213"/>
                    </a:cubicBezTo>
                    <a:cubicBezTo>
                      <a:pt x="43" y="213"/>
                      <a:pt x="24" y="213"/>
                      <a:pt x="4" y="213"/>
                    </a:cubicBezTo>
                    <a:cubicBezTo>
                      <a:pt x="1" y="213"/>
                      <a:pt x="0" y="212"/>
                      <a:pt x="0" y="209"/>
                    </a:cubicBezTo>
                    <a:cubicBezTo>
                      <a:pt x="0" y="140"/>
                      <a:pt x="0" y="72"/>
                      <a:pt x="0" y="3"/>
                    </a:cubicBezTo>
                    <a:cubicBezTo>
                      <a:pt x="0" y="1"/>
                      <a:pt x="1" y="0"/>
                      <a:pt x="4" y="0"/>
                    </a:cubicBezTo>
                    <a:cubicBezTo>
                      <a:pt x="24" y="0"/>
                      <a:pt x="43" y="0"/>
                      <a:pt x="62" y="0"/>
                    </a:cubicBezTo>
                    <a:cubicBezTo>
                      <a:pt x="66" y="0"/>
                      <a:pt x="67" y="1"/>
                      <a:pt x="67" y="4"/>
                    </a:cubicBezTo>
                    <a:cubicBezTo>
                      <a:pt x="67" y="38"/>
                      <a:pt x="67" y="72"/>
                      <a:pt x="67" y="10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35" name="Oval 16"/>
              <p:cNvSpPr>
                <a:spLocks noChangeArrowheads="1"/>
              </p:cNvSpPr>
              <p:nvPr userDrawn="1"/>
            </p:nvSpPr>
            <p:spPr bwMode="auto">
              <a:xfrm>
                <a:off x="7897813" y="3011488"/>
                <a:ext cx="288925" cy="2857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</p:grpSp>
        <p:sp>
          <p:nvSpPr>
            <p:cNvPr id="37" name="Freeform 18"/>
            <p:cNvSpPr>
              <a:spLocks noEditPoints="1"/>
            </p:cNvSpPr>
            <p:nvPr userDrawn="1"/>
          </p:nvSpPr>
          <p:spPr bwMode="auto">
            <a:xfrm>
              <a:off x="3510279" y="4370876"/>
              <a:ext cx="252000" cy="252000"/>
            </a:xfrm>
            <a:custGeom>
              <a:avLst/>
              <a:gdLst>
                <a:gd name="T0" fmla="*/ 200 w 400"/>
                <a:gd name="T1" fmla="*/ 0 h 400"/>
                <a:gd name="T2" fmla="*/ 0 w 400"/>
                <a:gd name="T3" fmla="*/ 200 h 400"/>
                <a:gd name="T4" fmla="*/ 200 w 400"/>
                <a:gd name="T5" fmla="*/ 400 h 400"/>
                <a:gd name="T6" fmla="*/ 400 w 400"/>
                <a:gd name="T7" fmla="*/ 200 h 400"/>
                <a:gd name="T8" fmla="*/ 200 w 400"/>
                <a:gd name="T9" fmla="*/ 0 h 400"/>
                <a:gd name="T10" fmla="*/ 332 w 400"/>
                <a:gd name="T11" fmla="*/ 92 h 400"/>
                <a:gd name="T12" fmla="*/ 370 w 400"/>
                <a:gd name="T13" fmla="*/ 199 h 400"/>
                <a:gd name="T14" fmla="*/ 252 w 400"/>
                <a:gd name="T15" fmla="*/ 193 h 400"/>
                <a:gd name="T16" fmla="*/ 248 w 400"/>
                <a:gd name="T17" fmla="*/ 184 h 400"/>
                <a:gd name="T18" fmla="*/ 237 w 400"/>
                <a:gd name="T19" fmla="*/ 159 h 400"/>
                <a:gd name="T20" fmla="*/ 332 w 400"/>
                <a:gd name="T21" fmla="*/ 92 h 400"/>
                <a:gd name="T22" fmla="*/ 200 w 400"/>
                <a:gd name="T23" fmla="*/ 30 h 400"/>
                <a:gd name="T24" fmla="*/ 313 w 400"/>
                <a:gd name="T25" fmla="*/ 72 h 400"/>
                <a:gd name="T26" fmla="*/ 223 w 400"/>
                <a:gd name="T27" fmla="*/ 134 h 400"/>
                <a:gd name="T28" fmla="*/ 160 w 400"/>
                <a:gd name="T29" fmla="*/ 34 h 400"/>
                <a:gd name="T30" fmla="*/ 200 w 400"/>
                <a:gd name="T31" fmla="*/ 30 h 400"/>
                <a:gd name="T32" fmla="*/ 127 w 400"/>
                <a:gd name="T33" fmla="*/ 46 h 400"/>
                <a:gd name="T34" fmla="*/ 190 w 400"/>
                <a:gd name="T35" fmla="*/ 144 h 400"/>
                <a:gd name="T36" fmla="*/ 33 w 400"/>
                <a:gd name="T37" fmla="*/ 165 h 400"/>
                <a:gd name="T38" fmla="*/ 127 w 400"/>
                <a:gd name="T39" fmla="*/ 46 h 400"/>
                <a:gd name="T40" fmla="*/ 29 w 400"/>
                <a:gd name="T41" fmla="*/ 200 h 400"/>
                <a:gd name="T42" fmla="*/ 29 w 400"/>
                <a:gd name="T43" fmla="*/ 195 h 400"/>
                <a:gd name="T44" fmla="*/ 204 w 400"/>
                <a:gd name="T45" fmla="*/ 171 h 400"/>
                <a:gd name="T46" fmla="*/ 218 w 400"/>
                <a:gd name="T47" fmla="*/ 200 h 400"/>
                <a:gd name="T48" fmla="*/ 211 w 400"/>
                <a:gd name="T49" fmla="*/ 202 h 400"/>
                <a:gd name="T50" fmla="*/ 73 w 400"/>
                <a:gd name="T51" fmla="*/ 314 h 400"/>
                <a:gd name="T52" fmla="*/ 29 w 400"/>
                <a:gd name="T53" fmla="*/ 200 h 400"/>
                <a:gd name="T54" fmla="*/ 200 w 400"/>
                <a:gd name="T55" fmla="*/ 371 h 400"/>
                <a:gd name="T56" fmla="*/ 95 w 400"/>
                <a:gd name="T57" fmla="*/ 335 h 400"/>
                <a:gd name="T58" fmla="*/ 229 w 400"/>
                <a:gd name="T59" fmla="*/ 228 h 400"/>
                <a:gd name="T60" fmla="*/ 230 w 400"/>
                <a:gd name="T61" fmla="*/ 228 h 400"/>
                <a:gd name="T62" fmla="*/ 267 w 400"/>
                <a:gd name="T63" fmla="*/ 357 h 400"/>
                <a:gd name="T64" fmla="*/ 200 w 400"/>
                <a:gd name="T65" fmla="*/ 371 h 400"/>
                <a:gd name="T66" fmla="*/ 295 w 400"/>
                <a:gd name="T67" fmla="*/ 342 h 400"/>
                <a:gd name="T68" fmla="*/ 262 w 400"/>
                <a:gd name="T69" fmla="*/ 220 h 400"/>
                <a:gd name="T70" fmla="*/ 368 w 400"/>
                <a:gd name="T71" fmla="*/ 227 h 400"/>
                <a:gd name="T72" fmla="*/ 295 w 400"/>
                <a:gd name="T73" fmla="*/ 342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0" h="400">
                  <a:moveTo>
                    <a:pt x="200" y="0"/>
                  </a:moveTo>
                  <a:cubicBezTo>
                    <a:pt x="89" y="0"/>
                    <a:pt x="0" y="90"/>
                    <a:pt x="0" y="200"/>
                  </a:cubicBezTo>
                  <a:cubicBezTo>
                    <a:pt x="0" y="310"/>
                    <a:pt x="89" y="400"/>
                    <a:pt x="200" y="400"/>
                  </a:cubicBezTo>
                  <a:cubicBezTo>
                    <a:pt x="310" y="400"/>
                    <a:pt x="400" y="310"/>
                    <a:pt x="400" y="200"/>
                  </a:cubicBezTo>
                  <a:cubicBezTo>
                    <a:pt x="400" y="90"/>
                    <a:pt x="310" y="0"/>
                    <a:pt x="200" y="0"/>
                  </a:cubicBezTo>
                  <a:close/>
                  <a:moveTo>
                    <a:pt x="332" y="92"/>
                  </a:moveTo>
                  <a:cubicBezTo>
                    <a:pt x="356" y="121"/>
                    <a:pt x="370" y="158"/>
                    <a:pt x="370" y="199"/>
                  </a:cubicBezTo>
                  <a:cubicBezTo>
                    <a:pt x="365" y="197"/>
                    <a:pt x="308" y="186"/>
                    <a:pt x="252" y="193"/>
                  </a:cubicBezTo>
                  <a:cubicBezTo>
                    <a:pt x="250" y="190"/>
                    <a:pt x="249" y="187"/>
                    <a:pt x="248" y="184"/>
                  </a:cubicBezTo>
                  <a:cubicBezTo>
                    <a:pt x="244" y="176"/>
                    <a:pt x="241" y="167"/>
                    <a:pt x="237" y="159"/>
                  </a:cubicBezTo>
                  <a:cubicBezTo>
                    <a:pt x="300" y="134"/>
                    <a:pt x="328" y="97"/>
                    <a:pt x="332" y="92"/>
                  </a:cubicBezTo>
                  <a:close/>
                  <a:moveTo>
                    <a:pt x="200" y="30"/>
                  </a:moveTo>
                  <a:cubicBezTo>
                    <a:pt x="243" y="30"/>
                    <a:pt x="283" y="46"/>
                    <a:pt x="313" y="72"/>
                  </a:cubicBezTo>
                  <a:cubicBezTo>
                    <a:pt x="310" y="77"/>
                    <a:pt x="284" y="111"/>
                    <a:pt x="223" y="134"/>
                  </a:cubicBezTo>
                  <a:cubicBezTo>
                    <a:pt x="195" y="83"/>
                    <a:pt x="164" y="41"/>
                    <a:pt x="160" y="34"/>
                  </a:cubicBezTo>
                  <a:cubicBezTo>
                    <a:pt x="172" y="31"/>
                    <a:pt x="186" y="30"/>
                    <a:pt x="200" y="30"/>
                  </a:cubicBezTo>
                  <a:close/>
                  <a:moveTo>
                    <a:pt x="127" y="46"/>
                  </a:moveTo>
                  <a:cubicBezTo>
                    <a:pt x="132" y="52"/>
                    <a:pt x="162" y="94"/>
                    <a:pt x="190" y="144"/>
                  </a:cubicBezTo>
                  <a:cubicBezTo>
                    <a:pt x="111" y="166"/>
                    <a:pt x="40" y="165"/>
                    <a:pt x="33" y="165"/>
                  </a:cubicBezTo>
                  <a:cubicBezTo>
                    <a:pt x="44" y="112"/>
                    <a:pt x="79" y="68"/>
                    <a:pt x="127" y="46"/>
                  </a:cubicBezTo>
                  <a:close/>
                  <a:moveTo>
                    <a:pt x="29" y="200"/>
                  </a:moveTo>
                  <a:cubicBezTo>
                    <a:pt x="29" y="199"/>
                    <a:pt x="29" y="197"/>
                    <a:pt x="29" y="195"/>
                  </a:cubicBezTo>
                  <a:cubicBezTo>
                    <a:pt x="36" y="195"/>
                    <a:pt x="119" y="196"/>
                    <a:pt x="204" y="171"/>
                  </a:cubicBezTo>
                  <a:cubicBezTo>
                    <a:pt x="209" y="180"/>
                    <a:pt x="214" y="190"/>
                    <a:pt x="218" y="200"/>
                  </a:cubicBezTo>
                  <a:cubicBezTo>
                    <a:pt x="216" y="200"/>
                    <a:pt x="214" y="201"/>
                    <a:pt x="211" y="202"/>
                  </a:cubicBezTo>
                  <a:cubicBezTo>
                    <a:pt x="123" y="230"/>
                    <a:pt x="77" y="308"/>
                    <a:pt x="73" y="314"/>
                  </a:cubicBezTo>
                  <a:cubicBezTo>
                    <a:pt x="46" y="284"/>
                    <a:pt x="29" y="244"/>
                    <a:pt x="29" y="200"/>
                  </a:cubicBezTo>
                  <a:close/>
                  <a:moveTo>
                    <a:pt x="200" y="371"/>
                  </a:moveTo>
                  <a:cubicBezTo>
                    <a:pt x="160" y="371"/>
                    <a:pt x="124" y="358"/>
                    <a:pt x="95" y="335"/>
                  </a:cubicBezTo>
                  <a:cubicBezTo>
                    <a:pt x="98" y="329"/>
                    <a:pt x="133" y="262"/>
                    <a:pt x="229" y="228"/>
                  </a:cubicBezTo>
                  <a:cubicBezTo>
                    <a:pt x="229" y="228"/>
                    <a:pt x="230" y="228"/>
                    <a:pt x="230" y="228"/>
                  </a:cubicBezTo>
                  <a:cubicBezTo>
                    <a:pt x="254" y="290"/>
                    <a:pt x="264" y="342"/>
                    <a:pt x="267" y="357"/>
                  </a:cubicBezTo>
                  <a:cubicBezTo>
                    <a:pt x="246" y="366"/>
                    <a:pt x="223" y="371"/>
                    <a:pt x="200" y="371"/>
                  </a:cubicBezTo>
                  <a:close/>
                  <a:moveTo>
                    <a:pt x="295" y="342"/>
                  </a:moveTo>
                  <a:cubicBezTo>
                    <a:pt x="293" y="331"/>
                    <a:pt x="284" y="281"/>
                    <a:pt x="262" y="220"/>
                  </a:cubicBezTo>
                  <a:cubicBezTo>
                    <a:pt x="315" y="212"/>
                    <a:pt x="362" y="225"/>
                    <a:pt x="368" y="227"/>
                  </a:cubicBezTo>
                  <a:cubicBezTo>
                    <a:pt x="361" y="275"/>
                    <a:pt x="333" y="316"/>
                    <a:pt x="295" y="3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8" name="Freeform 19"/>
            <p:cNvSpPr>
              <a:spLocks/>
            </p:cNvSpPr>
            <p:nvPr userDrawn="1"/>
          </p:nvSpPr>
          <p:spPr bwMode="auto">
            <a:xfrm>
              <a:off x="3520903" y="4818720"/>
              <a:ext cx="230753" cy="230753"/>
            </a:xfrm>
            <a:custGeom>
              <a:avLst/>
              <a:gdLst>
                <a:gd name="T0" fmla="*/ 540 w 540"/>
                <a:gd name="T1" fmla="*/ 270 h 537"/>
                <a:gd name="T2" fmla="*/ 270 w 540"/>
                <a:gd name="T3" fmla="*/ 0 h 537"/>
                <a:gd name="T4" fmla="*/ 0 w 540"/>
                <a:gd name="T5" fmla="*/ 270 h 537"/>
                <a:gd name="T6" fmla="*/ 228 w 540"/>
                <a:gd name="T7" fmla="*/ 537 h 537"/>
                <a:gd name="T8" fmla="*/ 228 w 540"/>
                <a:gd name="T9" fmla="*/ 349 h 537"/>
                <a:gd name="T10" fmla="*/ 160 w 540"/>
                <a:gd name="T11" fmla="*/ 349 h 537"/>
                <a:gd name="T12" fmla="*/ 160 w 540"/>
                <a:gd name="T13" fmla="*/ 270 h 537"/>
                <a:gd name="T14" fmla="*/ 228 w 540"/>
                <a:gd name="T15" fmla="*/ 270 h 537"/>
                <a:gd name="T16" fmla="*/ 228 w 540"/>
                <a:gd name="T17" fmla="*/ 211 h 537"/>
                <a:gd name="T18" fmla="*/ 330 w 540"/>
                <a:gd name="T19" fmla="*/ 106 h 537"/>
                <a:gd name="T20" fmla="*/ 391 w 540"/>
                <a:gd name="T21" fmla="*/ 111 h 537"/>
                <a:gd name="T22" fmla="*/ 391 w 540"/>
                <a:gd name="T23" fmla="*/ 178 h 537"/>
                <a:gd name="T24" fmla="*/ 357 w 540"/>
                <a:gd name="T25" fmla="*/ 178 h 537"/>
                <a:gd name="T26" fmla="*/ 313 w 540"/>
                <a:gd name="T27" fmla="*/ 220 h 537"/>
                <a:gd name="T28" fmla="*/ 313 w 540"/>
                <a:gd name="T29" fmla="*/ 270 h 537"/>
                <a:gd name="T30" fmla="*/ 387 w 540"/>
                <a:gd name="T31" fmla="*/ 270 h 537"/>
                <a:gd name="T32" fmla="*/ 375 w 540"/>
                <a:gd name="T33" fmla="*/ 349 h 537"/>
                <a:gd name="T34" fmla="*/ 313 w 540"/>
                <a:gd name="T35" fmla="*/ 349 h 537"/>
                <a:gd name="T36" fmla="*/ 313 w 540"/>
                <a:gd name="T37" fmla="*/ 537 h 537"/>
                <a:gd name="T38" fmla="*/ 540 w 540"/>
                <a:gd name="T39" fmla="*/ 27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0" h="537">
                  <a:moveTo>
                    <a:pt x="540" y="270"/>
                  </a:moveTo>
                  <a:cubicBezTo>
                    <a:pt x="540" y="121"/>
                    <a:pt x="419" y="0"/>
                    <a:pt x="270" y="0"/>
                  </a:cubicBezTo>
                  <a:cubicBezTo>
                    <a:pt x="121" y="0"/>
                    <a:pt x="0" y="121"/>
                    <a:pt x="0" y="270"/>
                  </a:cubicBezTo>
                  <a:cubicBezTo>
                    <a:pt x="0" y="405"/>
                    <a:pt x="99" y="517"/>
                    <a:pt x="228" y="537"/>
                  </a:cubicBezTo>
                  <a:cubicBezTo>
                    <a:pt x="228" y="349"/>
                    <a:pt x="228" y="349"/>
                    <a:pt x="228" y="349"/>
                  </a:cubicBezTo>
                  <a:cubicBezTo>
                    <a:pt x="160" y="349"/>
                    <a:pt x="160" y="349"/>
                    <a:pt x="160" y="349"/>
                  </a:cubicBezTo>
                  <a:cubicBezTo>
                    <a:pt x="160" y="270"/>
                    <a:pt x="160" y="270"/>
                    <a:pt x="160" y="270"/>
                  </a:cubicBezTo>
                  <a:cubicBezTo>
                    <a:pt x="228" y="270"/>
                    <a:pt x="228" y="270"/>
                    <a:pt x="228" y="270"/>
                  </a:cubicBezTo>
                  <a:cubicBezTo>
                    <a:pt x="228" y="211"/>
                    <a:pt x="228" y="211"/>
                    <a:pt x="228" y="211"/>
                  </a:cubicBezTo>
                  <a:cubicBezTo>
                    <a:pt x="228" y="143"/>
                    <a:pt x="268" y="106"/>
                    <a:pt x="330" y="106"/>
                  </a:cubicBezTo>
                  <a:cubicBezTo>
                    <a:pt x="360" y="106"/>
                    <a:pt x="391" y="111"/>
                    <a:pt x="391" y="111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57" y="178"/>
                    <a:pt x="357" y="178"/>
                    <a:pt x="357" y="178"/>
                  </a:cubicBezTo>
                  <a:cubicBezTo>
                    <a:pt x="323" y="178"/>
                    <a:pt x="313" y="198"/>
                    <a:pt x="313" y="220"/>
                  </a:cubicBezTo>
                  <a:cubicBezTo>
                    <a:pt x="313" y="270"/>
                    <a:pt x="313" y="270"/>
                    <a:pt x="313" y="270"/>
                  </a:cubicBezTo>
                  <a:cubicBezTo>
                    <a:pt x="387" y="270"/>
                    <a:pt x="387" y="270"/>
                    <a:pt x="387" y="270"/>
                  </a:cubicBezTo>
                  <a:cubicBezTo>
                    <a:pt x="375" y="349"/>
                    <a:pt x="375" y="349"/>
                    <a:pt x="375" y="349"/>
                  </a:cubicBezTo>
                  <a:cubicBezTo>
                    <a:pt x="313" y="349"/>
                    <a:pt x="313" y="349"/>
                    <a:pt x="313" y="349"/>
                  </a:cubicBezTo>
                  <a:cubicBezTo>
                    <a:pt x="313" y="537"/>
                    <a:pt x="313" y="537"/>
                    <a:pt x="313" y="537"/>
                  </a:cubicBezTo>
                  <a:cubicBezTo>
                    <a:pt x="442" y="517"/>
                    <a:pt x="540" y="405"/>
                    <a:pt x="540" y="2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grpSp>
          <p:nvGrpSpPr>
            <p:cNvPr id="64" name="群組 63"/>
            <p:cNvGrpSpPr/>
            <p:nvPr userDrawn="1"/>
          </p:nvGrpSpPr>
          <p:grpSpPr>
            <a:xfrm>
              <a:off x="6729516" y="4415246"/>
              <a:ext cx="236017" cy="182144"/>
              <a:chOff x="6623051" y="2742342"/>
              <a:chExt cx="1752600" cy="1352550"/>
            </a:xfrm>
          </p:grpSpPr>
          <p:sp>
            <p:nvSpPr>
              <p:cNvPr id="62" name="Freeform 40"/>
              <p:cNvSpPr>
                <a:spLocks/>
              </p:cNvSpPr>
              <p:nvPr userDrawn="1"/>
            </p:nvSpPr>
            <p:spPr bwMode="auto">
              <a:xfrm>
                <a:off x="6751639" y="2742342"/>
                <a:ext cx="1500188" cy="774700"/>
              </a:xfrm>
              <a:custGeom>
                <a:avLst/>
                <a:gdLst>
                  <a:gd name="T0" fmla="*/ 0 w 457"/>
                  <a:gd name="T1" fmla="*/ 6 h 236"/>
                  <a:gd name="T2" fmla="*/ 186 w 457"/>
                  <a:gd name="T3" fmla="*/ 217 h 236"/>
                  <a:gd name="T4" fmla="*/ 228 w 457"/>
                  <a:gd name="T5" fmla="*/ 236 h 236"/>
                  <a:gd name="T6" fmla="*/ 270 w 457"/>
                  <a:gd name="T7" fmla="*/ 217 h 236"/>
                  <a:gd name="T8" fmla="*/ 452 w 457"/>
                  <a:gd name="T9" fmla="*/ 10 h 236"/>
                  <a:gd name="T10" fmla="*/ 457 w 457"/>
                  <a:gd name="T11" fmla="*/ 6 h 236"/>
                  <a:gd name="T12" fmla="*/ 432 w 457"/>
                  <a:gd name="T13" fmla="*/ 0 h 236"/>
                  <a:gd name="T14" fmla="*/ 24 w 457"/>
                  <a:gd name="T15" fmla="*/ 0 h 236"/>
                  <a:gd name="T16" fmla="*/ 0 w 457"/>
                  <a:gd name="T17" fmla="*/ 5 h 236"/>
                  <a:gd name="T18" fmla="*/ 0 w 457"/>
                  <a:gd name="T19" fmla="*/ 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7" h="236">
                    <a:moveTo>
                      <a:pt x="0" y="6"/>
                    </a:moveTo>
                    <a:cubicBezTo>
                      <a:pt x="186" y="217"/>
                      <a:pt x="186" y="217"/>
                      <a:pt x="186" y="217"/>
                    </a:cubicBezTo>
                    <a:cubicBezTo>
                      <a:pt x="197" y="229"/>
                      <a:pt x="212" y="236"/>
                      <a:pt x="228" y="236"/>
                    </a:cubicBezTo>
                    <a:cubicBezTo>
                      <a:pt x="244" y="236"/>
                      <a:pt x="259" y="229"/>
                      <a:pt x="270" y="217"/>
                    </a:cubicBezTo>
                    <a:cubicBezTo>
                      <a:pt x="452" y="10"/>
                      <a:pt x="452" y="10"/>
                      <a:pt x="452" y="10"/>
                    </a:cubicBezTo>
                    <a:cubicBezTo>
                      <a:pt x="454" y="8"/>
                      <a:pt x="455" y="7"/>
                      <a:pt x="457" y="6"/>
                    </a:cubicBezTo>
                    <a:cubicBezTo>
                      <a:pt x="449" y="2"/>
                      <a:pt x="441" y="0"/>
                      <a:pt x="432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7" y="2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63" name="Freeform 41"/>
              <p:cNvSpPr>
                <a:spLocks/>
              </p:cNvSpPr>
              <p:nvPr userDrawn="1"/>
            </p:nvSpPr>
            <p:spPr bwMode="auto">
              <a:xfrm>
                <a:off x="6623051" y="2840767"/>
                <a:ext cx="1752600" cy="1254125"/>
              </a:xfrm>
              <a:custGeom>
                <a:avLst/>
                <a:gdLst>
                  <a:gd name="T0" fmla="*/ 524 w 534"/>
                  <a:gd name="T1" fmla="*/ 0 h 382"/>
                  <a:gd name="T2" fmla="*/ 521 w 534"/>
                  <a:gd name="T3" fmla="*/ 6 h 382"/>
                  <a:gd name="T4" fmla="*/ 338 w 534"/>
                  <a:gd name="T5" fmla="*/ 213 h 382"/>
                  <a:gd name="T6" fmla="*/ 267 w 534"/>
                  <a:gd name="T7" fmla="*/ 245 h 382"/>
                  <a:gd name="T8" fmla="*/ 195 w 534"/>
                  <a:gd name="T9" fmla="*/ 213 h 382"/>
                  <a:gd name="T10" fmla="*/ 10 w 534"/>
                  <a:gd name="T11" fmla="*/ 2 h 382"/>
                  <a:gd name="T12" fmla="*/ 9 w 534"/>
                  <a:gd name="T13" fmla="*/ 1 h 382"/>
                  <a:gd name="T14" fmla="*/ 0 w 534"/>
                  <a:gd name="T15" fmla="*/ 33 h 382"/>
                  <a:gd name="T16" fmla="*/ 0 w 534"/>
                  <a:gd name="T17" fmla="*/ 319 h 382"/>
                  <a:gd name="T18" fmla="*/ 63 w 534"/>
                  <a:gd name="T19" fmla="*/ 382 h 382"/>
                  <a:gd name="T20" fmla="*/ 471 w 534"/>
                  <a:gd name="T21" fmla="*/ 382 h 382"/>
                  <a:gd name="T22" fmla="*/ 534 w 534"/>
                  <a:gd name="T23" fmla="*/ 319 h 382"/>
                  <a:gd name="T24" fmla="*/ 534 w 534"/>
                  <a:gd name="T25" fmla="*/ 33 h 382"/>
                  <a:gd name="T26" fmla="*/ 524 w 534"/>
                  <a:gd name="T27" fmla="*/ 0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34" h="382">
                    <a:moveTo>
                      <a:pt x="524" y="0"/>
                    </a:moveTo>
                    <a:cubicBezTo>
                      <a:pt x="523" y="2"/>
                      <a:pt x="522" y="4"/>
                      <a:pt x="521" y="6"/>
                    </a:cubicBezTo>
                    <a:cubicBezTo>
                      <a:pt x="338" y="213"/>
                      <a:pt x="338" y="213"/>
                      <a:pt x="338" y="213"/>
                    </a:cubicBezTo>
                    <a:cubicBezTo>
                      <a:pt x="320" y="233"/>
                      <a:pt x="294" y="245"/>
                      <a:pt x="267" y="245"/>
                    </a:cubicBezTo>
                    <a:cubicBezTo>
                      <a:pt x="240" y="245"/>
                      <a:pt x="213" y="233"/>
                      <a:pt x="195" y="21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2"/>
                      <a:pt x="9" y="1"/>
                      <a:pt x="9" y="1"/>
                    </a:cubicBezTo>
                    <a:cubicBezTo>
                      <a:pt x="3" y="10"/>
                      <a:pt x="0" y="21"/>
                      <a:pt x="0" y="33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353"/>
                      <a:pt x="28" y="382"/>
                      <a:pt x="63" y="382"/>
                    </a:cubicBezTo>
                    <a:cubicBezTo>
                      <a:pt x="471" y="382"/>
                      <a:pt x="471" y="382"/>
                      <a:pt x="471" y="382"/>
                    </a:cubicBezTo>
                    <a:cubicBezTo>
                      <a:pt x="506" y="382"/>
                      <a:pt x="534" y="353"/>
                      <a:pt x="534" y="319"/>
                    </a:cubicBezTo>
                    <a:cubicBezTo>
                      <a:pt x="534" y="33"/>
                      <a:pt x="534" y="33"/>
                      <a:pt x="534" y="33"/>
                    </a:cubicBezTo>
                    <a:cubicBezTo>
                      <a:pt x="534" y="21"/>
                      <a:pt x="530" y="10"/>
                      <a:pt x="52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</p:grpSp>
        <p:sp>
          <p:nvSpPr>
            <p:cNvPr id="65" name="文字方塊 64"/>
            <p:cNvSpPr txBox="1"/>
            <p:nvPr userDrawn="1"/>
          </p:nvSpPr>
          <p:spPr>
            <a:xfrm>
              <a:off x="3775341" y="4345877"/>
              <a:ext cx="2231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200" dirty="0">
                  <a:solidFill>
                    <a:schemeClr val="bg1"/>
                  </a:solidFill>
                  <a:latin typeface="+mn-lt"/>
                  <a:cs typeface="Arial" panose="020B0604020202020204" pitchFamily="34" charset="0"/>
                </a:rPr>
                <a:t>www.edge-core.com</a:t>
              </a:r>
              <a:endParaRPr lang="zh-TW" altLang="en-US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66" name="文字方塊 65"/>
            <p:cNvSpPr txBox="1"/>
            <p:nvPr userDrawn="1"/>
          </p:nvSpPr>
          <p:spPr>
            <a:xfrm>
              <a:off x="7014988" y="4358376"/>
              <a:ext cx="18155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-US" altLang="zh-TW" sz="12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sales@edge-core.com</a:t>
              </a:r>
            </a:p>
          </p:txBody>
        </p:sp>
        <p:sp>
          <p:nvSpPr>
            <p:cNvPr id="67" name="文字方塊 66"/>
            <p:cNvSpPr txBox="1"/>
            <p:nvPr userDrawn="1"/>
          </p:nvSpPr>
          <p:spPr>
            <a:xfrm>
              <a:off x="3775341" y="4777178"/>
              <a:ext cx="2231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200" dirty="0">
                  <a:solidFill>
                    <a:schemeClr val="bg1"/>
                  </a:solidFill>
                  <a:latin typeface="+mn-lt"/>
                  <a:cs typeface="Arial" panose="020B0604020202020204" pitchFamily="34" charset="0"/>
                </a:rPr>
                <a:t>Edgecore-Networks</a:t>
              </a:r>
            </a:p>
          </p:txBody>
        </p:sp>
        <p:sp>
          <p:nvSpPr>
            <p:cNvPr id="68" name="矩形 67"/>
            <p:cNvSpPr/>
            <p:nvPr userDrawn="1"/>
          </p:nvSpPr>
          <p:spPr>
            <a:xfrm>
              <a:off x="7014988" y="5121691"/>
              <a:ext cx="14387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buClr>
                  <a:schemeClr val="dk1"/>
                </a:buClr>
                <a:buSzPts val="1100"/>
              </a:pPr>
              <a:r>
                <a:rPr lang="en-US" altLang="zh-TW" sz="12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Open Sans"/>
                </a:rPr>
                <a:t>@</a:t>
              </a:r>
              <a:r>
                <a:rPr lang="en-US" altLang="zh-TW" sz="1200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Open Sans"/>
                </a:rPr>
                <a:t>EdgecoreNetwork</a:t>
              </a:r>
              <a:endParaRPr lang="zh-TW" alt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Open Sans"/>
              </a:endParaRPr>
            </a:p>
          </p:txBody>
        </p:sp>
        <p:sp>
          <p:nvSpPr>
            <p:cNvPr id="69" name="文字方塊 68"/>
            <p:cNvSpPr txBox="1"/>
            <p:nvPr userDrawn="1"/>
          </p:nvSpPr>
          <p:spPr>
            <a:xfrm>
              <a:off x="3775341" y="5147990"/>
              <a:ext cx="2231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200" dirty="0">
                  <a:solidFill>
                    <a:schemeClr val="bg1"/>
                  </a:solidFill>
                  <a:latin typeface="+mn-lt"/>
                  <a:cs typeface="Arial" panose="020B0604020202020204" pitchFamily="34" charset="0"/>
                </a:rPr>
                <a:t>Edgecore-Networks Corporation</a:t>
              </a:r>
            </a:p>
          </p:txBody>
        </p:sp>
        <p:sp>
          <p:nvSpPr>
            <p:cNvPr id="70" name="矩形 69"/>
            <p:cNvSpPr/>
            <p:nvPr userDrawn="1"/>
          </p:nvSpPr>
          <p:spPr>
            <a:xfrm>
              <a:off x="7012162" y="4754070"/>
              <a:ext cx="1909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buClr>
                  <a:schemeClr val="dk1"/>
                </a:buClr>
                <a:buSzPts val="1100"/>
              </a:pPr>
              <a:r>
                <a:rPr lang="en-US" altLang="zh-TW" sz="1200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EdgecoreNetworks</a:t>
              </a:r>
              <a:r>
                <a:rPr lang="en-US" altLang="zh-TW" sz="12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Marcom</a:t>
              </a:r>
              <a:endParaRPr lang="zh-TW" alt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73" name="圖片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516" y="288845"/>
            <a:ext cx="1534128" cy="438322"/>
          </a:xfrm>
          <a:prstGeom prst="rect">
            <a:avLst/>
          </a:prstGeom>
        </p:spPr>
      </p:pic>
      <p:grpSp>
        <p:nvGrpSpPr>
          <p:cNvPr id="24" name="群組 23"/>
          <p:cNvGrpSpPr/>
          <p:nvPr/>
        </p:nvGrpSpPr>
        <p:grpSpPr>
          <a:xfrm>
            <a:off x="3186953" y="0"/>
            <a:ext cx="5818095" cy="5630091"/>
            <a:chOff x="3186953" y="0"/>
            <a:chExt cx="5818095" cy="5540829"/>
          </a:xfrm>
        </p:grpSpPr>
        <p:cxnSp>
          <p:nvCxnSpPr>
            <p:cNvPr id="25" name="直線接點 24"/>
            <p:cNvCxnSpPr/>
            <p:nvPr userDrawn="1"/>
          </p:nvCxnSpPr>
          <p:spPr>
            <a:xfrm>
              <a:off x="3186953" y="0"/>
              <a:ext cx="0" cy="5540829"/>
            </a:xfrm>
            <a:prstGeom prst="line">
              <a:avLst/>
            </a:prstGeom>
            <a:ln w="19050">
              <a:solidFill>
                <a:srgbClr val="E600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 userDrawn="1"/>
          </p:nvCxnSpPr>
          <p:spPr>
            <a:xfrm>
              <a:off x="9005048" y="0"/>
              <a:ext cx="0" cy="5540829"/>
            </a:xfrm>
            <a:prstGeom prst="line">
              <a:avLst/>
            </a:prstGeom>
            <a:ln w="19050">
              <a:solidFill>
                <a:srgbClr val="E600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 userDrawn="1"/>
          </p:nvCxnSpPr>
          <p:spPr>
            <a:xfrm>
              <a:off x="3186953" y="5531224"/>
              <a:ext cx="5818095" cy="0"/>
            </a:xfrm>
            <a:prstGeom prst="line">
              <a:avLst/>
            </a:prstGeom>
            <a:ln w="19050">
              <a:solidFill>
                <a:srgbClr val="E600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81728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6744918"/>
            <a:ext cx="363071" cy="113082"/>
          </a:xfrm>
          <a:prstGeom prst="rect">
            <a:avLst/>
          </a:prstGeom>
          <a:solidFill>
            <a:srgbClr val="E60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31509" y="6655405"/>
            <a:ext cx="13805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>
                <a:solidFill>
                  <a:schemeClr val="bg1"/>
                </a:solidFill>
              </a:rPr>
              <a:t>www.edge-core.com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0" y="6379200"/>
            <a:ext cx="1267546" cy="3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068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93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Slid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44727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 hasCustomPrompt="1"/>
          </p:nvPr>
        </p:nvSpPr>
        <p:spPr>
          <a:xfrm>
            <a:off x="3764896" y="2438535"/>
            <a:ext cx="4662208" cy="1770394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44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/>
              <a:t>Click to type title</a:t>
            </a: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1"/>
          </p:nvPr>
        </p:nvSpPr>
        <p:spPr>
          <a:xfrm>
            <a:off x="3764896" y="4530994"/>
            <a:ext cx="4662208" cy="556477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grpSp>
        <p:nvGrpSpPr>
          <p:cNvPr id="13" name="群組 12"/>
          <p:cNvGrpSpPr/>
          <p:nvPr/>
        </p:nvGrpSpPr>
        <p:grpSpPr>
          <a:xfrm>
            <a:off x="3186953" y="0"/>
            <a:ext cx="5818095" cy="5540829"/>
            <a:chOff x="3186953" y="0"/>
            <a:chExt cx="5818095" cy="5540829"/>
          </a:xfrm>
        </p:grpSpPr>
        <p:cxnSp>
          <p:nvCxnSpPr>
            <p:cNvPr id="5" name="直線接點 4"/>
            <p:cNvCxnSpPr/>
            <p:nvPr userDrawn="1"/>
          </p:nvCxnSpPr>
          <p:spPr>
            <a:xfrm>
              <a:off x="3186953" y="0"/>
              <a:ext cx="0" cy="5540829"/>
            </a:xfrm>
            <a:prstGeom prst="line">
              <a:avLst/>
            </a:prstGeom>
            <a:ln w="19050">
              <a:solidFill>
                <a:srgbClr val="E600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 userDrawn="1"/>
          </p:nvCxnSpPr>
          <p:spPr>
            <a:xfrm>
              <a:off x="9005048" y="0"/>
              <a:ext cx="0" cy="5540829"/>
            </a:xfrm>
            <a:prstGeom prst="line">
              <a:avLst/>
            </a:prstGeom>
            <a:ln w="19050">
              <a:solidFill>
                <a:srgbClr val="E600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 userDrawn="1"/>
          </p:nvCxnSpPr>
          <p:spPr>
            <a:xfrm>
              <a:off x="3186953" y="5531224"/>
              <a:ext cx="5818095" cy="0"/>
            </a:xfrm>
            <a:prstGeom prst="line">
              <a:avLst/>
            </a:prstGeom>
            <a:ln w="19050">
              <a:solidFill>
                <a:srgbClr val="E600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4737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Slid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44823" y="0"/>
            <a:ext cx="368001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 hasCustomPrompt="1"/>
          </p:nvPr>
        </p:nvSpPr>
        <p:spPr>
          <a:xfrm>
            <a:off x="4997547" y="2577488"/>
            <a:ext cx="6123175" cy="1331124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/>
              <a:t>Click to type title</a:t>
            </a: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1"/>
          </p:nvPr>
        </p:nvSpPr>
        <p:spPr>
          <a:xfrm>
            <a:off x="5024252" y="3979665"/>
            <a:ext cx="6096470" cy="865759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-44823" y="1182461"/>
            <a:ext cx="4706470" cy="4891768"/>
            <a:chOff x="-44823" y="1182461"/>
            <a:chExt cx="4706470" cy="4891768"/>
          </a:xfrm>
        </p:grpSpPr>
        <p:cxnSp>
          <p:nvCxnSpPr>
            <p:cNvPr id="5" name="直線接點 4"/>
            <p:cNvCxnSpPr/>
            <p:nvPr userDrawn="1"/>
          </p:nvCxnSpPr>
          <p:spPr>
            <a:xfrm>
              <a:off x="-44823" y="1192306"/>
              <a:ext cx="4706470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 userDrawn="1"/>
          </p:nvCxnSpPr>
          <p:spPr>
            <a:xfrm>
              <a:off x="-44823" y="6064624"/>
              <a:ext cx="4706470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 userDrawn="1"/>
          </p:nvCxnSpPr>
          <p:spPr>
            <a:xfrm>
              <a:off x="4661647" y="1182461"/>
              <a:ext cx="0" cy="4891768"/>
            </a:xfrm>
            <a:prstGeom prst="line">
              <a:avLst/>
            </a:prstGeom>
            <a:ln w="19050">
              <a:solidFill>
                <a:srgbClr val="E600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895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Slide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32094" y="0"/>
            <a:ext cx="865990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 hasCustomPrompt="1"/>
          </p:nvPr>
        </p:nvSpPr>
        <p:spPr>
          <a:xfrm>
            <a:off x="4997547" y="2577488"/>
            <a:ext cx="6123175" cy="1331124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44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/>
              <a:t>Click to type title</a:t>
            </a: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1"/>
          </p:nvPr>
        </p:nvSpPr>
        <p:spPr>
          <a:xfrm>
            <a:off x="5024252" y="3979665"/>
            <a:ext cx="6096470" cy="865759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0" y="6379200"/>
            <a:ext cx="1267546" cy="36720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-6722" y="1182461"/>
            <a:ext cx="4706470" cy="4891768"/>
            <a:chOff x="-44823" y="1182461"/>
            <a:chExt cx="4706470" cy="4891768"/>
          </a:xfrm>
        </p:grpSpPr>
        <p:cxnSp>
          <p:nvCxnSpPr>
            <p:cNvPr id="8" name="直線接點 7"/>
            <p:cNvCxnSpPr/>
            <p:nvPr userDrawn="1"/>
          </p:nvCxnSpPr>
          <p:spPr>
            <a:xfrm>
              <a:off x="-44823" y="1192306"/>
              <a:ext cx="4706470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 userDrawn="1"/>
          </p:nvCxnSpPr>
          <p:spPr>
            <a:xfrm>
              <a:off x="-44823" y="6064624"/>
              <a:ext cx="4706470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 userDrawn="1"/>
          </p:nvCxnSpPr>
          <p:spPr>
            <a:xfrm>
              <a:off x="4661647" y="1182461"/>
              <a:ext cx="0" cy="4891768"/>
            </a:xfrm>
            <a:prstGeom prst="line">
              <a:avLst/>
            </a:prstGeom>
            <a:ln w="19050">
              <a:solidFill>
                <a:srgbClr val="E600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861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Slide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flipH="1">
            <a:off x="0" y="0"/>
            <a:ext cx="851198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 hasCustomPrompt="1"/>
          </p:nvPr>
        </p:nvSpPr>
        <p:spPr>
          <a:xfrm>
            <a:off x="600476" y="2589415"/>
            <a:ext cx="6123175" cy="1331124"/>
          </a:xfrm>
        </p:spPr>
        <p:txBody>
          <a:bodyPr>
            <a:normAutofit/>
          </a:bodyPr>
          <a:lstStyle>
            <a:lvl1pPr marL="0" indent="0" algn="r">
              <a:lnSpc>
                <a:spcPct val="150000"/>
              </a:lnSpc>
              <a:buNone/>
              <a:defRPr sz="44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/>
              <a:t>Click to type title</a:t>
            </a: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1"/>
          </p:nvPr>
        </p:nvSpPr>
        <p:spPr>
          <a:xfrm>
            <a:off x="627181" y="3991592"/>
            <a:ext cx="6096470" cy="865759"/>
          </a:xfrm>
        </p:spPr>
        <p:txBody>
          <a:bodyPr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44918"/>
            <a:ext cx="363071" cy="113082"/>
          </a:xfrm>
          <a:prstGeom prst="rect">
            <a:avLst/>
          </a:prstGeom>
          <a:solidFill>
            <a:srgbClr val="EB0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31509" y="6655405"/>
            <a:ext cx="13805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>
                <a:solidFill>
                  <a:schemeClr val="bg1"/>
                </a:solidFill>
              </a:rPr>
              <a:t>www.edge-core.com</a:t>
            </a:r>
          </a:p>
        </p:txBody>
      </p:sp>
      <p:grpSp>
        <p:nvGrpSpPr>
          <p:cNvPr id="10" name="群組 9"/>
          <p:cNvGrpSpPr/>
          <p:nvPr/>
        </p:nvGrpSpPr>
        <p:grpSpPr>
          <a:xfrm flipH="1">
            <a:off x="7059386" y="1182461"/>
            <a:ext cx="5132614" cy="4891768"/>
            <a:chOff x="-44823" y="1182461"/>
            <a:chExt cx="4706470" cy="4891768"/>
          </a:xfrm>
        </p:grpSpPr>
        <p:cxnSp>
          <p:nvCxnSpPr>
            <p:cNvPr id="11" name="直線接點 10"/>
            <p:cNvCxnSpPr/>
            <p:nvPr userDrawn="1"/>
          </p:nvCxnSpPr>
          <p:spPr>
            <a:xfrm>
              <a:off x="-44823" y="1192306"/>
              <a:ext cx="4706470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 userDrawn="1"/>
          </p:nvCxnSpPr>
          <p:spPr>
            <a:xfrm>
              <a:off x="-44823" y="6064624"/>
              <a:ext cx="4706470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 userDrawn="1"/>
          </p:nvCxnSpPr>
          <p:spPr>
            <a:xfrm>
              <a:off x="4661647" y="1182461"/>
              <a:ext cx="0" cy="4891768"/>
            </a:xfrm>
            <a:prstGeom prst="line">
              <a:avLst/>
            </a:prstGeom>
            <a:ln w="19050">
              <a:solidFill>
                <a:srgbClr val="E600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957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Slide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511989" y="0"/>
            <a:ext cx="368001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版面配置區 5"/>
          <p:cNvSpPr>
            <a:spLocks noGrp="1"/>
          </p:cNvSpPr>
          <p:nvPr>
            <p:ph type="body" sz="quarter" idx="10" hasCustomPrompt="1"/>
          </p:nvPr>
        </p:nvSpPr>
        <p:spPr>
          <a:xfrm>
            <a:off x="600476" y="2589415"/>
            <a:ext cx="6123175" cy="1331124"/>
          </a:xfrm>
        </p:spPr>
        <p:txBody>
          <a:bodyPr>
            <a:normAutofit/>
          </a:bodyPr>
          <a:lstStyle>
            <a:lvl1pPr marL="0" indent="0" algn="r">
              <a:lnSpc>
                <a:spcPct val="150000"/>
              </a:lnSpc>
              <a:buNone/>
              <a:defRPr sz="44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/>
              <a:t>Click to type title</a:t>
            </a:r>
            <a:endParaRPr lang="zh-TW" altLang="en-US" dirty="0"/>
          </a:p>
        </p:txBody>
      </p:sp>
      <p:sp>
        <p:nvSpPr>
          <p:cNvPr id="12" name="文字版面配置區 8"/>
          <p:cNvSpPr>
            <a:spLocks noGrp="1"/>
          </p:cNvSpPr>
          <p:nvPr>
            <p:ph type="body" sz="quarter" idx="11"/>
          </p:nvPr>
        </p:nvSpPr>
        <p:spPr>
          <a:xfrm>
            <a:off x="627181" y="3991592"/>
            <a:ext cx="6096470" cy="865759"/>
          </a:xfrm>
        </p:spPr>
        <p:txBody>
          <a:bodyPr>
            <a:normAutofit/>
          </a:bodyPr>
          <a:lstStyle>
            <a:lvl1pPr marL="0" indent="0" algn="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0" y="6379200"/>
            <a:ext cx="1267546" cy="367200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 flipH="1">
            <a:off x="7059386" y="1182461"/>
            <a:ext cx="5132614" cy="4891768"/>
            <a:chOff x="-44823" y="1182461"/>
            <a:chExt cx="4706470" cy="4891768"/>
          </a:xfrm>
        </p:grpSpPr>
        <p:cxnSp>
          <p:nvCxnSpPr>
            <p:cNvPr id="9" name="直線接點 8"/>
            <p:cNvCxnSpPr/>
            <p:nvPr userDrawn="1"/>
          </p:nvCxnSpPr>
          <p:spPr>
            <a:xfrm>
              <a:off x="-44823" y="1192306"/>
              <a:ext cx="4706470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 userDrawn="1"/>
          </p:nvCxnSpPr>
          <p:spPr>
            <a:xfrm>
              <a:off x="-44823" y="6064624"/>
              <a:ext cx="4706470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 userDrawn="1"/>
          </p:nvCxnSpPr>
          <p:spPr>
            <a:xfrm>
              <a:off x="4661647" y="1182461"/>
              <a:ext cx="0" cy="4891768"/>
            </a:xfrm>
            <a:prstGeom prst="line">
              <a:avLst/>
            </a:prstGeom>
            <a:ln w="19050">
              <a:solidFill>
                <a:srgbClr val="E600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674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75;p31"/>
          <p:cNvSpPr/>
          <p:nvPr/>
        </p:nvSpPr>
        <p:spPr>
          <a:xfrm flipH="1">
            <a:off x="6548380" y="2581836"/>
            <a:ext cx="5482688" cy="3464860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-8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75;p31"/>
          <p:cNvSpPr/>
          <p:nvPr/>
        </p:nvSpPr>
        <p:spPr>
          <a:xfrm flipH="1">
            <a:off x="0" y="889623"/>
            <a:ext cx="2871086" cy="20910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77;p31"/>
          <p:cNvSpPr/>
          <p:nvPr/>
        </p:nvSpPr>
        <p:spPr>
          <a:xfrm flipH="1">
            <a:off x="1318923" y="1802263"/>
            <a:ext cx="6773287" cy="3588752"/>
          </a:xfrm>
          <a:prstGeom prst="rect">
            <a:avLst/>
          </a:prstGeom>
          <a:noFill/>
          <a:ln w="15875" cap="flat" cmpd="sng">
            <a:solidFill>
              <a:srgbClr val="E600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文字版面配置區 16"/>
          <p:cNvSpPr>
            <a:spLocks noGrp="1"/>
          </p:cNvSpPr>
          <p:nvPr>
            <p:ph type="body" sz="quarter" idx="11" hasCustomPrompt="1"/>
          </p:nvPr>
        </p:nvSpPr>
        <p:spPr>
          <a:xfrm>
            <a:off x="6964425" y="2980693"/>
            <a:ext cx="3097213" cy="560387"/>
          </a:xfrm>
        </p:spPr>
        <p:txBody>
          <a:bodyPr>
            <a:noAutofit/>
          </a:bodyPr>
          <a:lstStyle>
            <a:lvl1pPr marL="0" indent="0">
              <a:buNone/>
              <a:defRPr sz="36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/>
              <a:t>Click to edit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871085" y="1082039"/>
            <a:ext cx="3668329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191402" y="2980693"/>
            <a:ext cx="3668329" cy="2852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886773" y="0"/>
            <a:ext cx="3668329" cy="2581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內容版面配置區 14"/>
          <p:cNvSpPr>
            <a:spLocks noGrp="1"/>
          </p:cNvSpPr>
          <p:nvPr>
            <p:ph sz="quarter" idx="10" hasCustomPrompt="1"/>
          </p:nvPr>
        </p:nvSpPr>
        <p:spPr>
          <a:xfrm>
            <a:off x="2965631" y="2581835"/>
            <a:ext cx="3470275" cy="2809180"/>
          </a:xfrm>
        </p:spPr>
        <p:txBody>
          <a:bodyPr>
            <a:normAutofit/>
          </a:bodyPr>
          <a:lstStyle>
            <a:lvl1pPr marL="0" indent="0" algn="r">
              <a:buNone/>
              <a:defRPr sz="1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TW" dirty="0"/>
              <a:t>Click to edit content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020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8812306" cy="876124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3600" b="1" baseline="0"/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838199" y="1556426"/>
            <a:ext cx="4840941" cy="462053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EB0045"/>
              </a:buClr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B00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dirty="0">
                <a:sym typeface="Helvetica" charset="0"/>
              </a:rPr>
              <a:t>Click to edit Master text styles</a:t>
            </a:r>
          </a:p>
        </p:txBody>
      </p:sp>
      <p:sp>
        <p:nvSpPr>
          <p:cNvPr id="17" name="內容版面配置區 2"/>
          <p:cNvSpPr>
            <a:spLocks noGrp="1"/>
          </p:cNvSpPr>
          <p:nvPr>
            <p:ph idx="10" hasCustomPrompt="1"/>
          </p:nvPr>
        </p:nvSpPr>
        <p:spPr>
          <a:xfrm>
            <a:off x="6060140" y="1556426"/>
            <a:ext cx="4840941" cy="462053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EB0045"/>
              </a:buClr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B00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dirty="0">
                <a:sym typeface="Helvetica" charset="0"/>
              </a:rPr>
              <a:t>Click to edit Master text styles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225096"/>
            <a:ext cx="8812213" cy="3143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E6003B"/>
                </a:solidFill>
              </a:defRPr>
            </a:lvl1pPr>
          </a:lstStyle>
          <a:p>
            <a:pPr lvl="0"/>
            <a:r>
              <a:rPr lang="en-US" altLang="zh-TW" dirty="0"/>
              <a:t>Click to edit subtitle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070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>
                <a:sym typeface="Helvetica" charset="0"/>
              </a:rPr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556426"/>
            <a:ext cx="10515600" cy="4620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>
                <a:sym typeface="Helvetica" charset="0"/>
              </a:rPr>
              <a:t>按一下以編輯母片文字樣式</a:t>
            </a:r>
          </a:p>
          <a:p>
            <a:pPr lvl="1"/>
            <a:r>
              <a:rPr lang="zh-TW" altLang="en-US">
                <a:sym typeface="Helvetica" charset="0"/>
              </a:rPr>
              <a:t>第二層</a:t>
            </a:r>
          </a:p>
          <a:p>
            <a:pPr lvl="2"/>
            <a:r>
              <a:rPr lang="zh-TW" altLang="en-US">
                <a:sym typeface="Helvetica" charset="0"/>
              </a:rPr>
              <a:t>第三層</a:t>
            </a:r>
          </a:p>
          <a:p>
            <a:pPr lvl="3"/>
            <a:r>
              <a:rPr lang="zh-TW" altLang="en-US">
                <a:sym typeface="Helvetica" charset="0"/>
              </a:rPr>
              <a:t>第四層</a:t>
            </a:r>
          </a:p>
          <a:p>
            <a:pPr lvl="4"/>
            <a:r>
              <a:rPr lang="zh-TW" altLang="en-US">
                <a:sym typeface="Helvetica" charset="0"/>
              </a:rPr>
              <a:t>第五層</a:t>
            </a:r>
            <a:endParaRPr lang="en-US" altLang="en-US" dirty="0">
              <a:sym typeface="Helvetica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744918"/>
            <a:ext cx="363071" cy="113082"/>
          </a:xfrm>
          <a:prstGeom prst="rect">
            <a:avLst/>
          </a:prstGeom>
          <a:solidFill>
            <a:srgbClr val="E60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318" y="6378389"/>
            <a:ext cx="1265229" cy="36652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31509" y="6655405"/>
            <a:ext cx="13805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/>
              <a:t>www.edge-core.com</a:t>
            </a:r>
          </a:p>
        </p:txBody>
      </p:sp>
    </p:spTree>
    <p:extLst>
      <p:ext uri="{BB962C8B-B14F-4D97-AF65-F5344CB8AC3E}">
        <p14:creationId xmlns:p14="http://schemas.microsoft.com/office/powerpoint/2010/main" val="2638561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EB0045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B0045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B004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B0045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B0045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2301A5-C3A1-B464-5485-B4A2FEBB84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CNI-OVN With </a:t>
            </a:r>
            <a:r>
              <a:rPr lang="en-US" altLang="zh-TW" dirty="0" err="1"/>
              <a:t>Baremental</a:t>
            </a:r>
            <a:r>
              <a:rPr lang="en-US" altLang="zh-TW" dirty="0"/>
              <a:t> Server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B52783-0BCE-A094-44D2-0074F826DA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64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標題 20">
            <a:extLst>
              <a:ext uri="{FF2B5EF4-FFF2-40B4-BE49-F238E27FC236}">
                <a16:creationId xmlns:a16="http://schemas.microsoft.com/office/drawing/2014/main" id="{9957DAB2-C219-F36A-B1FE-F8CE87F3F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Where to use it?</a:t>
            </a:r>
            <a:endParaRPr lang="zh-TW" altLang="en-US" dirty="0"/>
          </a:p>
        </p:txBody>
      </p:sp>
      <p:sp>
        <p:nvSpPr>
          <p:cNvPr id="22" name="內容版面配置區 21">
            <a:extLst>
              <a:ext uri="{FF2B5EF4-FFF2-40B4-BE49-F238E27FC236}">
                <a16:creationId xmlns:a16="http://schemas.microsoft.com/office/drawing/2014/main" id="{785686F6-0D8D-9CEB-402D-A232DB5D22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Some data center tenants will rent VM and bare metal servers or just bare metal servers.</a:t>
            </a:r>
          </a:p>
          <a:p>
            <a:r>
              <a:rPr lang="en-US" altLang="zh-TW" dirty="0"/>
              <a:t>Tenants want to connect the VMs and bare metal servers.</a:t>
            </a:r>
          </a:p>
          <a:p>
            <a:r>
              <a:rPr lang="en-US" altLang="zh-TW" dirty="0"/>
              <a:t>Here we use OVN as K8S CNI. It can also be compatible with VMWare NSX easily.</a:t>
            </a:r>
          </a:p>
          <a:p>
            <a:r>
              <a:rPr lang="en-US" altLang="zh-TW" dirty="0"/>
              <a:t>We provide the Mars controller to automatically provision.</a:t>
            </a:r>
            <a:endParaRPr lang="zh-TW" altLang="en-US" dirty="0"/>
          </a:p>
        </p:txBody>
      </p:sp>
      <p:sp>
        <p:nvSpPr>
          <p:cNvPr id="23" name="文字版面配置區 22">
            <a:extLst>
              <a:ext uri="{FF2B5EF4-FFF2-40B4-BE49-F238E27FC236}">
                <a16:creationId xmlns:a16="http://schemas.microsoft.com/office/drawing/2014/main" id="{F27EA5E0-1476-36BE-BCAD-E0416788C8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434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DFBA431B-D7AE-BE97-F1C0-8025B1E18EC1}"/>
              </a:ext>
            </a:extLst>
          </p:cNvPr>
          <p:cNvSpPr/>
          <p:nvPr/>
        </p:nvSpPr>
        <p:spPr>
          <a:xfrm>
            <a:off x="9293955" y="3311370"/>
            <a:ext cx="660394" cy="1533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AA610FCB-4E42-3334-3FF4-ED014C6ECAB6}"/>
              </a:ext>
            </a:extLst>
          </p:cNvPr>
          <p:cNvSpPr/>
          <p:nvPr/>
        </p:nvSpPr>
        <p:spPr>
          <a:xfrm>
            <a:off x="7628015" y="3311370"/>
            <a:ext cx="1677029" cy="15337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92443B75-40E7-2456-DB68-3899A9F34D5C}"/>
              </a:ext>
            </a:extLst>
          </p:cNvPr>
          <p:cNvSpPr/>
          <p:nvPr/>
        </p:nvSpPr>
        <p:spPr>
          <a:xfrm>
            <a:off x="7040263" y="3224074"/>
            <a:ext cx="587752" cy="162102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D94CF85-DFBD-00A7-1A6D-F5A86A7B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Topology</a:t>
            </a:r>
            <a:endParaRPr lang="zh-TW" altLang="en-US" dirty="0"/>
          </a:p>
        </p:txBody>
      </p:sp>
      <p:sp>
        <p:nvSpPr>
          <p:cNvPr id="7" name="雲朵形 6">
            <a:extLst>
              <a:ext uri="{FF2B5EF4-FFF2-40B4-BE49-F238E27FC236}">
                <a16:creationId xmlns:a16="http://schemas.microsoft.com/office/drawing/2014/main" id="{0D0A9411-DBE1-BA6C-9652-AE01F2D13F14}"/>
              </a:ext>
            </a:extLst>
          </p:cNvPr>
          <p:cNvSpPr/>
          <p:nvPr/>
        </p:nvSpPr>
        <p:spPr>
          <a:xfrm>
            <a:off x="470517" y="1737517"/>
            <a:ext cx="4785064" cy="323674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C3B43EC-0533-ACAD-9490-C019749B59F6}"/>
              </a:ext>
            </a:extLst>
          </p:cNvPr>
          <p:cNvSpPr/>
          <p:nvPr/>
        </p:nvSpPr>
        <p:spPr>
          <a:xfrm>
            <a:off x="1083076" y="3071674"/>
            <a:ext cx="1065320" cy="11363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Tenant A</a:t>
            </a:r>
            <a:endParaRPr lang="zh-TW" altLang="en-US" sz="16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8AB3143A-BCCC-73FD-3E7B-7F0782826CCB}"/>
              </a:ext>
            </a:extLst>
          </p:cNvPr>
          <p:cNvSpPr/>
          <p:nvPr/>
        </p:nvSpPr>
        <p:spPr>
          <a:xfrm>
            <a:off x="2228295" y="2087733"/>
            <a:ext cx="1065320" cy="113634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Tenant B</a:t>
            </a:r>
            <a:endParaRPr lang="zh-TW" altLang="en-US" sz="16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8FFAB304-7537-E1DD-B1DD-A983030CDAA6}"/>
              </a:ext>
            </a:extLst>
          </p:cNvPr>
          <p:cNvSpPr/>
          <p:nvPr/>
        </p:nvSpPr>
        <p:spPr>
          <a:xfrm>
            <a:off x="3169328" y="3163409"/>
            <a:ext cx="1065320" cy="1136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Tenant C</a:t>
            </a:r>
            <a:endParaRPr lang="zh-TW" altLang="en-US" sz="16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51B4ABB-70EF-0095-EB83-843A20138784}"/>
              </a:ext>
            </a:extLst>
          </p:cNvPr>
          <p:cNvSpPr/>
          <p:nvPr/>
        </p:nvSpPr>
        <p:spPr>
          <a:xfrm>
            <a:off x="3537751" y="1620994"/>
            <a:ext cx="1393794" cy="718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OVN/</a:t>
            </a:r>
          </a:p>
          <a:p>
            <a:pPr algn="ctr"/>
            <a:r>
              <a:rPr lang="en-US" altLang="zh-TW" dirty="0"/>
              <a:t>NSX</a:t>
            </a:r>
            <a:endParaRPr lang="zh-TW" altLang="en-US" dirty="0"/>
          </a:p>
        </p:txBody>
      </p:sp>
      <p:pic>
        <p:nvPicPr>
          <p:cNvPr id="12" name="Picture 12" descr="https://blog.apnic.net/wp-content/uploads/2017/04/SDN_icon_banner-555x202.png?v=6500b490828412ebb01ee9fb33b274bc">
            <a:extLst>
              <a:ext uri="{FF2B5EF4-FFF2-40B4-BE49-F238E27FC236}">
                <a16:creationId xmlns:a16="http://schemas.microsoft.com/office/drawing/2014/main" id="{AECC4B84-BE57-6B69-4321-9D26A2AC2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286" y="1767731"/>
            <a:ext cx="1722282" cy="62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免費Router symbol 向量圖">
            <a:extLst>
              <a:ext uri="{FF2B5EF4-FFF2-40B4-BE49-F238E27FC236}">
                <a16:creationId xmlns:a16="http://schemas.microsoft.com/office/drawing/2014/main" id="{4660F52C-DB1E-8721-7CB9-F56269188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3459" y="3123180"/>
            <a:ext cx="1298609" cy="28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免費Router symbol 向量圖">
            <a:extLst>
              <a:ext uri="{FF2B5EF4-FFF2-40B4-BE49-F238E27FC236}">
                <a16:creationId xmlns:a16="http://schemas.microsoft.com/office/drawing/2014/main" id="{F4A3EBC7-6B63-7128-C80D-0D7B8FB49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89278" y="3123179"/>
            <a:ext cx="1298609" cy="28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F7F9721-4043-A0C3-99FD-E9CF662A2F1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931545" y="1980442"/>
            <a:ext cx="3138257" cy="1072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8431211D-7E5F-8316-C0C5-BA91E3A0B362}"/>
              </a:ext>
            </a:extLst>
          </p:cNvPr>
          <p:cNvSpPr/>
          <p:nvPr/>
        </p:nvSpPr>
        <p:spPr>
          <a:xfrm flipV="1">
            <a:off x="7541286" y="2427303"/>
            <a:ext cx="1722281" cy="420404"/>
          </a:xfrm>
          <a:prstGeom prst="triangle">
            <a:avLst>
              <a:gd name="adj" fmla="val 5196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箭號: 弧形下彎 23">
            <a:extLst>
              <a:ext uri="{FF2B5EF4-FFF2-40B4-BE49-F238E27FC236}">
                <a16:creationId xmlns:a16="http://schemas.microsoft.com/office/drawing/2014/main" id="{2B9C8EAD-AF01-1A67-2381-5D74EAEFF3D4}"/>
              </a:ext>
            </a:extLst>
          </p:cNvPr>
          <p:cNvSpPr/>
          <p:nvPr/>
        </p:nvSpPr>
        <p:spPr>
          <a:xfrm>
            <a:off x="4909401" y="2088106"/>
            <a:ext cx="2631885" cy="718895"/>
          </a:xfrm>
          <a:prstGeom prst="curved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572C38B-76F4-9A03-D32D-7BC494694174}"/>
              </a:ext>
            </a:extLst>
          </p:cNvPr>
          <p:cNvSpPr txBox="1"/>
          <p:nvPr/>
        </p:nvSpPr>
        <p:spPr>
          <a:xfrm>
            <a:off x="5825824" y="2141605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VxLAN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AF88C40-1A2E-0DEE-0333-7A23DD7F0708}"/>
              </a:ext>
            </a:extLst>
          </p:cNvPr>
          <p:cNvSpPr txBox="1"/>
          <p:nvPr/>
        </p:nvSpPr>
        <p:spPr>
          <a:xfrm>
            <a:off x="1251751" y="5042517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SDN Controller sync with CNI to provision switches to create a </a:t>
            </a:r>
            <a:r>
              <a:rPr lang="en-US" altLang="zh-TW" dirty="0" err="1"/>
              <a:t>VxLAN</a:t>
            </a:r>
            <a:r>
              <a:rPr lang="en-US" altLang="zh-TW" dirty="0"/>
              <a:t> tunnel for each tenant.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6065597"/>
      </p:ext>
    </p:extLst>
  </p:cSld>
  <p:clrMapOvr>
    <a:masterClrMapping/>
  </p:clrMapOvr>
</p:sld>
</file>

<file path=ppt/theme/theme1.xml><?xml version="1.0" encoding="utf-8"?>
<a:theme xmlns:a="http://schemas.openxmlformats.org/drawingml/2006/main" name="Edgecore PowerPoint Template_2022">
  <a:themeElements>
    <a:clrScheme name="自訂 1">
      <a:dk1>
        <a:srgbClr val="FFFFFF"/>
      </a:dk1>
      <a:lt1>
        <a:srgbClr val="000000"/>
      </a:lt1>
      <a:dk2>
        <a:srgbClr val="F2F2F2"/>
      </a:dk2>
      <a:lt2>
        <a:srgbClr val="3F3F3F"/>
      </a:lt2>
      <a:accent1>
        <a:srgbClr val="D9D9D9"/>
      </a:accent1>
      <a:accent2>
        <a:srgbClr val="EB0045"/>
      </a:accent2>
      <a:accent3>
        <a:srgbClr val="B5B5B6"/>
      </a:accent3>
      <a:accent4>
        <a:srgbClr val="262626"/>
      </a:accent4>
      <a:accent5>
        <a:srgbClr val="444D68"/>
      </a:accent5>
      <a:accent6>
        <a:srgbClr val="C00000"/>
      </a:accent6>
      <a:hlink>
        <a:srgbClr val="EB0045"/>
      </a:hlink>
      <a:folHlink>
        <a:srgbClr val="B5B5B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Edgecore PowerPoint Template_2022</Template>
  <TotalTime>21</TotalTime>
  <Words>95</Words>
  <Application>Microsoft Office PowerPoint</Application>
  <PresentationFormat>寬螢幕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Edgecore PowerPoint Template_2022</vt:lpstr>
      <vt:lpstr>CNI-OVN With Baremental Server</vt:lpstr>
      <vt:lpstr>Where to use it?</vt:lpstr>
      <vt:lpstr>Topology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CNI-OVN With Baremental Server</dc:title>
  <dc:creator>振昌 鄭</dc:creator>
  <cp:lastModifiedBy>振昌 鄭</cp:lastModifiedBy>
  <cp:revision>4</cp:revision>
  <dcterms:created xsi:type="dcterms:W3CDTF">2022-05-19T01:54:46Z</dcterms:created>
  <dcterms:modified xsi:type="dcterms:W3CDTF">2022-05-19T02:16:05Z</dcterms:modified>
</cp:coreProperties>
</file>