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1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5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8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7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3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1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6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6D28-1634-47EB-9298-8530B065979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7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66D28-1634-47EB-9298-8530B065979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00C9D-893A-439D-B9AA-6D9CCDF1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8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3783"/>
            <a:ext cx="7772400" cy="1845755"/>
          </a:xfrm>
        </p:spPr>
        <p:txBody>
          <a:bodyPr>
            <a:normAutofit/>
          </a:bodyPr>
          <a:lstStyle/>
          <a:p>
            <a:r>
              <a:rPr lang="ru-RU" sz="4800" b="1" dirty="0"/>
              <a:t>Проект </a:t>
            </a:r>
            <a:r>
              <a:rPr lang="en-US" sz="4800" b="1" dirty="0" err="1"/>
              <a:t>pygame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80446"/>
            <a:ext cx="6858000" cy="457898"/>
          </a:xfrm>
        </p:spPr>
        <p:txBody>
          <a:bodyPr>
            <a:noAutofit/>
          </a:bodyPr>
          <a:lstStyle/>
          <a:p>
            <a:pPr algn="l"/>
            <a:endParaRPr lang="en-US" dirty="0" smtClean="0">
              <a:solidFill>
                <a:srgbClr val="C00000"/>
              </a:solidFill>
            </a:endParaRPr>
          </a:p>
          <a:p>
            <a:pPr algn="l"/>
            <a:r>
              <a:rPr lang="ru-RU" dirty="0" err="1" smtClean="0">
                <a:solidFill>
                  <a:srgbClr val="C00000"/>
                </a:solidFill>
              </a:rPr>
              <a:t>Скранжевская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Ксения</a:t>
            </a:r>
          </a:p>
          <a:p>
            <a:pPr algn="l"/>
            <a:r>
              <a:rPr lang="ru-RU" dirty="0">
                <a:solidFill>
                  <a:srgbClr val="C00000"/>
                </a:solidFill>
              </a:rPr>
              <a:t>Евсеев Григорий</a:t>
            </a:r>
          </a:p>
        </p:txBody>
      </p:sp>
    </p:spTree>
    <p:extLst>
      <p:ext uri="{BB962C8B-B14F-4D97-AF65-F5344CB8AC3E}">
        <p14:creationId xmlns:p14="http://schemas.microsoft.com/office/powerpoint/2010/main" val="38698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6000" y="372326"/>
            <a:ext cx="63072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Po                        rtal228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Игра представляет собой </a:t>
            </a:r>
            <a:r>
              <a:rPr lang="ru-RU" dirty="0" err="1"/>
              <a:t>платформер</a:t>
            </a:r>
            <a:r>
              <a:rPr lang="ru-RU" dirty="0"/>
              <a:t>, который нужно будет пройти используя порталы.</a:t>
            </a:r>
          </a:p>
          <a:p>
            <a:pPr marL="0" indent="0">
              <a:buNone/>
            </a:pPr>
            <a:r>
              <a:rPr lang="ru-RU" dirty="0"/>
              <a:t>В игре реализовано несколько уровней, пройдя все, игрок побеждает.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346400" y="1942856"/>
            <a:ext cx="6540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19" y="0"/>
            <a:ext cx="629850" cy="122897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33" y="0"/>
            <a:ext cx="63627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01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9200" y="331200"/>
            <a:ext cx="6480000" cy="5760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/>
              <a:t>Какие технологии были реализованы?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коде реализовано множество классов под различные объекты и текстуры игры</a:t>
            </a:r>
          </a:p>
          <a:p>
            <a:r>
              <a:rPr lang="ru-RU" dirty="0" smtClean="0"/>
              <a:t>Структура уровней реализована с помощью текстовых файлов (каждый символ обозначает тот или иной объект)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86" y="661010"/>
            <a:ext cx="862164" cy="127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449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22401"/>
            <a:ext cx="7886700" cy="1015200"/>
          </a:xfrm>
        </p:spPr>
        <p:txBody>
          <a:bodyPr/>
          <a:lstStyle/>
          <a:p>
            <a:pPr algn="ctr"/>
            <a:r>
              <a:rPr lang="ru-RU" b="1" dirty="0" err="1" smtClean="0"/>
              <a:t>Геймплей</a:t>
            </a:r>
            <a:endParaRPr lang="ru-RU" b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0" y="1069617"/>
            <a:ext cx="7886700" cy="3516153"/>
          </a:xfrm>
        </p:spPr>
      </p:pic>
    </p:spTree>
    <p:extLst>
      <p:ext uri="{BB962C8B-B14F-4D97-AF65-F5344CB8AC3E}">
        <p14:creationId xmlns:p14="http://schemas.microsoft.com/office/powerpoint/2010/main" val="5201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65601"/>
            <a:ext cx="7886700" cy="979200"/>
          </a:xfrm>
        </p:spPr>
        <p:txBody>
          <a:bodyPr/>
          <a:lstStyle/>
          <a:p>
            <a:pPr algn="ctr"/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Возможности доработки:</a:t>
            </a:r>
          </a:p>
          <a:p>
            <a:r>
              <a:rPr lang="ru-RU" dirty="0" smtClean="0"/>
              <a:t>Сделать игру отдельным полноценным приложением</a:t>
            </a:r>
          </a:p>
          <a:p>
            <a:r>
              <a:rPr lang="ru-RU" dirty="0" smtClean="0"/>
              <a:t>Улучшение интерфейса игры</a:t>
            </a:r>
          </a:p>
          <a:p>
            <a:r>
              <a:rPr lang="ru-RU" dirty="0" smtClean="0"/>
              <a:t>Добавление новых технологий в </a:t>
            </a:r>
            <a:r>
              <a:rPr lang="ru-RU" dirty="0" err="1" smtClean="0"/>
              <a:t>геймплей</a:t>
            </a:r>
            <a:endParaRPr lang="ru-RU" dirty="0" smtClean="0"/>
          </a:p>
          <a:p>
            <a:r>
              <a:rPr lang="ru-RU" dirty="0" smtClean="0"/>
              <a:t>Улучшение графики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86560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143000" y="4053600"/>
            <a:ext cx="6858000" cy="1008000"/>
          </a:xfrm>
        </p:spPr>
        <p:txBody>
          <a:bodyPr>
            <a:normAutofit/>
          </a:bodyPr>
          <a:lstStyle/>
          <a:p>
            <a:r>
              <a:rPr lang="ru-RU" sz="4400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243001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87</Words>
  <Application>Microsoft Office PowerPoint</Application>
  <PresentationFormat>Экран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Проект pygame</vt:lpstr>
      <vt:lpstr>Po                        rtal228 </vt:lpstr>
      <vt:lpstr>Какие технологии были реализованы?</vt:lpstr>
      <vt:lpstr>Геймплей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Ujib9</cp:lastModifiedBy>
  <cp:revision>9</cp:revision>
  <dcterms:created xsi:type="dcterms:W3CDTF">2019-08-22T12:25:24Z</dcterms:created>
  <dcterms:modified xsi:type="dcterms:W3CDTF">2020-01-17T15:23:50Z</dcterms:modified>
</cp:coreProperties>
</file>