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59" r:id="rId3"/>
    <p:sldId id="281" r:id="rId4"/>
    <p:sldId id="328" r:id="rId5"/>
    <p:sldId id="330" r:id="rId6"/>
    <p:sldId id="329" r:id="rId7"/>
    <p:sldId id="285" r:id="rId8"/>
    <p:sldId id="331" r:id="rId9"/>
    <p:sldId id="333" r:id="rId10"/>
    <p:sldId id="334" r:id="rId11"/>
    <p:sldId id="335" r:id="rId12"/>
    <p:sldId id="336" r:id="rId13"/>
    <p:sldId id="332" r:id="rId14"/>
    <p:sldId id="286" r:id="rId15"/>
    <p:sldId id="337" r:id="rId16"/>
    <p:sldId id="345" r:id="rId17"/>
    <p:sldId id="340" r:id="rId18"/>
    <p:sldId id="341" r:id="rId19"/>
    <p:sldId id="342" r:id="rId20"/>
    <p:sldId id="343" r:id="rId21"/>
    <p:sldId id="344" r:id="rId22"/>
    <p:sldId id="287" r:id="rId23"/>
    <p:sldId id="347" r:id="rId24"/>
    <p:sldId id="350" r:id="rId25"/>
    <p:sldId id="262" r:id="rId26"/>
    <p:sldId id="349" r:id="rId27"/>
    <p:sldId id="351" r:id="rId28"/>
    <p:sldId id="352" r:id="rId29"/>
    <p:sldId id="353" r:id="rId30"/>
    <p:sldId id="354" r:id="rId31"/>
    <p:sldId id="303" r:id="rId32"/>
    <p:sldId id="356" r:id="rId33"/>
    <p:sldId id="358" r:id="rId34"/>
    <p:sldId id="357" r:id="rId35"/>
    <p:sldId id="359" r:id="rId36"/>
    <p:sldId id="360" r:id="rId37"/>
    <p:sldId id="339" r:id="rId38"/>
  </p:sldIdLst>
  <p:sldSz cx="9144000" cy="5143500" type="screen16x9"/>
  <p:notesSz cx="6858000" cy="9144000"/>
  <p:embeddedFontLst>
    <p:embeddedFont>
      <p:font typeface="Montserrat" panose="020B0604020202020204" charset="0"/>
      <p:regular r:id="rId40"/>
      <p:bold r:id="rId41"/>
      <p:italic r:id="rId42"/>
      <p:boldItalic r:id="rId43"/>
    </p:embeddedFont>
    <p:embeddedFont>
      <p:font typeface="Karla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E64"/>
    <a:srgbClr val="57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6D0E1-41F5-0A36-340F-37A604293C78}" v="2" dt="2018-09-18T11:01:48.061"/>
  </p1510:revLst>
</p1510:revInfo>
</file>

<file path=ppt/tableStyles.xml><?xml version="1.0" encoding="utf-8"?>
<a:tblStyleLst xmlns:a="http://schemas.openxmlformats.org/drawingml/2006/main" def="{091063CC-9343-44F4-8965-EAF1678A05CF}">
  <a:tblStyle styleId="{091063CC-9343-44F4-8965-EAF1678A05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66456C-15F0-4B4E-9D1C-9C9DF4705A4A}" type="doc">
      <dgm:prSet loTypeId="urn:microsoft.com/office/officeart/2008/layout/RadialCluster" loCatId="relationship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7FD7C54-6C23-4470-A7EE-6E7462D7D8A5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600" b="1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Applications</a:t>
          </a:r>
          <a:endParaRPr lang="en-US" sz="1600" b="1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80B7403F-3F10-4F2D-83FB-4E376205008E}" type="parTrans" cxnId="{6CA6DC73-86D8-430B-B654-9663F138E61C}">
      <dgm:prSet/>
      <dgm:spPr/>
      <dgm:t>
        <a:bodyPr/>
        <a:lstStyle/>
        <a:p>
          <a:endParaRPr lang="en-US"/>
        </a:p>
      </dgm:t>
    </dgm:pt>
    <dgm:pt modelId="{376CA2E3-33EE-4EE7-8694-998D912DAD59}" type="sibTrans" cxnId="{6CA6DC73-86D8-430B-B654-9663F138E61C}">
      <dgm:prSet/>
      <dgm:spPr/>
      <dgm:t>
        <a:bodyPr/>
        <a:lstStyle/>
        <a:p>
          <a:endParaRPr lang="en-US"/>
        </a:p>
      </dgm:t>
    </dgm:pt>
    <dgm:pt modelId="{BC1D491C-BC61-4F88-A354-21910661DC73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Transportation and logistics</a:t>
          </a:r>
          <a:endParaRPr lang="en-US" sz="16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B5DD0BDF-67D0-4CCE-BD7D-077C2A4C27C0}" type="parTrans" cxnId="{2A5D861C-FE70-4D2D-8BC5-80C18D1E4F68}">
      <dgm:prSet/>
      <dgm:spPr>
        <a:ln w="38100"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485F277B-6C60-44B2-9030-BB093AA38AB1}" type="sibTrans" cxnId="{2A5D861C-FE70-4D2D-8BC5-80C18D1E4F68}">
      <dgm:prSet/>
      <dgm:spPr/>
      <dgm:t>
        <a:bodyPr/>
        <a:lstStyle/>
        <a:p>
          <a:endParaRPr lang="en-US"/>
        </a:p>
      </dgm:t>
    </dgm:pt>
    <dgm:pt modelId="{32D1A84F-E82F-411C-A7A2-4614E215B5E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Healthcare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BEB0ADF1-7A02-4F39-9720-C08CE0C0F5EF}" type="parTrans" cxnId="{BB64660F-D6E0-4715-BD81-6474D341CC7A}">
      <dgm:prSet/>
      <dgm:spPr>
        <a:ln w="38100"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6B533C52-BABE-4125-8390-986482339D04}" type="sibTrans" cxnId="{BB64660F-D6E0-4715-BD81-6474D341CC7A}">
      <dgm:prSet/>
      <dgm:spPr/>
      <dgm:t>
        <a:bodyPr/>
        <a:lstStyle/>
        <a:p>
          <a:endParaRPr lang="en-US"/>
        </a:p>
      </dgm:t>
    </dgm:pt>
    <dgm:pt modelId="{DA35D2FA-7974-4D19-9603-803D0A3ED1F5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Smart Environments</a:t>
          </a:r>
          <a:endParaRPr lang="en-US" sz="16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AA90515E-BB1C-4696-AC51-BE7F6CC01A7E}" type="parTrans" cxnId="{FA1FC596-EF1E-4B1A-B949-35B670FBE0EB}">
      <dgm:prSet/>
      <dgm:spPr>
        <a:ln w="38100"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38F96D0-C85F-4084-849D-D258AF96FF27}" type="sibTrans" cxnId="{FA1FC596-EF1E-4B1A-B949-35B670FBE0EB}">
      <dgm:prSet/>
      <dgm:spPr/>
      <dgm:t>
        <a:bodyPr/>
        <a:lstStyle/>
        <a:p>
          <a:endParaRPr lang="en-US"/>
        </a:p>
      </dgm:t>
    </dgm:pt>
    <dgm:pt modelId="{0539342F-BECD-4A1A-B374-20CA1517CEDE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8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Futuristic</a:t>
          </a:r>
          <a:endParaRPr lang="en-US" sz="18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8E9F41BB-4189-4BC8-8CFA-CFA9BC91474F}" type="parTrans" cxnId="{7B3137D2-80EB-4879-8056-5622CD31E0D8}">
      <dgm:prSet/>
      <dgm:spPr>
        <a:ln w="38100"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2BDE549-05AB-47B0-B089-AFF8A08EF3A7}" type="sibTrans" cxnId="{7B3137D2-80EB-4879-8056-5622CD31E0D8}">
      <dgm:prSet/>
      <dgm:spPr/>
      <dgm:t>
        <a:bodyPr/>
        <a:lstStyle/>
        <a:p>
          <a:endParaRPr lang="en-US"/>
        </a:p>
      </dgm:t>
    </dgm:pt>
    <dgm:pt modelId="{9323674B-9142-4D72-9D78-69B14B32E9A5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16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Personal and Social</a:t>
          </a:r>
          <a:endParaRPr lang="en-US" sz="16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82592681-7E9D-49AA-8E84-8D8369DED354}" type="parTrans" cxnId="{C15C8E82-50CA-43B4-84FA-900D56DC3D1C}">
      <dgm:prSet/>
      <dgm:spPr>
        <a:ln w="38100"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2DEE783-5A0A-4B06-B70D-AFB75BE4F81A}" type="sibTrans" cxnId="{C15C8E82-50CA-43B4-84FA-900D56DC3D1C}">
      <dgm:prSet/>
      <dgm:spPr/>
      <dgm:t>
        <a:bodyPr/>
        <a:lstStyle/>
        <a:p>
          <a:endParaRPr lang="en-US"/>
        </a:p>
      </dgm:t>
    </dgm:pt>
    <dgm:pt modelId="{B57D666C-7119-4FE2-A7A9-F204622FD371}" type="pres">
      <dgm:prSet presAssocID="{4466456C-15F0-4B4E-9D1C-9C9DF4705A4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9A93968-1E63-44BE-8E02-1AC4AB92D226}" type="pres">
      <dgm:prSet presAssocID="{E7FD7C54-6C23-4470-A7EE-6E7462D7D8A5}" presName="singleCycle" presStyleCnt="0"/>
      <dgm:spPr/>
      <dgm:t>
        <a:bodyPr/>
        <a:lstStyle/>
        <a:p>
          <a:endParaRPr lang="en-US"/>
        </a:p>
      </dgm:t>
    </dgm:pt>
    <dgm:pt modelId="{27E109DE-7A4C-4773-9CF0-9CB1EC5E1066}" type="pres">
      <dgm:prSet presAssocID="{E7FD7C54-6C23-4470-A7EE-6E7462D7D8A5}" presName="singleCenter" presStyleLbl="node1" presStyleIdx="0" presStyleCnt="6" custScaleX="121000" custScaleY="121000">
        <dgm:presLayoutVars>
          <dgm:chMax val="7"/>
          <dgm:chPref val="7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CAA118A-044F-4BF3-9812-BCB2832A5E83}" type="pres">
      <dgm:prSet presAssocID="{B5DD0BDF-67D0-4CCE-BD7D-077C2A4C27C0}" presName="Name56" presStyleLbl="parChTrans1D2" presStyleIdx="0" presStyleCnt="5"/>
      <dgm:spPr/>
      <dgm:t>
        <a:bodyPr/>
        <a:lstStyle/>
        <a:p>
          <a:endParaRPr lang="en-US"/>
        </a:p>
      </dgm:t>
    </dgm:pt>
    <dgm:pt modelId="{31AB8DF5-E3D2-411A-96CC-78081D4C67FC}" type="pres">
      <dgm:prSet presAssocID="{BC1D491C-BC61-4F88-A354-21910661DC73}" presName="text0" presStyleLbl="node1" presStyleIdx="1" presStyleCnt="6" custScaleX="203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33BE1-DF9D-412C-A9F9-BFEFEEEA3192}" type="pres">
      <dgm:prSet presAssocID="{BEB0ADF1-7A02-4F39-9720-C08CE0C0F5EF}" presName="Name56" presStyleLbl="parChTrans1D2" presStyleIdx="1" presStyleCnt="5"/>
      <dgm:spPr/>
      <dgm:t>
        <a:bodyPr/>
        <a:lstStyle/>
        <a:p>
          <a:endParaRPr lang="en-US"/>
        </a:p>
      </dgm:t>
    </dgm:pt>
    <dgm:pt modelId="{6BF50C57-13B5-4B6F-ADB2-921B1E37F151}" type="pres">
      <dgm:prSet presAssocID="{32D1A84F-E82F-411C-A7A2-4614E215B5E6}" presName="text0" presStyleLbl="node1" presStyleIdx="2" presStyleCnt="6" custScaleX="1737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1BD45C-6D1D-479E-B485-DB66292C155C}" type="pres">
      <dgm:prSet presAssocID="{AA90515E-BB1C-4696-AC51-BE7F6CC01A7E}" presName="Name56" presStyleLbl="parChTrans1D2" presStyleIdx="2" presStyleCnt="5"/>
      <dgm:spPr/>
      <dgm:t>
        <a:bodyPr/>
        <a:lstStyle/>
        <a:p>
          <a:endParaRPr lang="en-US"/>
        </a:p>
      </dgm:t>
    </dgm:pt>
    <dgm:pt modelId="{BA9D4B94-7B1F-4705-A72E-A8E776A71D37}" type="pres">
      <dgm:prSet presAssocID="{DA35D2FA-7974-4D19-9603-803D0A3ED1F5}" presName="text0" presStyleLbl="node1" presStyleIdx="3" presStyleCnt="6" custScaleX="180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9063C-006E-4692-BF68-D93AEEA9D630}" type="pres">
      <dgm:prSet presAssocID="{82592681-7E9D-49AA-8E84-8D8369DED354}" presName="Name56" presStyleLbl="parChTrans1D2" presStyleIdx="3" presStyleCnt="5"/>
      <dgm:spPr/>
      <dgm:t>
        <a:bodyPr/>
        <a:lstStyle/>
        <a:p>
          <a:endParaRPr lang="en-US"/>
        </a:p>
      </dgm:t>
    </dgm:pt>
    <dgm:pt modelId="{6B899125-C3CF-4446-84BF-0A9E3C3527ED}" type="pres">
      <dgm:prSet presAssocID="{9323674B-9142-4D72-9D78-69B14B32E9A5}" presName="text0" presStyleLbl="node1" presStyleIdx="4" presStyleCnt="6" custScaleX="1812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1B9BB2-62C3-49D0-9913-05C165D98D26}" type="pres">
      <dgm:prSet presAssocID="{8E9F41BB-4189-4BC8-8CFA-CFA9BC91474F}" presName="Name56" presStyleLbl="parChTrans1D2" presStyleIdx="4" presStyleCnt="5"/>
      <dgm:spPr/>
      <dgm:t>
        <a:bodyPr/>
        <a:lstStyle/>
        <a:p>
          <a:endParaRPr lang="en-US"/>
        </a:p>
      </dgm:t>
    </dgm:pt>
    <dgm:pt modelId="{9EA4F195-3851-4183-B1E7-B5957733BA12}" type="pres">
      <dgm:prSet presAssocID="{0539342F-BECD-4A1A-B374-20CA1517CEDE}" presName="text0" presStyleLbl="node1" presStyleIdx="5" presStyleCnt="6" custScaleX="170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70EF3A-65C6-43A1-B5EE-C76AE0A44EF4}" type="presOf" srcId="{32D1A84F-E82F-411C-A7A2-4614E215B5E6}" destId="{6BF50C57-13B5-4B6F-ADB2-921B1E37F151}" srcOrd="0" destOrd="0" presId="urn:microsoft.com/office/officeart/2008/layout/RadialCluster"/>
    <dgm:cxn modelId="{6CA6DC73-86D8-430B-B654-9663F138E61C}" srcId="{4466456C-15F0-4B4E-9D1C-9C9DF4705A4A}" destId="{E7FD7C54-6C23-4470-A7EE-6E7462D7D8A5}" srcOrd="0" destOrd="0" parTransId="{80B7403F-3F10-4F2D-83FB-4E376205008E}" sibTransId="{376CA2E3-33EE-4EE7-8694-998D912DAD59}"/>
    <dgm:cxn modelId="{FA1FC596-EF1E-4B1A-B949-35B670FBE0EB}" srcId="{E7FD7C54-6C23-4470-A7EE-6E7462D7D8A5}" destId="{DA35D2FA-7974-4D19-9603-803D0A3ED1F5}" srcOrd="2" destOrd="0" parTransId="{AA90515E-BB1C-4696-AC51-BE7F6CC01A7E}" sibTransId="{C38F96D0-C85F-4084-849D-D258AF96FF27}"/>
    <dgm:cxn modelId="{B49586A2-96F8-42ED-AE1B-94F160C605F5}" type="presOf" srcId="{8E9F41BB-4189-4BC8-8CFA-CFA9BC91474F}" destId="{A71B9BB2-62C3-49D0-9913-05C165D98D26}" srcOrd="0" destOrd="0" presId="urn:microsoft.com/office/officeart/2008/layout/RadialCluster"/>
    <dgm:cxn modelId="{2A5D861C-FE70-4D2D-8BC5-80C18D1E4F68}" srcId="{E7FD7C54-6C23-4470-A7EE-6E7462D7D8A5}" destId="{BC1D491C-BC61-4F88-A354-21910661DC73}" srcOrd="0" destOrd="0" parTransId="{B5DD0BDF-67D0-4CCE-BD7D-077C2A4C27C0}" sibTransId="{485F277B-6C60-44B2-9030-BB093AA38AB1}"/>
    <dgm:cxn modelId="{C15C8E82-50CA-43B4-84FA-900D56DC3D1C}" srcId="{E7FD7C54-6C23-4470-A7EE-6E7462D7D8A5}" destId="{9323674B-9142-4D72-9D78-69B14B32E9A5}" srcOrd="3" destOrd="0" parTransId="{82592681-7E9D-49AA-8E84-8D8369DED354}" sibTransId="{F2DEE783-5A0A-4B06-B70D-AFB75BE4F81A}"/>
    <dgm:cxn modelId="{82FF5754-CB28-4785-9285-B42DFE91648F}" type="presOf" srcId="{AA90515E-BB1C-4696-AC51-BE7F6CC01A7E}" destId="{E71BD45C-6D1D-479E-B485-DB66292C155C}" srcOrd="0" destOrd="0" presId="urn:microsoft.com/office/officeart/2008/layout/RadialCluster"/>
    <dgm:cxn modelId="{E2C77FC1-D21B-4772-829D-A9AAC4E531D3}" type="presOf" srcId="{BEB0ADF1-7A02-4F39-9720-C08CE0C0F5EF}" destId="{82933BE1-DF9D-412C-A9F9-BFEFEEEA3192}" srcOrd="0" destOrd="0" presId="urn:microsoft.com/office/officeart/2008/layout/RadialCluster"/>
    <dgm:cxn modelId="{BB64660F-D6E0-4715-BD81-6474D341CC7A}" srcId="{E7FD7C54-6C23-4470-A7EE-6E7462D7D8A5}" destId="{32D1A84F-E82F-411C-A7A2-4614E215B5E6}" srcOrd="1" destOrd="0" parTransId="{BEB0ADF1-7A02-4F39-9720-C08CE0C0F5EF}" sibTransId="{6B533C52-BABE-4125-8390-986482339D04}"/>
    <dgm:cxn modelId="{7B3137D2-80EB-4879-8056-5622CD31E0D8}" srcId="{E7FD7C54-6C23-4470-A7EE-6E7462D7D8A5}" destId="{0539342F-BECD-4A1A-B374-20CA1517CEDE}" srcOrd="4" destOrd="0" parTransId="{8E9F41BB-4189-4BC8-8CFA-CFA9BC91474F}" sibTransId="{F2BDE549-05AB-47B0-B089-AFF8A08EF3A7}"/>
    <dgm:cxn modelId="{4CFA78E6-C365-4E50-B649-BC70D17F9D84}" type="presOf" srcId="{82592681-7E9D-49AA-8E84-8D8369DED354}" destId="{F869063C-006E-4692-BF68-D93AEEA9D630}" srcOrd="0" destOrd="0" presId="urn:microsoft.com/office/officeart/2008/layout/RadialCluster"/>
    <dgm:cxn modelId="{B7274881-FA6B-4147-AE60-DAE439A122DA}" type="presOf" srcId="{0539342F-BECD-4A1A-B374-20CA1517CEDE}" destId="{9EA4F195-3851-4183-B1E7-B5957733BA12}" srcOrd="0" destOrd="0" presId="urn:microsoft.com/office/officeart/2008/layout/RadialCluster"/>
    <dgm:cxn modelId="{261595F4-94D9-4939-8874-04676E375FCE}" type="presOf" srcId="{E7FD7C54-6C23-4470-A7EE-6E7462D7D8A5}" destId="{27E109DE-7A4C-4773-9CF0-9CB1EC5E1066}" srcOrd="0" destOrd="0" presId="urn:microsoft.com/office/officeart/2008/layout/RadialCluster"/>
    <dgm:cxn modelId="{ACEFAB46-A28B-4B7F-A646-34D4BEEAE9F1}" type="presOf" srcId="{BC1D491C-BC61-4F88-A354-21910661DC73}" destId="{31AB8DF5-E3D2-411A-96CC-78081D4C67FC}" srcOrd="0" destOrd="0" presId="urn:microsoft.com/office/officeart/2008/layout/RadialCluster"/>
    <dgm:cxn modelId="{A606CB12-012A-4743-923C-B514CCD845CA}" type="presOf" srcId="{4466456C-15F0-4B4E-9D1C-9C9DF4705A4A}" destId="{B57D666C-7119-4FE2-A7A9-F204622FD371}" srcOrd="0" destOrd="0" presId="urn:microsoft.com/office/officeart/2008/layout/RadialCluster"/>
    <dgm:cxn modelId="{93AC0EAC-CAD1-4DD7-BD65-A29B3822BB99}" type="presOf" srcId="{B5DD0BDF-67D0-4CCE-BD7D-077C2A4C27C0}" destId="{9CAA118A-044F-4BF3-9812-BCB2832A5E83}" srcOrd="0" destOrd="0" presId="urn:microsoft.com/office/officeart/2008/layout/RadialCluster"/>
    <dgm:cxn modelId="{C6E25E2A-C80D-4C77-8EEB-566E455B9895}" type="presOf" srcId="{DA35D2FA-7974-4D19-9603-803D0A3ED1F5}" destId="{BA9D4B94-7B1F-4705-A72E-A8E776A71D37}" srcOrd="0" destOrd="0" presId="urn:microsoft.com/office/officeart/2008/layout/RadialCluster"/>
    <dgm:cxn modelId="{EDF0F942-FCAE-4EB5-AAC0-C9207AE7663B}" type="presOf" srcId="{9323674B-9142-4D72-9D78-69B14B32E9A5}" destId="{6B899125-C3CF-4446-84BF-0A9E3C3527ED}" srcOrd="0" destOrd="0" presId="urn:microsoft.com/office/officeart/2008/layout/RadialCluster"/>
    <dgm:cxn modelId="{D74080D1-9FEF-445D-975F-FA6B19573487}" type="presParOf" srcId="{B57D666C-7119-4FE2-A7A9-F204622FD371}" destId="{19A93968-1E63-44BE-8E02-1AC4AB92D226}" srcOrd="0" destOrd="0" presId="urn:microsoft.com/office/officeart/2008/layout/RadialCluster"/>
    <dgm:cxn modelId="{B3B072D0-79C6-4B09-9AA4-4B932CBD6D72}" type="presParOf" srcId="{19A93968-1E63-44BE-8E02-1AC4AB92D226}" destId="{27E109DE-7A4C-4773-9CF0-9CB1EC5E1066}" srcOrd="0" destOrd="0" presId="urn:microsoft.com/office/officeart/2008/layout/RadialCluster"/>
    <dgm:cxn modelId="{8138CCDB-79B9-47F7-B1EC-40989FF11B95}" type="presParOf" srcId="{19A93968-1E63-44BE-8E02-1AC4AB92D226}" destId="{9CAA118A-044F-4BF3-9812-BCB2832A5E83}" srcOrd="1" destOrd="0" presId="urn:microsoft.com/office/officeart/2008/layout/RadialCluster"/>
    <dgm:cxn modelId="{F42362FF-CD30-4B8E-81C1-A4E3084313CE}" type="presParOf" srcId="{19A93968-1E63-44BE-8E02-1AC4AB92D226}" destId="{31AB8DF5-E3D2-411A-96CC-78081D4C67FC}" srcOrd="2" destOrd="0" presId="urn:microsoft.com/office/officeart/2008/layout/RadialCluster"/>
    <dgm:cxn modelId="{94300ECA-981A-4434-9096-FD78F273D8D3}" type="presParOf" srcId="{19A93968-1E63-44BE-8E02-1AC4AB92D226}" destId="{82933BE1-DF9D-412C-A9F9-BFEFEEEA3192}" srcOrd="3" destOrd="0" presId="urn:microsoft.com/office/officeart/2008/layout/RadialCluster"/>
    <dgm:cxn modelId="{CF398DDA-780C-44EB-9803-F8220DE596A9}" type="presParOf" srcId="{19A93968-1E63-44BE-8E02-1AC4AB92D226}" destId="{6BF50C57-13B5-4B6F-ADB2-921B1E37F151}" srcOrd="4" destOrd="0" presId="urn:microsoft.com/office/officeart/2008/layout/RadialCluster"/>
    <dgm:cxn modelId="{71BBEFF6-6709-4329-A8BD-CEF9047A0D6C}" type="presParOf" srcId="{19A93968-1E63-44BE-8E02-1AC4AB92D226}" destId="{E71BD45C-6D1D-479E-B485-DB66292C155C}" srcOrd="5" destOrd="0" presId="urn:microsoft.com/office/officeart/2008/layout/RadialCluster"/>
    <dgm:cxn modelId="{E96FCFC9-BAFC-498B-ACE0-C5B3BE84071B}" type="presParOf" srcId="{19A93968-1E63-44BE-8E02-1AC4AB92D226}" destId="{BA9D4B94-7B1F-4705-A72E-A8E776A71D37}" srcOrd="6" destOrd="0" presId="urn:microsoft.com/office/officeart/2008/layout/RadialCluster"/>
    <dgm:cxn modelId="{6995FD94-02A1-43F5-BF8F-778694854CD6}" type="presParOf" srcId="{19A93968-1E63-44BE-8E02-1AC4AB92D226}" destId="{F869063C-006E-4692-BF68-D93AEEA9D630}" srcOrd="7" destOrd="0" presId="urn:microsoft.com/office/officeart/2008/layout/RadialCluster"/>
    <dgm:cxn modelId="{B9CCF1F7-63C2-4B4B-A4A1-ACA42B80FAFD}" type="presParOf" srcId="{19A93968-1E63-44BE-8E02-1AC4AB92D226}" destId="{6B899125-C3CF-4446-84BF-0A9E3C3527ED}" srcOrd="8" destOrd="0" presId="urn:microsoft.com/office/officeart/2008/layout/RadialCluster"/>
    <dgm:cxn modelId="{CD54745E-30E5-4872-ABED-467165BA44A6}" type="presParOf" srcId="{19A93968-1E63-44BE-8E02-1AC4AB92D226}" destId="{A71B9BB2-62C3-49D0-9913-05C165D98D26}" srcOrd="9" destOrd="0" presId="urn:microsoft.com/office/officeart/2008/layout/RadialCluster"/>
    <dgm:cxn modelId="{5557C220-F070-44A0-AD58-1E274AD4671F}" type="presParOf" srcId="{19A93968-1E63-44BE-8E02-1AC4AB92D226}" destId="{9EA4F195-3851-4183-B1E7-B5957733BA12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31BBA4-7C87-4B37-9885-96DD074BE178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F6072CE-7387-44E4-8AF2-D0E5D3750161}">
      <dgm:prSet phldrT="[Text]"/>
      <dgm:spPr>
        <a:solidFill>
          <a:schemeClr val="accent2">
            <a:lumMod val="5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Transportation and Logistics</a:t>
          </a:r>
          <a:endParaRPr lang="en-US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209D71A4-F380-41A2-B407-6A97A45F067C}" type="parTrans" cxnId="{7F26181A-6959-4C00-A2C6-DB51853815F3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1BC69435-BFF2-4C71-B169-C1CBC2919A91}" type="sibTrans" cxnId="{7F26181A-6959-4C00-A2C6-DB51853815F3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AA7EA0FB-96DA-4318-93FA-404D3ECD32D7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Logistics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D1863EE1-B615-49B1-B1AD-AB588AC724FC}" type="parTrans" cxnId="{DF2BCE19-51F4-48D9-8592-B300F47F6F6B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E135BF37-D6F9-4B5D-9FC7-6FC78B6304AB}" type="sibTrans" cxnId="{DF2BCE19-51F4-48D9-8592-B300F47F6F6B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F9972533-10FB-436F-A797-7982C5520F13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Mobile Ticketing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24208978-C392-4493-93DD-C6EBE09CEAA3}" type="parTrans" cxnId="{A39F1F37-662D-4551-9E4C-3163F58EEAE5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D65873D1-26DF-4697-BE6B-81A17A5EA07B}" type="sibTrans" cxnId="{A39F1F37-662D-4551-9E4C-3163F58EEAE5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C0586F9A-28CD-415E-ACD7-F578939B0221}">
      <dgm:prSet phldrT="[Text]"/>
      <dgm:spPr>
        <a:solidFill>
          <a:schemeClr val="accent2">
            <a:lumMod val="5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Healthcare</a:t>
          </a:r>
          <a:endParaRPr lang="en-US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97E04EE6-EE50-4809-9B7D-8CF75DC6A207}" type="parTrans" cxnId="{56A8D2E3-4ECE-4668-9253-D7529787F6ED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53EEE2C4-64ED-4E6C-9374-060ACB8E00AA}" type="sibTrans" cxnId="{56A8D2E3-4ECE-4668-9253-D7529787F6ED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CF28E9A3-B2A1-4666-93F9-857A58E6248A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Tracking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FAF13BA3-06C2-4865-9F67-18FCE8C3C349}" type="parTrans" cxnId="{7F70901C-2D50-4882-B0D5-437EC708AF32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A28C7EAC-D43F-44D4-9D68-BB858AC0CC96}" type="sibTrans" cxnId="{7F70901C-2D50-4882-B0D5-437EC708AF32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FD6EA25C-57D8-4609-B7F9-619EF1E1B537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Identification and Authentication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0842FEB8-3BF7-499C-A0C4-5C30E9810A5C}" type="parTrans" cxnId="{AE51F7B9-0E55-46B3-A484-CB5CEA5766DB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FB1F2794-1E07-4B15-B050-397B44552586}" type="sibTrans" cxnId="{AE51F7B9-0E55-46B3-A484-CB5CEA5766DB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36A5B3C6-F28F-41B1-8F2E-BDDE27046037}">
      <dgm:prSet phldrT="[Text]"/>
      <dgm:spPr>
        <a:solidFill>
          <a:schemeClr val="accent2">
            <a:lumMod val="5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Futuristic</a:t>
          </a:r>
          <a:endParaRPr lang="en-US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00E58D2C-E14C-4310-9784-E057D1F89F3D}" type="parTrans" cxnId="{B28291CF-641F-4977-B1F2-C4A63A540646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82DEBD12-A511-44E1-ACA7-54F31BDD2088}" type="sibTrans" cxnId="{B28291CF-641F-4977-B1F2-C4A63A540646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261EC958-4D6E-4DAB-9A5D-A7B0B8E75E32}">
      <dgm:prSet phldrT="[Text]"/>
      <dgm:spPr>
        <a:solidFill>
          <a:schemeClr val="accent2">
            <a:lumMod val="5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Personal and Social</a:t>
          </a:r>
          <a:endParaRPr lang="en-US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60034EF1-8C87-4637-B643-E4ACD805E7E1}" type="parTrans" cxnId="{ED9E1985-5435-46C9-93C9-BD2689AC79B7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CC2299AC-B714-4457-84DF-E92C7DF19115}" type="sibTrans" cxnId="{ED9E1985-5435-46C9-93C9-BD2689AC79B7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CDA991A0-FF73-4100-83CF-E9476D65DC8B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Social Networking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5436EB31-9785-44C1-9A7D-EDE25DD98C27}" type="parTrans" cxnId="{5E44F359-2D88-4C51-998D-6FA2CB7174A2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2F886BDD-CE36-49F1-AEBB-88D46AAE9959}" type="sibTrans" cxnId="{5E44F359-2D88-4C51-998D-6FA2CB7174A2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8F9AA5A1-815A-4824-B281-A6EBBCF1DA8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Robot Taxi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1AE0F6F5-D94F-49F7-B90D-0C538B1DAE06}" type="parTrans" cxnId="{5A1FEEF9-2DCA-4B8A-A888-C37B23D41085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CCF7CC79-898C-4C02-9419-78F15D7851AA}" type="sibTrans" cxnId="{5A1FEEF9-2DCA-4B8A-A888-C37B23D41085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E2F2883A-1444-4956-B6C1-16A8053FADF5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Assisted Driving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99F98D87-A4BE-47BE-BE29-E0A51C91D87D}" type="parTrans" cxnId="{CF51AADE-0352-4A8F-9AB1-8DFD19CD73E8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EE6A29C1-E648-42A6-BB3E-A0ADCFD48315}" type="sibTrans" cxnId="{CF51AADE-0352-4A8F-9AB1-8DFD19CD73E8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7478A08F-E129-4BCC-978C-FC59753E8D5C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Environment Monitoring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339DF50A-66A6-4CFE-ADC4-ACA43B98AF0D}" type="parTrans" cxnId="{CB9A8ADE-235B-4852-B81C-51D5FB99067E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3558A875-1B5E-4C9C-BF31-A11EAFC60643}" type="sibTrans" cxnId="{CB9A8ADE-235B-4852-B81C-51D5FB99067E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18DB80E4-944F-4ECB-A159-B27A277B206F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Augmented Maps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E724A8DB-DDDE-4B76-9571-15199C9BD671}" type="parTrans" cxnId="{BEE1F64F-BB7D-4758-B5C1-A8654F1D5C9A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3F00E5D0-A75E-45DB-9816-7EDC3FFCF390}" type="sibTrans" cxnId="{BEE1F64F-BB7D-4758-B5C1-A8654F1D5C9A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ADD0B4B6-85BE-4156-9368-E3625ABF8516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Data Collection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010D32D3-DD29-4957-853F-24E940168BA2}" type="parTrans" cxnId="{A4714856-83A1-4078-A9EF-28C00BBD2745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D0A23626-2C3D-4E4B-B2DD-3C52527288FD}" type="sibTrans" cxnId="{A4714856-83A1-4078-A9EF-28C00BBD2745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6A8ED061-6783-4C5C-887A-30B4310FD455}">
      <dgm:prSet phldrT="[Text]"/>
      <dgm:spPr>
        <a:solidFill>
          <a:schemeClr val="accent2">
            <a:lumMod val="5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Smart Environments</a:t>
          </a:r>
          <a:endParaRPr lang="en-US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15D424FC-3B79-4262-9533-84E0DB23044B}" type="parTrans" cxnId="{B6DD127E-BAD1-4651-AC98-715FB3893F0C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13A43414-DA31-438A-9514-FCE19FC4345F}" type="sibTrans" cxnId="{B6DD127E-BAD1-4651-AC98-715FB3893F0C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F057B029-5093-46DE-9B00-0D7FA09D9E84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Sensing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507E4CA9-C0D6-4C77-BDF1-8EDD7A4E28F5}" type="parTrans" cxnId="{AC1AE355-3E53-4F3D-9EC9-E778834A62D8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C7DB5BC1-2A10-474A-B694-256728DEBB15}" type="sibTrans" cxnId="{AC1AE355-3E53-4F3D-9EC9-E778834A62D8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B313B61E-9DA5-4C2A-82A9-A32BA853F7AD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Comfortable Homes and Offices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96D88C3E-BA54-4C6A-B8B9-4525E94BAAFF}" type="parTrans" cxnId="{01774E64-8C1F-42E2-9F3B-9E76F6B18A73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6C07C15A-3BEE-45E5-B300-A3C9A00DDCAF}" type="sibTrans" cxnId="{01774E64-8C1F-42E2-9F3B-9E76F6B18A73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8F331D49-2C22-41C9-ADFF-8F90B6667D42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Smart Museum and Gym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22263466-2D83-4EE7-9046-269689464CDB}" type="parTrans" cxnId="{ABE10192-A680-45A6-924D-E3767CED7AC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56B5380A-ADD3-4827-8442-E2F777B64440}" type="sibTrans" cxnId="{ABE10192-A680-45A6-924D-E3767CED7ACF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F53095BB-B657-48D9-9A13-E3FCE91C2774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Industrial Plants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4292C7A0-A3C3-472B-AF82-D6E2A5CEE8CD}" type="parTrans" cxnId="{8F45637C-65B8-412F-A843-37C62D3F7157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A6889D55-FCC0-4DDF-A39C-221C557CB884}" type="sibTrans" cxnId="{8F45637C-65B8-412F-A843-37C62D3F7157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5A3AF44F-49C2-4583-8222-F74E8CF7C669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Historical Queries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CCEC772F-55D2-4BB0-87EC-B66C30593D8A}" type="parTrans" cxnId="{C27FB14E-9904-42B7-BEA1-E75E122A413F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B50E1207-8992-4306-8D66-3491B6F4CB26}" type="sibTrans" cxnId="{C27FB14E-9904-42B7-BEA1-E75E122A413F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FDBF0D22-AE27-48C8-873D-8D29DD073D15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Losses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EBD4A044-91CE-4354-A6E1-C14F524266AE}" type="parTrans" cxnId="{C3820492-11A8-4639-9EA7-B2A1F5CA4CDD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4CC03C6E-C294-4A62-8D61-2EFF7FE01A77}" type="sibTrans" cxnId="{C3820492-11A8-4639-9EA7-B2A1F5CA4CDD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1A1F1E86-497E-4347-BB3B-6E10232DC4BF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Thefts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2E696A7B-7003-4999-9925-A673AB199295}" type="parTrans" cxnId="{F53DB901-F6DD-45FE-8AD1-EBF583E9CC7F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921BA78F-5075-4202-8E63-4C1C4AE11B09}" type="sibTrans" cxnId="{F53DB901-F6DD-45FE-8AD1-EBF583E9CC7F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4BBE3A3E-635F-4AB2-8239-3F4598E56CC2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City Information Model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5DE0143F-6C06-42B9-BA13-F89060E8083E}" type="parTrans" cxnId="{6D78A66B-4F12-43CC-8F55-3264B5A33DBC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FB335DD8-FF9D-4C26-A4BC-E0EF16CD2695}" type="sibTrans" cxnId="{6D78A66B-4F12-43CC-8F55-3264B5A33DBC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59033921-01B1-44A1-ADF8-49FADC91680E}">
      <dgm:prSet phldrT="[Text]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Game Room</a:t>
          </a:r>
          <a:endParaRPr lang="en-US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B4CB2541-14D0-4E58-9931-B7FD68C3A574}" type="parTrans" cxnId="{085375DF-0529-43E3-BEE9-2110D68F6740}">
      <dgm:prSet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8D03A791-F293-4610-96CD-7CF75ECA5825}" type="sibTrans" cxnId="{085375DF-0529-43E3-BEE9-2110D68F6740}">
      <dgm:prSet/>
      <dgm:spPr/>
      <dgm:t>
        <a:bodyPr/>
        <a:lstStyle/>
        <a:p>
          <a:endParaRPr lang="en-US">
            <a:latin typeface="Karla" panose="020B0604020202020204" charset="0"/>
            <a:ea typeface="Karla" panose="020B0604020202020204" charset="0"/>
          </a:endParaRPr>
        </a:p>
      </dgm:t>
    </dgm:pt>
    <dgm:pt modelId="{9EE9A7E4-F2FB-4C35-8AA1-04751577AE92}" type="pres">
      <dgm:prSet presAssocID="{1031BBA4-7C87-4B37-9885-96DD074BE17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54D883-59CA-49A2-A0B7-ED4868DA0A45}" type="pres">
      <dgm:prSet presAssocID="{9F6072CE-7387-44E4-8AF2-D0E5D3750161}" presName="root" presStyleCnt="0"/>
      <dgm:spPr/>
    </dgm:pt>
    <dgm:pt modelId="{807AC6BD-75C5-4193-B3BF-7E47A4C970B9}" type="pres">
      <dgm:prSet presAssocID="{9F6072CE-7387-44E4-8AF2-D0E5D3750161}" presName="rootComposite" presStyleCnt="0"/>
      <dgm:spPr/>
    </dgm:pt>
    <dgm:pt modelId="{F5C2F1E4-2DBD-4918-9BEE-953AB489BB29}" type="pres">
      <dgm:prSet presAssocID="{9F6072CE-7387-44E4-8AF2-D0E5D3750161}" presName="rootText" presStyleLbl="node1" presStyleIdx="0" presStyleCnt="5"/>
      <dgm:spPr/>
      <dgm:t>
        <a:bodyPr/>
        <a:lstStyle/>
        <a:p>
          <a:endParaRPr lang="en-US"/>
        </a:p>
      </dgm:t>
    </dgm:pt>
    <dgm:pt modelId="{50F82520-B6B5-4731-AE46-58620A1D11C2}" type="pres">
      <dgm:prSet presAssocID="{9F6072CE-7387-44E4-8AF2-D0E5D3750161}" presName="rootConnector" presStyleLbl="node1" presStyleIdx="0" presStyleCnt="5"/>
      <dgm:spPr/>
    </dgm:pt>
    <dgm:pt modelId="{FB4F002F-8294-41E1-A944-52A803CAEDCF}" type="pres">
      <dgm:prSet presAssocID="{9F6072CE-7387-44E4-8AF2-D0E5D3750161}" presName="childShape" presStyleCnt="0"/>
      <dgm:spPr/>
    </dgm:pt>
    <dgm:pt modelId="{00526632-D634-4CFD-8DC9-AB1337BAE567}" type="pres">
      <dgm:prSet presAssocID="{D1863EE1-B615-49B1-B1AD-AB588AC724FC}" presName="Name13" presStyleLbl="parChTrans1D2" presStyleIdx="0" presStyleCnt="19"/>
      <dgm:spPr/>
    </dgm:pt>
    <dgm:pt modelId="{40BDE00D-1D5F-4C4E-8994-B1C22DAD2CFC}" type="pres">
      <dgm:prSet presAssocID="{AA7EA0FB-96DA-4318-93FA-404D3ECD32D7}" presName="childText" presStyleLbl="bgAcc1" presStyleIdx="0" presStyleCnt="19">
        <dgm:presLayoutVars>
          <dgm:bulletEnabled val="1"/>
        </dgm:presLayoutVars>
      </dgm:prSet>
      <dgm:spPr/>
    </dgm:pt>
    <dgm:pt modelId="{704B8E3D-6D34-454D-82C6-43A1E1516558}" type="pres">
      <dgm:prSet presAssocID="{99F98D87-A4BE-47BE-BE29-E0A51C91D87D}" presName="Name13" presStyleLbl="parChTrans1D2" presStyleIdx="1" presStyleCnt="19"/>
      <dgm:spPr/>
    </dgm:pt>
    <dgm:pt modelId="{B74824A6-8EB8-4002-811E-EFDCCF5FE5AA}" type="pres">
      <dgm:prSet presAssocID="{E2F2883A-1444-4956-B6C1-16A8053FADF5}" presName="childText" presStyleLbl="bgAcc1" presStyleIdx="1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EA203-8F03-4E95-9BA6-E77527AFC78A}" type="pres">
      <dgm:prSet presAssocID="{24208978-C392-4493-93DD-C6EBE09CEAA3}" presName="Name13" presStyleLbl="parChTrans1D2" presStyleIdx="2" presStyleCnt="19"/>
      <dgm:spPr/>
    </dgm:pt>
    <dgm:pt modelId="{FE16445D-5A8C-4C10-AA02-FF2B8C623601}" type="pres">
      <dgm:prSet presAssocID="{F9972533-10FB-436F-A797-7982C5520F13}" presName="childText" presStyleLbl="bgAcc1" presStyleIdx="2" presStyleCnt="19">
        <dgm:presLayoutVars>
          <dgm:bulletEnabled val="1"/>
        </dgm:presLayoutVars>
      </dgm:prSet>
      <dgm:spPr/>
    </dgm:pt>
    <dgm:pt modelId="{92B97B61-7E35-48ED-9455-6FE658C5C71E}" type="pres">
      <dgm:prSet presAssocID="{339DF50A-66A6-4CFE-ADC4-ACA43B98AF0D}" presName="Name13" presStyleLbl="parChTrans1D2" presStyleIdx="3" presStyleCnt="19"/>
      <dgm:spPr/>
    </dgm:pt>
    <dgm:pt modelId="{25D86F1D-429C-4A3C-8703-89A0C61F05EB}" type="pres">
      <dgm:prSet presAssocID="{7478A08F-E129-4BCC-978C-FC59753E8D5C}" presName="childText" presStyleLbl="bgAcc1" presStyleIdx="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346BB-2BA5-405F-A62C-4B703FAAEF20}" type="pres">
      <dgm:prSet presAssocID="{E724A8DB-DDDE-4B76-9571-15199C9BD671}" presName="Name13" presStyleLbl="parChTrans1D2" presStyleIdx="4" presStyleCnt="19"/>
      <dgm:spPr/>
    </dgm:pt>
    <dgm:pt modelId="{5E7F9A89-F38E-4480-86D2-E8E5E15F90C7}" type="pres">
      <dgm:prSet presAssocID="{18DB80E4-944F-4ECB-A159-B27A277B206F}" presName="childText" presStyleLbl="bgAcc1" presStyleIdx="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91D10-8221-4780-83DD-9763578872E0}" type="pres">
      <dgm:prSet presAssocID="{C0586F9A-28CD-415E-ACD7-F578939B0221}" presName="root" presStyleCnt="0"/>
      <dgm:spPr/>
    </dgm:pt>
    <dgm:pt modelId="{DC118050-5060-4FA8-A196-CC7B35A489CF}" type="pres">
      <dgm:prSet presAssocID="{C0586F9A-28CD-415E-ACD7-F578939B0221}" presName="rootComposite" presStyleCnt="0"/>
      <dgm:spPr/>
    </dgm:pt>
    <dgm:pt modelId="{438D32D8-EC35-4775-B563-501A7551DA35}" type="pres">
      <dgm:prSet presAssocID="{C0586F9A-28CD-415E-ACD7-F578939B0221}" presName="rootText" presStyleLbl="node1" presStyleIdx="1" presStyleCnt="5"/>
      <dgm:spPr/>
    </dgm:pt>
    <dgm:pt modelId="{493EFA78-5573-4CF8-B7F7-9186FAB4232F}" type="pres">
      <dgm:prSet presAssocID="{C0586F9A-28CD-415E-ACD7-F578939B0221}" presName="rootConnector" presStyleLbl="node1" presStyleIdx="1" presStyleCnt="5"/>
      <dgm:spPr/>
    </dgm:pt>
    <dgm:pt modelId="{4A0E03E0-E624-4ADF-80CC-A4E934DC4E8B}" type="pres">
      <dgm:prSet presAssocID="{C0586F9A-28CD-415E-ACD7-F578939B0221}" presName="childShape" presStyleCnt="0"/>
      <dgm:spPr/>
    </dgm:pt>
    <dgm:pt modelId="{9FB2F92F-231B-40D1-AF22-DB8F0A036146}" type="pres">
      <dgm:prSet presAssocID="{FAF13BA3-06C2-4865-9F67-18FCE8C3C349}" presName="Name13" presStyleLbl="parChTrans1D2" presStyleIdx="5" presStyleCnt="19"/>
      <dgm:spPr/>
    </dgm:pt>
    <dgm:pt modelId="{541E0F93-0EB3-48E4-BD56-6D7F2D078729}" type="pres">
      <dgm:prSet presAssocID="{CF28E9A3-B2A1-4666-93F9-857A58E6248A}" presName="childText" presStyleLbl="bgAcc1" presStyleIdx="5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E5A5BE-0394-4335-9C36-1EF4B30F8C46}" type="pres">
      <dgm:prSet presAssocID="{0842FEB8-3BF7-499C-A0C4-5C30E9810A5C}" presName="Name13" presStyleLbl="parChTrans1D2" presStyleIdx="6" presStyleCnt="19"/>
      <dgm:spPr/>
    </dgm:pt>
    <dgm:pt modelId="{4D807CAB-29F8-4800-A025-02B176E05B8E}" type="pres">
      <dgm:prSet presAssocID="{FD6EA25C-57D8-4609-B7F9-619EF1E1B537}" presName="childText" presStyleLbl="bgAcc1" presStyleIdx="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790A9-3EB5-425E-9B3C-8BB3F3884D5D}" type="pres">
      <dgm:prSet presAssocID="{010D32D3-DD29-4957-853F-24E940168BA2}" presName="Name13" presStyleLbl="parChTrans1D2" presStyleIdx="7" presStyleCnt="19"/>
      <dgm:spPr/>
    </dgm:pt>
    <dgm:pt modelId="{956DFE5D-6E13-4513-A1C2-9399232490EE}" type="pres">
      <dgm:prSet presAssocID="{ADD0B4B6-85BE-4156-9368-E3625ABF8516}" presName="childText" presStyleLbl="bgAcc1" presStyleIdx="7" presStyleCnt="19">
        <dgm:presLayoutVars>
          <dgm:bulletEnabled val="1"/>
        </dgm:presLayoutVars>
      </dgm:prSet>
      <dgm:spPr/>
    </dgm:pt>
    <dgm:pt modelId="{1BE34144-A403-41AA-BB19-6F0273204351}" type="pres">
      <dgm:prSet presAssocID="{507E4CA9-C0D6-4C77-BDF1-8EDD7A4E28F5}" presName="Name13" presStyleLbl="parChTrans1D2" presStyleIdx="8" presStyleCnt="19"/>
      <dgm:spPr/>
    </dgm:pt>
    <dgm:pt modelId="{BE2B3602-7CE2-4545-A0C9-8EA4C6B1F08F}" type="pres">
      <dgm:prSet presAssocID="{F057B029-5093-46DE-9B00-0D7FA09D9E84}" presName="childText" presStyleLbl="bgAcc1" presStyleIdx="8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39AA4-5FA6-45F3-A0BF-D8FD57CC94A4}" type="pres">
      <dgm:prSet presAssocID="{6A8ED061-6783-4C5C-887A-30B4310FD455}" presName="root" presStyleCnt="0"/>
      <dgm:spPr/>
    </dgm:pt>
    <dgm:pt modelId="{CF2A4F73-B75B-4970-A9F3-6278225C6059}" type="pres">
      <dgm:prSet presAssocID="{6A8ED061-6783-4C5C-887A-30B4310FD455}" presName="rootComposite" presStyleCnt="0"/>
      <dgm:spPr/>
    </dgm:pt>
    <dgm:pt modelId="{2CD422B9-70A4-4C5E-A202-A1EA0F8AA961}" type="pres">
      <dgm:prSet presAssocID="{6A8ED061-6783-4C5C-887A-30B4310FD455}" presName="rootText" presStyleLbl="node1" presStyleIdx="2" presStyleCnt="5"/>
      <dgm:spPr/>
    </dgm:pt>
    <dgm:pt modelId="{B4D1B51E-DA87-4FC9-9CC4-B33413F9F67F}" type="pres">
      <dgm:prSet presAssocID="{6A8ED061-6783-4C5C-887A-30B4310FD455}" presName="rootConnector" presStyleLbl="node1" presStyleIdx="2" presStyleCnt="5"/>
      <dgm:spPr/>
    </dgm:pt>
    <dgm:pt modelId="{648FD166-ADCF-4AC8-A1ED-463AA8AAFE4B}" type="pres">
      <dgm:prSet presAssocID="{6A8ED061-6783-4C5C-887A-30B4310FD455}" presName="childShape" presStyleCnt="0"/>
      <dgm:spPr/>
    </dgm:pt>
    <dgm:pt modelId="{C8502FFB-F0FB-4511-A9B6-B377DE23FB02}" type="pres">
      <dgm:prSet presAssocID="{96D88C3E-BA54-4C6A-B8B9-4525E94BAAFF}" presName="Name13" presStyleLbl="parChTrans1D2" presStyleIdx="9" presStyleCnt="19"/>
      <dgm:spPr/>
    </dgm:pt>
    <dgm:pt modelId="{36822DDC-A4E1-46C1-9552-4D7A8D16E128}" type="pres">
      <dgm:prSet presAssocID="{B313B61E-9DA5-4C2A-82A9-A32BA853F7AD}" presName="childText" presStyleLbl="bgAcc1" presStyleIdx="9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53F05-ED0E-4E47-B1CD-0252B4C03DE5}" type="pres">
      <dgm:prSet presAssocID="{4292C7A0-A3C3-472B-AF82-D6E2A5CEE8CD}" presName="Name13" presStyleLbl="parChTrans1D2" presStyleIdx="10" presStyleCnt="19"/>
      <dgm:spPr/>
    </dgm:pt>
    <dgm:pt modelId="{3FABF31D-D2BD-4EE8-BAC4-D9E3EB3D80EF}" type="pres">
      <dgm:prSet presAssocID="{F53095BB-B657-48D9-9A13-E3FCE91C2774}" presName="childText" presStyleLbl="bgAcc1" presStyleIdx="10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083C30-505F-47FD-B81B-403DA7CAE570}" type="pres">
      <dgm:prSet presAssocID="{22263466-2D83-4EE7-9046-269689464CDB}" presName="Name13" presStyleLbl="parChTrans1D2" presStyleIdx="11" presStyleCnt="19"/>
      <dgm:spPr/>
    </dgm:pt>
    <dgm:pt modelId="{A721E953-6EAF-42C4-8D01-EA0D840AAE60}" type="pres">
      <dgm:prSet presAssocID="{8F331D49-2C22-41C9-ADFF-8F90B6667D42}" presName="childText" presStyleLbl="bgAcc1" presStyleIdx="11" presStyleCnt="19">
        <dgm:presLayoutVars>
          <dgm:bulletEnabled val="1"/>
        </dgm:presLayoutVars>
      </dgm:prSet>
      <dgm:spPr/>
    </dgm:pt>
    <dgm:pt modelId="{CB984067-B8F8-49A1-BC94-03C7D929B5C6}" type="pres">
      <dgm:prSet presAssocID="{261EC958-4D6E-4DAB-9A5D-A7B0B8E75E32}" presName="root" presStyleCnt="0"/>
      <dgm:spPr/>
    </dgm:pt>
    <dgm:pt modelId="{1044ED75-1281-4629-B34C-205DD9BEFDF6}" type="pres">
      <dgm:prSet presAssocID="{261EC958-4D6E-4DAB-9A5D-A7B0B8E75E32}" presName="rootComposite" presStyleCnt="0"/>
      <dgm:spPr/>
    </dgm:pt>
    <dgm:pt modelId="{8D58F8B3-BB08-46CD-B4BB-FFA23F5D208E}" type="pres">
      <dgm:prSet presAssocID="{261EC958-4D6E-4DAB-9A5D-A7B0B8E75E32}" presName="rootText" presStyleLbl="node1" presStyleIdx="3" presStyleCnt="5"/>
      <dgm:spPr/>
    </dgm:pt>
    <dgm:pt modelId="{2483E18F-572B-4224-BE69-F3630624DB58}" type="pres">
      <dgm:prSet presAssocID="{261EC958-4D6E-4DAB-9A5D-A7B0B8E75E32}" presName="rootConnector" presStyleLbl="node1" presStyleIdx="3" presStyleCnt="5"/>
      <dgm:spPr/>
    </dgm:pt>
    <dgm:pt modelId="{C75D84F8-72A0-45F6-A391-E47C6843839E}" type="pres">
      <dgm:prSet presAssocID="{261EC958-4D6E-4DAB-9A5D-A7B0B8E75E32}" presName="childShape" presStyleCnt="0"/>
      <dgm:spPr/>
    </dgm:pt>
    <dgm:pt modelId="{0740C435-8269-46E3-9AEA-CE59BB94005A}" type="pres">
      <dgm:prSet presAssocID="{5436EB31-9785-44C1-9A7D-EDE25DD98C27}" presName="Name13" presStyleLbl="parChTrans1D2" presStyleIdx="12" presStyleCnt="19"/>
      <dgm:spPr/>
    </dgm:pt>
    <dgm:pt modelId="{49562054-D80E-470A-9A6C-2AA1BB76BC5C}" type="pres">
      <dgm:prSet presAssocID="{CDA991A0-FF73-4100-83CF-E9476D65DC8B}" presName="childText" presStyleLbl="bgAcc1" presStyleIdx="12" presStyleCnt="19">
        <dgm:presLayoutVars>
          <dgm:bulletEnabled val="1"/>
        </dgm:presLayoutVars>
      </dgm:prSet>
      <dgm:spPr/>
    </dgm:pt>
    <dgm:pt modelId="{F8AA7070-3EEC-4100-BBD5-E10A95DED3DA}" type="pres">
      <dgm:prSet presAssocID="{CCEC772F-55D2-4BB0-87EC-B66C30593D8A}" presName="Name13" presStyleLbl="parChTrans1D2" presStyleIdx="13" presStyleCnt="19"/>
      <dgm:spPr/>
    </dgm:pt>
    <dgm:pt modelId="{C4E2D623-3477-4062-81A7-DE35CA215B95}" type="pres">
      <dgm:prSet presAssocID="{5A3AF44F-49C2-4583-8222-F74E8CF7C669}" presName="childText" presStyleLbl="bgAcc1" presStyleIdx="13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0035E-F4C0-40B5-9ECB-3CC8A7DF7C69}" type="pres">
      <dgm:prSet presAssocID="{EBD4A044-91CE-4354-A6E1-C14F524266AE}" presName="Name13" presStyleLbl="parChTrans1D2" presStyleIdx="14" presStyleCnt="19"/>
      <dgm:spPr/>
    </dgm:pt>
    <dgm:pt modelId="{5BBC9985-B96B-4E4E-8E6A-3146306E5ACF}" type="pres">
      <dgm:prSet presAssocID="{FDBF0D22-AE27-48C8-873D-8D29DD073D15}" presName="childText" presStyleLbl="bgAcc1" presStyleIdx="14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94F71-BE38-46FE-B14F-89044730FE30}" type="pres">
      <dgm:prSet presAssocID="{2E696A7B-7003-4999-9925-A673AB199295}" presName="Name13" presStyleLbl="parChTrans1D2" presStyleIdx="15" presStyleCnt="19"/>
      <dgm:spPr/>
    </dgm:pt>
    <dgm:pt modelId="{5DC45E8B-4551-4C0E-9627-554237CFE0F7}" type="pres">
      <dgm:prSet presAssocID="{1A1F1E86-497E-4347-BB3B-6E10232DC4BF}" presName="childText" presStyleLbl="bgAcc1" presStyleIdx="15" presStyleCnt="19">
        <dgm:presLayoutVars>
          <dgm:bulletEnabled val="1"/>
        </dgm:presLayoutVars>
      </dgm:prSet>
      <dgm:spPr/>
    </dgm:pt>
    <dgm:pt modelId="{D21115EE-5D45-4869-8FFD-997549493739}" type="pres">
      <dgm:prSet presAssocID="{36A5B3C6-F28F-41B1-8F2E-BDDE27046037}" presName="root" presStyleCnt="0"/>
      <dgm:spPr/>
    </dgm:pt>
    <dgm:pt modelId="{16AAEF0F-6F57-401D-BD28-793C39140B0A}" type="pres">
      <dgm:prSet presAssocID="{36A5B3C6-F28F-41B1-8F2E-BDDE27046037}" presName="rootComposite" presStyleCnt="0"/>
      <dgm:spPr/>
    </dgm:pt>
    <dgm:pt modelId="{D9B94C0E-37D7-4B3F-BBB3-C6B6ECEB6011}" type="pres">
      <dgm:prSet presAssocID="{36A5B3C6-F28F-41B1-8F2E-BDDE27046037}" presName="rootText" presStyleLbl="node1" presStyleIdx="4" presStyleCnt="5"/>
      <dgm:spPr/>
    </dgm:pt>
    <dgm:pt modelId="{BCE04F45-9D9D-4626-B8E9-D0131AAB4FE4}" type="pres">
      <dgm:prSet presAssocID="{36A5B3C6-F28F-41B1-8F2E-BDDE27046037}" presName="rootConnector" presStyleLbl="node1" presStyleIdx="4" presStyleCnt="5"/>
      <dgm:spPr/>
    </dgm:pt>
    <dgm:pt modelId="{398B6D35-E0EA-4857-9649-B3B7A016FA42}" type="pres">
      <dgm:prSet presAssocID="{36A5B3C6-F28F-41B1-8F2E-BDDE27046037}" presName="childShape" presStyleCnt="0"/>
      <dgm:spPr/>
    </dgm:pt>
    <dgm:pt modelId="{8CFC9B7F-9EA4-47C8-867B-343D2EDE59AA}" type="pres">
      <dgm:prSet presAssocID="{1AE0F6F5-D94F-49F7-B90D-0C538B1DAE06}" presName="Name13" presStyleLbl="parChTrans1D2" presStyleIdx="16" presStyleCnt="19"/>
      <dgm:spPr/>
    </dgm:pt>
    <dgm:pt modelId="{3EED5A6C-8E5C-4710-A174-7732A3FDD49A}" type="pres">
      <dgm:prSet presAssocID="{8F9AA5A1-815A-4824-B281-A6EBBCF1DA8C}" presName="childText" presStyleLbl="bgAcc1" presStyleIdx="16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D9A5B-9CC3-419A-802B-C35F440792E3}" type="pres">
      <dgm:prSet presAssocID="{5DE0143F-6C06-42B9-BA13-F89060E8083E}" presName="Name13" presStyleLbl="parChTrans1D2" presStyleIdx="17" presStyleCnt="19"/>
      <dgm:spPr/>
    </dgm:pt>
    <dgm:pt modelId="{CE82B4BD-8832-4755-8ED8-A4D72B39AE0E}" type="pres">
      <dgm:prSet presAssocID="{4BBE3A3E-635F-4AB2-8239-3F4598E56CC2}" presName="childText" presStyleLbl="bgAcc1" presStyleIdx="17" presStyleCnt="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6B825-81A3-4606-8B0B-747790678081}" type="pres">
      <dgm:prSet presAssocID="{B4CB2541-14D0-4E58-9931-B7FD68C3A574}" presName="Name13" presStyleLbl="parChTrans1D2" presStyleIdx="18" presStyleCnt="19"/>
      <dgm:spPr/>
    </dgm:pt>
    <dgm:pt modelId="{4AF84217-2670-40D0-8258-8DF7D94E623B}" type="pres">
      <dgm:prSet presAssocID="{59033921-01B1-44A1-ADF8-49FADC91680E}" presName="childText" presStyleLbl="bgAcc1" presStyleIdx="18" presStyleCnt="19">
        <dgm:presLayoutVars>
          <dgm:bulletEnabled val="1"/>
        </dgm:presLayoutVars>
      </dgm:prSet>
      <dgm:spPr/>
    </dgm:pt>
  </dgm:ptLst>
  <dgm:cxnLst>
    <dgm:cxn modelId="{B6DD127E-BAD1-4651-AC98-715FB3893F0C}" srcId="{1031BBA4-7C87-4B37-9885-96DD074BE178}" destId="{6A8ED061-6783-4C5C-887A-30B4310FD455}" srcOrd="2" destOrd="0" parTransId="{15D424FC-3B79-4262-9533-84E0DB23044B}" sibTransId="{13A43414-DA31-438A-9514-FCE19FC4345F}"/>
    <dgm:cxn modelId="{156595A3-F57F-44CD-9E14-825057F0D2F3}" type="presOf" srcId="{010D32D3-DD29-4957-853F-24E940168BA2}" destId="{C4C790A9-3EB5-425E-9B3C-8BB3F3884D5D}" srcOrd="0" destOrd="0" presId="urn:microsoft.com/office/officeart/2005/8/layout/hierarchy3"/>
    <dgm:cxn modelId="{6F6F6673-2DE4-4905-AF60-3CF8CF51250A}" type="presOf" srcId="{6A8ED061-6783-4C5C-887A-30B4310FD455}" destId="{2CD422B9-70A4-4C5E-A202-A1EA0F8AA961}" srcOrd="0" destOrd="0" presId="urn:microsoft.com/office/officeart/2005/8/layout/hierarchy3"/>
    <dgm:cxn modelId="{CD3BFCA3-85EF-4E18-BD70-BD3E8A22960D}" type="presOf" srcId="{9F6072CE-7387-44E4-8AF2-D0E5D3750161}" destId="{F5C2F1E4-2DBD-4918-9BEE-953AB489BB29}" srcOrd="0" destOrd="0" presId="urn:microsoft.com/office/officeart/2005/8/layout/hierarchy3"/>
    <dgm:cxn modelId="{F4AD6F9B-50FD-407D-84DF-9B0E334AD675}" type="presOf" srcId="{CDA991A0-FF73-4100-83CF-E9476D65DC8B}" destId="{49562054-D80E-470A-9A6C-2AA1BB76BC5C}" srcOrd="0" destOrd="0" presId="urn:microsoft.com/office/officeart/2005/8/layout/hierarchy3"/>
    <dgm:cxn modelId="{2D059E8B-C3B3-4625-B2D1-6CD72DD0ADA1}" type="presOf" srcId="{C0586F9A-28CD-415E-ACD7-F578939B0221}" destId="{493EFA78-5573-4CF8-B7F7-9186FAB4232F}" srcOrd="1" destOrd="0" presId="urn:microsoft.com/office/officeart/2005/8/layout/hierarchy3"/>
    <dgm:cxn modelId="{BA8B9C31-8953-4EE1-9AD5-02355DD8CFC5}" type="presOf" srcId="{F53095BB-B657-48D9-9A13-E3FCE91C2774}" destId="{3FABF31D-D2BD-4EE8-BAC4-D9E3EB3D80EF}" srcOrd="0" destOrd="0" presId="urn:microsoft.com/office/officeart/2005/8/layout/hierarchy3"/>
    <dgm:cxn modelId="{C7968419-20FD-4DAB-8C2B-4D27433BD38D}" type="presOf" srcId="{2E696A7B-7003-4999-9925-A673AB199295}" destId="{30294F71-BE38-46FE-B14F-89044730FE30}" srcOrd="0" destOrd="0" presId="urn:microsoft.com/office/officeart/2005/8/layout/hierarchy3"/>
    <dgm:cxn modelId="{A82F0D2C-342F-4C8D-B5A2-A90F3A2C896C}" type="presOf" srcId="{22263466-2D83-4EE7-9046-269689464CDB}" destId="{2E083C30-505F-47FD-B81B-403DA7CAE570}" srcOrd="0" destOrd="0" presId="urn:microsoft.com/office/officeart/2005/8/layout/hierarchy3"/>
    <dgm:cxn modelId="{DDD1BDF9-5B64-473C-BF62-AD3988FA4645}" type="presOf" srcId="{CF28E9A3-B2A1-4666-93F9-857A58E6248A}" destId="{541E0F93-0EB3-48E4-BD56-6D7F2D078729}" srcOrd="0" destOrd="0" presId="urn:microsoft.com/office/officeart/2005/8/layout/hierarchy3"/>
    <dgm:cxn modelId="{B280ABB6-80DE-4A66-864E-FCF5B69A413A}" type="presOf" srcId="{99F98D87-A4BE-47BE-BE29-E0A51C91D87D}" destId="{704B8E3D-6D34-454D-82C6-43A1E1516558}" srcOrd="0" destOrd="0" presId="urn:microsoft.com/office/officeart/2005/8/layout/hierarchy3"/>
    <dgm:cxn modelId="{01774E64-8C1F-42E2-9F3B-9E76F6B18A73}" srcId="{6A8ED061-6783-4C5C-887A-30B4310FD455}" destId="{B313B61E-9DA5-4C2A-82A9-A32BA853F7AD}" srcOrd="0" destOrd="0" parTransId="{96D88C3E-BA54-4C6A-B8B9-4525E94BAAFF}" sibTransId="{6C07C15A-3BEE-45E5-B300-A3C9A00DDCAF}"/>
    <dgm:cxn modelId="{C27FB14E-9904-42B7-BEA1-E75E122A413F}" srcId="{261EC958-4D6E-4DAB-9A5D-A7B0B8E75E32}" destId="{5A3AF44F-49C2-4583-8222-F74E8CF7C669}" srcOrd="1" destOrd="0" parTransId="{CCEC772F-55D2-4BB0-87EC-B66C30593D8A}" sibTransId="{B50E1207-8992-4306-8D66-3491B6F4CB26}"/>
    <dgm:cxn modelId="{F53DB901-F6DD-45FE-8AD1-EBF583E9CC7F}" srcId="{261EC958-4D6E-4DAB-9A5D-A7B0B8E75E32}" destId="{1A1F1E86-497E-4347-BB3B-6E10232DC4BF}" srcOrd="3" destOrd="0" parTransId="{2E696A7B-7003-4999-9925-A673AB199295}" sibTransId="{921BA78F-5075-4202-8E63-4C1C4AE11B09}"/>
    <dgm:cxn modelId="{56A8D2E3-4ECE-4668-9253-D7529787F6ED}" srcId="{1031BBA4-7C87-4B37-9885-96DD074BE178}" destId="{C0586F9A-28CD-415E-ACD7-F578939B0221}" srcOrd="1" destOrd="0" parTransId="{97E04EE6-EE50-4809-9B7D-8CF75DC6A207}" sibTransId="{53EEE2C4-64ED-4E6C-9374-060ACB8E00AA}"/>
    <dgm:cxn modelId="{FFA36DB5-103E-4BAE-ABD5-4D97A77FACD9}" type="presOf" srcId="{B313B61E-9DA5-4C2A-82A9-A32BA853F7AD}" destId="{36822DDC-A4E1-46C1-9552-4D7A8D16E128}" srcOrd="0" destOrd="0" presId="urn:microsoft.com/office/officeart/2005/8/layout/hierarchy3"/>
    <dgm:cxn modelId="{76186D32-B01E-4622-BAC4-966EF1FFD6FE}" type="presOf" srcId="{1AE0F6F5-D94F-49F7-B90D-0C538B1DAE06}" destId="{8CFC9B7F-9EA4-47C8-867B-343D2EDE59AA}" srcOrd="0" destOrd="0" presId="urn:microsoft.com/office/officeart/2005/8/layout/hierarchy3"/>
    <dgm:cxn modelId="{DB8B6045-16FB-43F7-AAB7-111511D2AE4E}" type="presOf" srcId="{FDBF0D22-AE27-48C8-873D-8D29DD073D15}" destId="{5BBC9985-B96B-4E4E-8E6A-3146306E5ACF}" srcOrd="0" destOrd="0" presId="urn:microsoft.com/office/officeart/2005/8/layout/hierarchy3"/>
    <dgm:cxn modelId="{2EB17E06-3C81-45B2-BFC8-2AF958C272D2}" type="presOf" srcId="{EBD4A044-91CE-4354-A6E1-C14F524266AE}" destId="{D700035E-F4C0-40B5-9ECB-3CC8A7DF7C69}" srcOrd="0" destOrd="0" presId="urn:microsoft.com/office/officeart/2005/8/layout/hierarchy3"/>
    <dgm:cxn modelId="{A4714856-83A1-4078-A9EF-28C00BBD2745}" srcId="{C0586F9A-28CD-415E-ACD7-F578939B0221}" destId="{ADD0B4B6-85BE-4156-9368-E3625ABF8516}" srcOrd="2" destOrd="0" parTransId="{010D32D3-DD29-4957-853F-24E940168BA2}" sibTransId="{D0A23626-2C3D-4E4B-B2DD-3C52527288FD}"/>
    <dgm:cxn modelId="{C8F0B98F-714B-4D82-9064-8ABA633B4C07}" type="presOf" srcId="{FD6EA25C-57D8-4609-B7F9-619EF1E1B537}" destId="{4D807CAB-29F8-4800-A025-02B176E05B8E}" srcOrd="0" destOrd="0" presId="urn:microsoft.com/office/officeart/2005/8/layout/hierarchy3"/>
    <dgm:cxn modelId="{B1EC28B3-0400-4ADC-A43C-D7E703136425}" type="presOf" srcId="{96D88C3E-BA54-4C6A-B8B9-4525E94BAAFF}" destId="{C8502FFB-F0FB-4511-A9B6-B377DE23FB02}" srcOrd="0" destOrd="0" presId="urn:microsoft.com/office/officeart/2005/8/layout/hierarchy3"/>
    <dgm:cxn modelId="{724CA50A-6BA6-4906-BBCD-DEBEF174897C}" type="presOf" srcId="{F057B029-5093-46DE-9B00-0D7FA09D9E84}" destId="{BE2B3602-7CE2-4545-A0C9-8EA4C6B1F08F}" srcOrd="0" destOrd="0" presId="urn:microsoft.com/office/officeart/2005/8/layout/hierarchy3"/>
    <dgm:cxn modelId="{A8C32059-B14E-4023-9135-E9AB48D5D4D7}" type="presOf" srcId="{5436EB31-9785-44C1-9A7D-EDE25DD98C27}" destId="{0740C435-8269-46E3-9AEA-CE59BB94005A}" srcOrd="0" destOrd="0" presId="urn:microsoft.com/office/officeart/2005/8/layout/hierarchy3"/>
    <dgm:cxn modelId="{C4D4B765-00C5-4AA9-AB84-BC79BDD5D06E}" type="presOf" srcId="{36A5B3C6-F28F-41B1-8F2E-BDDE27046037}" destId="{BCE04F45-9D9D-4626-B8E9-D0131AAB4FE4}" srcOrd="1" destOrd="0" presId="urn:microsoft.com/office/officeart/2005/8/layout/hierarchy3"/>
    <dgm:cxn modelId="{98A348A8-0AC8-457F-A571-5C0FBF7672AE}" type="presOf" srcId="{F9972533-10FB-436F-A797-7982C5520F13}" destId="{FE16445D-5A8C-4C10-AA02-FF2B8C623601}" srcOrd="0" destOrd="0" presId="urn:microsoft.com/office/officeart/2005/8/layout/hierarchy3"/>
    <dgm:cxn modelId="{AE2279F1-7180-455D-A51B-F56CA5787DB5}" type="presOf" srcId="{36A5B3C6-F28F-41B1-8F2E-BDDE27046037}" destId="{D9B94C0E-37D7-4B3F-BBB3-C6B6ECEB6011}" srcOrd="0" destOrd="0" presId="urn:microsoft.com/office/officeart/2005/8/layout/hierarchy3"/>
    <dgm:cxn modelId="{CF51AADE-0352-4A8F-9AB1-8DFD19CD73E8}" srcId="{9F6072CE-7387-44E4-8AF2-D0E5D3750161}" destId="{E2F2883A-1444-4956-B6C1-16A8053FADF5}" srcOrd="1" destOrd="0" parTransId="{99F98D87-A4BE-47BE-BE29-E0A51C91D87D}" sibTransId="{EE6A29C1-E648-42A6-BB3E-A0ADCFD48315}"/>
    <dgm:cxn modelId="{8F45637C-65B8-412F-A843-37C62D3F7157}" srcId="{6A8ED061-6783-4C5C-887A-30B4310FD455}" destId="{F53095BB-B657-48D9-9A13-E3FCE91C2774}" srcOrd="1" destOrd="0" parTransId="{4292C7A0-A3C3-472B-AF82-D6E2A5CEE8CD}" sibTransId="{A6889D55-FCC0-4DDF-A39C-221C557CB884}"/>
    <dgm:cxn modelId="{355DCB49-BE2A-40D6-8DB7-D09EB5B213BC}" type="presOf" srcId="{339DF50A-66A6-4CFE-ADC4-ACA43B98AF0D}" destId="{92B97B61-7E35-48ED-9455-6FE658C5C71E}" srcOrd="0" destOrd="0" presId="urn:microsoft.com/office/officeart/2005/8/layout/hierarchy3"/>
    <dgm:cxn modelId="{66B59A48-F55C-4273-BBE9-7C72DDCFD44A}" type="presOf" srcId="{261EC958-4D6E-4DAB-9A5D-A7B0B8E75E32}" destId="{8D58F8B3-BB08-46CD-B4BB-FFA23F5D208E}" srcOrd="0" destOrd="0" presId="urn:microsoft.com/office/officeart/2005/8/layout/hierarchy3"/>
    <dgm:cxn modelId="{A708BB41-8642-4AD4-B1FF-8AA00EEEEECD}" type="presOf" srcId="{8F9AA5A1-815A-4824-B281-A6EBBCF1DA8C}" destId="{3EED5A6C-8E5C-4710-A174-7732A3FDD49A}" srcOrd="0" destOrd="0" presId="urn:microsoft.com/office/officeart/2005/8/layout/hierarchy3"/>
    <dgm:cxn modelId="{7877A863-5DAE-4BD6-8E50-53678740712F}" type="presOf" srcId="{E2F2883A-1444-4956-B6C1-16A8053FADF5}" destId="{B74824A6-8EB8-4002-811E-EFDCCF5FE5AA}" srcOrd="0" destOrd="0" presId="urn:microsoft.com/office/officeart/2005/8/layout/hierarchy3"/>
    <dgm:cxn modelId="{C65211AC-F623-4083-9EEE-DBE7498665EE}" type="presOf" srcId="{1A1F1E86-497E-4347-BB3B-6E10232DC4BF}" destId="{5DC45E8B-4551-4C0E-9627-554237CFE0F7}" srcOrd="0" destOrd="0" presId="urn:microsoft.com/office/officeart/2005/8/layout/hierarchy3"/>
    <dgm:cxn modelId="{9FEF7E7F-C3C0-4D4E-A936-7FEFDBD405A3}" type="presOf" srcId="{7478A08F-E129-4BCC-978C-FC59753E8D5C}" destId="{25D86F1D-429C-4A3C-8703-89A0C61F05EB}" srcOrd="0" destOrd="0" presId="urn:microsoft.com/office/officeart/2005/8/layout/hierarchy3"/>
    <dgm:cxn modelId="{8A612FE3-BDE4-4363-8B0D-A1A4888A7AEE}" type="presOf" srcId="{24208978-C392-4493-93DD-C6EBE09CEAA3}" destId="{A36EA203-8F03-4E95-9BA6-E77527AFC78A}" srcOrd="0" destOrd="0" presId="urn:microsoft.com/office/officeart/2005/8/layout/hierarchy3"/>
    <dgm:cxn modelId="{0BE0EE28-D178-41C5-9651-A688DD459AD8}" type="presOf" srcId="{6A8ED061-6783-4C5C-887A-30B4310FD455}" destId="{B4D1B51E-DA87-4FC9-9CC4-B33413F9F67F}" srcOrd="1" destOrd="0" presId="urn:microsoft.com/office/officeart/2005/8/layout/hierarchy3"/>
    <dgm:cxn modelId="{B28291CF-641F-4977-B1F2-C4A63A540646}" srcId="{1031BBA4-7C87-4B37-9885-96DD074BE178}" destId="{36A5B3C6-F28F-41B1-8F2E-BDDE27046037}" srcOrd="4" destOrd="0" parTransId="{00E58D2C-E14C-4310-9784-E057D1F89F3D}" sibTransId="{82DEBD12-A511-44E1-ACA7-54F31BDD2088}"/>
    <dgm:cxn modelId="{7DA88B7D-313C-4A24-AB57-B6C9A9326661}" type="presOf" srcId="{B4CB2541-14D0-4E58-9931-B7FD68C3A574}" destId="{A1E6B825-81A3-4606-8B0B-747790678081}" srcOrd="0" destOrd="0" presId="urn:microsoft.com/office/officeart/2005/8/layout/hierarchy3"/>
    <dgm:cxn modelId="{A2A0C83D-4945-486E-BE30-0B03BBF91448}" type="presOf" srcId="{4292C7A0-A3C3-472B-AF82-D6E2A5CEE8CD}" destId="{FB253F05-ED0E-4E47-B1CD-0252B4C03DE5}" srcOrd="0" destOrd="0" presId="urn:microsoft.com/office/officeart/2005/8/layout/hierarchy3"/>
    <dgm:cxn modelId="{CBD83638-8114-4043-826F-6F90CED8FA19}" type="presOf" srcId="{5DE0143F-6C06-42B9-BA13-F89060E8083E}" destId="{48FD9A5B-9CC3-419A-802B-C35F440792E3}" srcOrd="0" destOrd="0" presId="urn:microsoft.com/office/officeart/2005/8/layout/hierarchy3"/>
    <dgm:cxn modelId="{6D78A66B-4F12-43CC-8F55-3264B5A33DBC}" srcId="{36A5B3C6-F28F-41B1-8F2E-BDDE27046037}" destId="{4BBE3A3E-635F-4AB2-8239-3F4598E56CC2}" srcOrd="1" destOrd="0" parTransId="{5DE0143F-6C06-42B9-BA13-F89060E8083E}" sibTransId="{FB335DD8-FF9D-4C26-A4BC-E0EF16CD2695}"/>
    <dgm:cxn modelId="{DF2BCE19-51F4-48D9-8592-B300F47F6F6B}" srcId="{9F6072CE-7387-44E4-8AF2-D0E5D3750161}" destId="{AA7EA0FB-96DA-4318-93FA-404D3ECD32D7}" srcOrd="0" destOrd="0" parTransId="{D1863EE1-B615-49B1-B1AD-AB588AC724FC}" sibTransId="{E135BF37-D6F9-4B5D-9FC7-6FC78B6304AB}"/>
    <dgm:cxn modelId="{515BE345-6319-4C3C-A676-8AC27221A843}" type="presOf" srcId="{0842FEB8-3BF7-499C-A0C4-5C30E9810A5C}" destId="{5FE5A5BE-0394-4335-9C36-1EF4B30F8C46}" srcOrd="0" destOrd="0" presId="urn:microsoft.com/office/officeart/2005/8/layout/hierarchy3"/>
    <dgm:cxn modelId="{5E44F359-2D88-4C51-998D-6FA2CB7174A2}" srcId="{261EC958-4D6E-4DAB-9A5D-A7B0B8E75E32}" destId="{CDA991A0-FF73-4100-83CF-E9476D65DC8B}" srcOrd="0" destOrd="0" parTransId="{5436EB31-9785-44C1-9A7D-EDE25DD98C27}" sibTransId="{2F886BDD-CE36-49F1-AEBB-88D46AAE9959}"/>
    <dgm:cxn modelId="{6AE47CBD-E9B2-4175-BCC2-E75D10B12854}" type="presOf" srcId="{E724A8DB-DDDE-4B76-9571-15199C9BD671}" destId="{A0C346BB-2BA5-405F-A62C-4B703FAAEF20}" srcOrd="0" destOrd="0" presId="urn:microsoft.com/office/officeart/2005/8/layout/hierarchy3"/>
    <dgm:cxn modelId="{7106C14F-BB29-4963-A727-8CF4068B1BB6}" type="presOf" srcId="{1031BBA4-7C87-4B37-9885-96DD074BE178}" destId="{9EE9A7E4-F2FB-4C35-8AA1-04751577AE92}" srcOrd="0" destOrd="0" presId="urn:microsoft.com/office/officeart/2005/8/layout/hierarchy3"/>
    <dgm:cxn modelId="{BEE1F64F-BB7D-4758-B5C1-A8654F1D5C9A}" srcId="{9F6072CE-7387-44E4-8AF2-D0E5D3750161}" destId="{18DB80E4-944F-4ECB-A159-B27A277B206F}" srcOrd="4" destOrd="0" parTransId="{E724A8DB-DDDE-4B76-9571-15199C9BD671}" sibTransId="{3F00E5D0-A75E-45DB-9816-7EDC3FFCF390}"/>
    <dgm:cxn modelId="{5A1FEEF9-2DCA-4B8A-A888-C37B23D41085}" srcId="{36A5B3C6-F28F-41B1-8F2E-BDDE27046037}" destId="{8F9AA5A1-815A-4824-B281-A6EBBCF1DA8C}" srcOrd="0" destOrd="0" parTransId="{1AE0F6F5-D94F-49F7-B90D-0C538B1DAE06}" sibTransId="{CCF7CC79-898C-4C02-9419-78F15D7851AA}"/>
    <dgm:cxn modelId="{C3820492-11A8-4639-9EA7-B2A1F5CA4CDD}" srcId="{261EC958-4D6E-4DAB-9A5D-A7B0B8E75E32}" destId="{FDBF0D22-AE27-48C8-873D-8D29DD073D15}" srcOrd="2" destOrd="0" parTransId="{EBD4A044-91CE-4354-A6E1-C14F524266AE}" sibTransId="{4CC03C6E-C294-4A62-8D61-2EFF7FE01A77}"/>
    <dgm:cxn modelId="{31BCF630-E748-4FF1-A639-43436477E242}" type="presOf" srcId="{FAF13BA3-06C2-4865-9F67-18FCE8C3C349}" destId="{9FB2F92F-231B-40D1-AF22-DB8F0A036146}" srcOrd="0" destOrd="0" presId="urn:microsoft.com/office/officeart/2005/8/layout/hierarchy3"/>
    <dgm:cxn modelId="{CB9A8ADE-235B-4852-B81C-51D5FB99067E}" srcId="{9F6072CE-7387-44E4-8AF2-D0E5D3750161}" destId="{7478A08F-E129-4BCC-978C-FC59753E8D5C}" srcOrd="3" destOrd="0" parTransId="{339DF50A-66A6-4CFE-ADC4-ACA43B98AF0D}" sibTransId="{3558A875-1B5E-4C9C-BF31-A11EAFC60643}"/>
    <dgm:cxn modelId="{21AAA1C4-6570-47ED-8BD2-B95663C0AF8A}" type="presOf" srcId="{AA7EA0FB-96DA-4318-93FA-404D3ECD32D7}" destId="{40BDE00D-1D5F-4C4E-8994-B1C22DAD2CFC}" srcOrd="0" destOrd="0" presId="urn:microsoft.com/office/officeart/2005/8/layout/hierarchy3"/>
    <dgm:cxn modelId="{A6CEB4D8-3B85-43C0-BF64-AF1C358F9D9F}" type="presOf" srcId="{C0586F9A-28CD-415E-ACD7-F578939B0221}" destId="{438D32D8-EC35-4775-B563-501A7551DA35}" srcOrd="0" destOrd="0" presId="urn:microsoft.com/office/officeart/2005/8/layout/hierarchy3"/>
    <dgm:cxn modelId="{A39F1F37-662D-4551-9E4C-3163F58EEAE5}" srcId="{9F6072CE-7387-44E4-8AF2-D0E5D3750161}" destId="{F9972533-10FB-436F-A797-7982C5520F13}" srcOrd="2" destOrd="0" parTransId="{24208978-C392-4493-93DD-C6EBE09CEAA3}" sibTransId="{D65873D1-26DF-4697-BE6B-81A17A5EA07B}"/>
    <dgm:cxn modelId="{7F26181A-6959-4C00-A2C6-DB51853815F3}" srcId="{1031BBA4-7C87-4B37-9885-96DD074BE178}" destId="{9F6072CE-7387-44E4-8AF2-D0E5D3750161}" srcOrd="0" destOrd="0" parTransId="{209D71A4-F380-41A2-B407-6A97A45F067C}" sibTransId="{1BC69435-BFF2-4C71-B169-C1CBC2919A91}"/>
    <dgm:cxn modelId="{AE51F7B9-0E55-46B3-A484-CB5CEA5766DB}" srcId="{C0586F9A-28CD-415E-ACD7-F578939B0221}" destId="{FD6EA25C-57D8-4609-B7F9-619EF1E1B537}" srcOrd="1" destOrd="0" parTransId="{0842FEB8-3BF7-499C-A0C4-5C30E9810A5C}" sibTransId="{FB1F2794-1E07-4B15-B050-397B44552586}"/>
    <dgm:cxn modelId="{7F70901C-2D50-4882-B0D5-437EC708AF32}" srcId="{C0586F9A-28CD-415E-ACD7-F578939B0221}" destId="{CF28E9A3-B2A1-4666-93F9-857A58E6248A}" srcOrd="0" destOrd="0" parTransId="{FAF13BA3-06C2-4865-9F67-18FCE8C3C349}" sibTransId="{A28C7EAC-D43F-44D4-9D68-BB858AC0CC96}"/>
    <dgm:cxn modelId="{C41261B0-0741-4B4C-B8CE-2F2629578067}" type="presOf" srcId="{8F331D49-2C22-41C9-ADFF-8F90B6667D42}" destId="{A721E953-6EAF-42C4-8D01-EA0D840AAE60}" srcOrd="0" destOrd="0" presId="urn:microsoft.com/office/officeart/2005/8/layout/hierarchy3"/>
    <dgm:cxn modelId="{ADAC90AA-4F7C-435A-B69A-CE87BE9DDED5}" type="presOf" srcId="{4BBE3A3E-635F-4AB2-8239-3F4598E56CC2}" destId="{CE82B4BD-8832-4755-8ED8-A4D72B39AE0E}" srcOrd="0" destOrd="0" presId="urn:microsoft.com/office/officeart/2005/8/layout/hierarchy3"/>
    <dgm:cxn modelId="{493D3E20-9BC5-4A27-95CF-8BAF63357145}" type="presOf" srcId="{59033921-01B1-44A1-ADF8-49FADC91680E}" destId="{4AF84217-2670-40D0-8258-8DF7D94E623B}" srcOrd="0" destOrd="0" presId="urn:microsoft.com/office/officeart/2005/8/layout/hierarchy3"/>
    <dgm:cxn modelId="{DC984B52-92A9-4A3F-B796-C92E40EF3793}" type="presOf" srcId="{ADD0B4B6-85BE-4156-9368-E3625ABF8516}" destId="{956DFE5D-6E13-4513-A1C2-9399232490EE}" srcOrd="0" destOrd="0" presId="urn:microsoft.com/office/officeart/2005/8/layout/hierarchy3"/>
    <dgm:cxn modelId="{D3D943ED-A3FF-48BC-94AF-20C8856CD182}" type="presOf" srcId="{CCEC772F-55D2-4BB0-87EC-B66C30593D8A}" destId="{F8AA7070-3EEC-4100-BBD5-E10A95DED3DA}" srcOrd="0" destOrd="0" presId="urn:microsoft.com/office/officeart/2005/8/layout/hierarchy3"/>
    <dgm:cxn modelId="{085375DF-0529-43E3-BEE9-2110D68F6740}" srcId="{36A5B3C6-F28F-41B1-8F2E-BDDE27046037}" destId="{59033921-01B1-44A1-ADF8-49FADC91680E}" srcOrd="2" destOrd="0" parTransId="{B4CB2541-14D0-4E58-9931-B7FD68C3A574}" sibTransId="{8D03A791-F293-4610-96CD-7CF75ECA5825}"/>
    <dgm:cxn modelId="{A3EE31DA-CA6E-437D-B78C-6DC4D79C27F2}" type="presOf" srcId="{D1863EE1-B615-49B1-B1AD-AB588AC724FC}" destId="{00526632-D634-4CFD-8DC9-AB1337BAE567}" srcOrd="0" destOrd="0" presId="urn:microsoft.com/office/officeart/2005/8/layout/hierarchy3"/>
    <dgm:cxn modelId="{ABE10192-A680-45A6-924D-E3767CED7ACF}" srcId="{6A8ED061-6783-4C5C-887A-30B4310FD455}" destId="{8F331D49-2C22-41C9-ADFF-8F90B6667D42}" srcOrd="2" destOrd="0" parTransId="{22263466-2D83-4EE7-9046-269689464CDB}" sibTransId="{56B5380A-ADD3-4827-8442-E2F777B64440}"/>
    <dgm:cxn modelId="{2506EFB0-A89D-44CB-81D8-610ED7A9080A}" type="presOf" srcId="{5A3AF44F-49C2-4583-8222-F74E8CF7C669}" destId="{C4E2D623-3477-4062-81A7-DE35CA215B95}" srcOrd="0" destOrd="0" presId="urn:microsoft.com/office/officeart/2005/8/layout/hierarchy3"/>
    <dgm:cxn modelId="{4FA498E4-24A4-4A7D-85BB-667A0BCC2723}" type="presOf" srcId="{261EC958-4D6E-4DAB-9A5D-A7B0B8E75E32}" destId="{2483E18F-572B-4224-BE69-F3630624DB58}" srcOrd="1" destOrd="0" presId="urn:microsoft.com/office/officeart/2005/8/layout/hierarchy3"/>
    <dgm:cxn modelId="{062709BF-6CA4-4E36-B673-F1A97B4A1F75}" type="presOf" srcId="{507E4CA9-C0D6-4C77-BDF1-8EDD7A4E28F5}" destId="{1BE34144-A403-41AA-BB19-6F0273204351}" srcOrd="0" destOrd="0" presId="urn:microsoft.com/office/officeart/2005/8/layout/hierarchy3"/>
    <dgm:cxn modelId="{1DB644F8-CA81-4E0B-936A-7E754FC468C4}" type="presOf" srcId="{18DB80E4-944F-4ECB-A159-B27A277B206F}" destId="{5E7F9A89-F38E-4480-86D2-E8E5E15F90C7}" srcOrd="0" destOrd="0" presId="urn:microsoft.com/office/officeart/2005/8/layout/hierarchy3"/>
    <dgm:cxn modelId="{D5A30F13-1F43-4D22-95B2-0F4BA49BA2FC}" type="presOf" srcId="{9F6072CE-7387-44E4-8AF2-D0E5D3750161}" destId="{50F82520-B6B5-4731-AE46-58620A1D11C2}" srcOrd="1" destOrd="0" presId="urn:microsoft.com/office/officeart/2005/8/layout/hierarchy3"/>
    <dgm:cxn modelId="{ED9E1985-5435-46C9-93C9-BD2689AC79B7}" srcId="{1031BBA4-7C87-4B37-9885-96DD074BE178}" destId="{261EC958-4D6E-4DAB-9A5D-A7B0B8E75E32}" srcOrd="3" destOrd="0" parTransId="{60034EF1-8C87-4637-B643-E4ACD805E7E1}" sibTransId="{CC2299AC-B714-4457-84DF-E92C7DF19115}"/>
    <dgm:cxn modelId="{AC1AE355-3E53-4F3D-9EC9-E778834A62D8}" srcId="{C0586F9A-28CD-415E-ACD7-F578939B0221}" destId="{F057B029-5093-46DE-9B00-0D7FA09D9E84}" srcOrd="3" destOrd="0" parTransId="{507E4CA9-C0D6-4C77-BDF1-8EDD7A4E28F5}" sibTransId="{C7DB5BC1-2A10-474A-B694-256728DEBB15}"/>
    <dgm:cxn modelId="{DEC99023-8C9C-4ED2-A7CC-53679F134785}" type="presParOf" srcId="{9EE9A7E4-F2FB-4C35-8AA1-04751577AE92}" destId="{B954D883-59CA-49A2-A0B7-ED4868DA0A45}" srcOrd="0" destOrd="0" presId="urn:microsoft.com/office/officeart/2005/8/layout/hierarchy3"/>
    <dgm:cxn modelId="{949ECB44-9EFB-4F92-A852-3FCEDB62A99F}" type="presParOf" srcId="{B954D883-59CA-49A2-A0B7-ED4868DA0A45}" destId="{807AC6BD-75C5-4193-B3BF-7E47A4C970B9}" srcOrd="0" destOrd="0" presId="urn:microsoft.com/office/officeart/2005/8/layout/hierarchy3"/>
    <dgm:cxn modelId="{74BC9C11-C09D-43B7-A8D3-8880D4A37F24}" type="presParOf" srcId="{807AC6BD-75C5-4193-B3BF-7E47A4C970B9}" destId="{F5C2F1E4-2DBD-4918-9BEE-953AB489BB29}" srcOrd="0" destOrd="0" presId="urn:microsoft.com/office/officeart/2005/8/layout/hierarchy3"/>
    <dgm:cxn modelId="{D61F71C9-74D2-44B7-A1AA-DD251E8EEC88}" type="presParOf" srcId="{807AC6BD-75C5-4193-B3BF-7E47A4C970B9}" destId="{50F82520-B6B5-4731-AE46-58620A1D11C2}" srcOrd="1" destOrd="0" presId="urn:microsoft.com/office/officeart/2005/8/layout/hierarchy3"/>
    <dgm:cxn modelId="{F4924FE9-F950-41AA-BD57-A9C447CF2D57}" type="presParOf" srcId="{B954D883-59CA-49A2-A0B7-ED4868DA0A45}" destId="{FB4F002F-8294-41E1-A944-52A803CAEDCF}" srcOrd="1" destOrd="0" presId="urn:microsoft.com/office/officeart/2005/8/layout/hierarchy3"/>
    <dgm:cxn modelId="{EE711CB4-47E6-4DB4-A762-DD915130E4E5}" type="presParOf" srcId="{FB4F002F-8294-41E1-A944-52A803CAEDCF}" destId="{00526632-D634-4CFD-8DC9-AB1337BAE567}" srcOrd="0" destOrd="0" presId="urn:microsoft.com/office/officeart/2005/8/layout/hierarchy3"/>
    <dgm:cxn modelId="{4335ADC4-FA5F-405D-A828-D36732892FA0}" type="presParOf" srcId="{FB4F002F-8294-41E1-A944-52A803CAEDCF}" destId="{40BDE00D-1D5F-4C4E-8994-B1C22DAD2CFC}" srcOrd="1" destOrd="0" presId="urn:microsoft.com/office/officeart/2005/8/layout/hierarchy3"/>
    <dgm:cxn modelId="{0AEE0245-6C85-4288-8AE9-FB9B7DC95A89}" type="presParOf" srcId="{FB4F002F-8294-41E1-A944-52A803CAEDCF}" destId="{704B8E3D-6D34-454D-82C6-43A1E1516558}" srcOrd="2" destOrd="0" presId="urn:microsoft.com/office/officeart/2005/8/layout/hierarchy3"/>
    <dgm:cxn modelId="{F0E21745-22E9-42A4-B057-7D2EDF32C812}" type="presParOf" srcId="{FB4F002F-8294-41E1-A944-52A803CAEDCF}" destId="{B74824A6-8EB8-4002-811E-EFDCCF5FE5AA}" srcOrd="3" destOrd="0" presId="urn:microsoft.com/office/officeart/2005/8/layout/hierarchy3"/>
    <dgm:cxn modelId="{94CC9806-C25B-4F61-BD69-5E5D874AF4E6}" type="presParOf" srcId="{FB4F002F-8294-41E1-A944-52A803CAEDCF}" destId="{A36EA203-8F03-4E95-9BA6-E77527AFC78A}" srcOrd="4" destOrd="0" presId="urn:microsoft.com/office/officeart/2005/8/layout/hierarchy3"/>
    <dgm:cxn modelId="{0D59D782-C7C7-448D-BA1A-DFC7FA848B72}" type="presParOf" srcId="{FB4F002F-8294-41E1-A944-52A803CAEDCF}" destId="{FE16445D-5A8C-4C10-AA02-FF2B8C623601}" srcOrd="5" destOrd="0" presId="urn:microsoft.com/office/officeart/2005/8/layout/hierarchy3"/>
    <dgm:cxn modelId="{C055CBF2-28E1-41CE-A04B-30F206A4B654}" type="presParOf" srcId="{FB4F002F-8294-41E1-A944-52A803CAEDCF}" destId="{92B97B61-7E35-48ED-9455-6FE658C5C71E}" srcOrd="6" destOrd="0" presId="urn:microsoft.com/office/officeart/2005/8/layout/hierarchy3"/>
    <dgm:cxn modelId="{8E59B72E-2649-45DC-BEA6-709DDFB044AD}" type="presParOf" srcId="{FB4F002F-8294-41E1-A944-52A803CAEDCF}" destId="{25D86F1D-429C-4A3C-8703-89A0C61F05EB}" srcOrd="7" destOrd="0" presId="urn:microsoft.com/office/officeart/2005/8/layout/hierarchy3"/>
    <dgm:cxn modelId="{B6BCA444-48E3-4207-9E41-8492FF811456}" type="presParOf" srcId="{FB4F002F-8294-41E1-A944-52A803CAEDCF}" destId="{A0C346BB-2BA5-405F-A62C-4B703FAAEF20}" srcOrd="8" destOrd="0" presId="urn:microsoft.com/office/officeart/2005/8/layout/hierarchy3"/>
    <dgm:cxn modelId="{B6695CE1-75D7-49A0-BF20-A508C4F50268}" type="presParOf" srcId="{FB4F002F-8294-41E1-A944-52A803CAEDCF}" destId="{5E7F9A89-F38E-4480-86D2-E8E5E15F90C7}" srcOrd="9" destOrd="0" presId="urn:microsoft.com/office/officeart/2005/8/layout/hierarchy3"/>
    <dgm:cxn modelId="{51A67EF3-EFB6-47E9-8EE2-4F68BD1D5E59}" type="presParOf" srcId="{9EE9A7E4-F2FB-4C35-8AA1-04751577AE92}" destId="{B2D91D10-8221-4780-83DD-9763578872E0}" srcOrd="1" destOrd="0" presId="urn:microsoft.com/office/officeart/2005/8/layout/hierarchy3"/>
    <dgm:cxn modelId="{794D9EB9-08A3-49BE-909E-0FC1CB8107A9}" type="presParOf" srcId="{B2D91D10-8221-4780-83DD-9763578872E0}" destId="{DC118050-5060-4FA8-A196-CC7B35A489CF}" srcOrd="0" destOrd="0" presId="urn:microsoft.com/office/officeart/2005/8/layout/hierarchy3"/>
    <dgm:cxn modelId="{F67C61FC-2BC6-43A1-A958-0930DE062491}" type="presParOf" srcId="{DC118050-5060-4FA8-A196-CC7B35A489CF}" destId="{438D32D8-EC35-4775-B563-501A7551DA35}" srcOrd="0" destOrd="0" presId="urn:microsoft.com/office/officeart/2005/8/layout/hierarchy3"/>
    <dgm:cxn modelId="{DCDA0654-0646-4ECE-AC88-DDF542F93C84}" type="presParOf" srcId="{DC118050-5060-4FA8-A196-CC7B35A489CF}" destId="{493EFA78-5573-4CF8-B7F7-9186FAB4232F}" srcOrd="1" destOrd="0" presId="urn:microsoft.com/office/officeart/2005/8/layout/hierarchy3"/>
    <dgm:cxn modelId="{4115ED23-463B-455E-9238-83EE6DA8EC68}" type="presParOf" srcId="{B2D91D10-8221-4780-83DD-9763578872E0}" destId="{4A0E03E0-E624-4ADF-80CC-A4E934DC4E8B}" srcOrd="1" destOrd="0" presId="urn:microsoft.com/office/officeart/2005/8/layout/hierarchy3"/>
    <dgm:cxn modelId="{367A6725-7D6B-4BA6-A4C2-978B8CE521FD}" type="presParOf" srcId="{4A0E03E0-E624-4ADF-80CC-A4E934DC4E8B}" destId="{9FB2F92F-231B-40D1-AF22-DB8F0A036146}" srcOrd="0" destOrd="0" presId="urn:microsoft.com/office/officeart/2005/8/layout/hierarchy3"/>
    <dgm:cxn modelId="{19DBB608-2E9E-49A8-A9F9-761C8B999632}" type="presParOf" srcId="{4A0E03E0-E624-4ADF-80CC-A4E934DC4E8B}" destId="{541E0F93-0EB3-48E4-BD56-6D7F2D078729}" srcOrd="1" destOrd="0" presId="urn:microsoft.com/office/officeart/2005/8/layout/hierarchy3"/>
    <dgm:cxn modelId="{4C0FBEFD-E06E-409A-9423-B8D22A317BE7}" type="presParOf" srcId="{4A0E03E0-E624-4ADF-80CC-A4E934DC4E8B}" destId="{5FE5A5BE-0394-4335-9C36-1EF4B30F8C46}" srcOrd="2" destOrd="0" presId="urn:microsoft.com/office/officeart/2005/8/layout/hierarchy3"/>
    <dgm:cxn modelId="{21BD3C64-5C12-423B-BF8B-F949109A0CA4}" type="presParOf" srcId="{4A0E03E0-E624-4ADF-80CC-A4E934DC4E8B}" destId="{4D807CAB-29F8-4800-A025-02B176E05B8E}" srcOrd="3" destOrd="0" presId="urn:microsoft.com/office/officeart/2005/8/layout/hierarchy3"/>
    <dgm:cxn modelId="{A05B916E-2848-4766-B3F0-F0C1C153C1D6}" type="presParOf" srcId="{4A0E03E0-E624-4ADF-80CC-A4E934DC4E8B}" destId="{C4C790A9-3EB5-425E-9B3C-8BB3F3884D5D}" srcOrd="4" destOrd="0" presId="urn:microsoft.com/office/officeart/2005/8/layout/hierarchy3"/>
    <dgm:cxn modelId="{9604E940-2D15-4A19-AA63-E7AFF804D283}" type="presParOf" srcId="{4A0E03E0-E624-4ADF-80CC-A4E934DC4E8B}" destId="{956DFE5D-6E13-4513-A1C2-9399232490EE}" srcOrd="5" destOrd="0" presId="urn:microsoft.com/office/officeart/2005/8/layout/hierarchy3"/>
    <dgm:cxn modelId="{D9350A27-B71D-43F6-860B-F819A561B63A}" type="presParOf" srcId="{4A0E03E0-E624-4ADF-80CC-A4E934DC4E8B}" destId="{1BE34144-A403-41AA-BB19-6F0273204351}" srcOrd="6" destOrd="0" presId="urn:microsoft.com/office/officeart/2005/8/layout/hierarchy3"/>
    <dgm:cxn modelId="{144C0605-043E-4167-A46B-3F9937089B9F}" type="presParOf" srcId="{4A0E03E0-E624-4ADF-80CC-A4E934DC4E8B}" destId="{BE2B3602-7CE2-4545-A0C9-8EA4C6B1F08F}" srcOrd="7" destOrd="0" presId="urn:microsoft.com/office/officeart/2005/8/layout/hierarchy3"/>
    <dgm:cxn modelId="{56E3D662-FFA4-4E7E-A64C-00A48B935BBE}" type="presParOf" srcId="{9EE9A7E4-F2FB-4C35-8AA1-04751577AE92}" destId="{AB439AA4-5FA6-45F3-A0BF-D8FD57CC94A4}" srcOrd="2" destOrd="0" presId="urn:microsoft.com/office/officeart/2005/8/layout/hierarchy3"/>
    <dgm:cxn modelId="{632FD7AF-AC67-44C2-A9C2-830C8A9CF5A9}" type="presParOf" srcId="{AB439AA4-5FA6-45F3-A0BF-D8FD57CC94A4}" destId="{CF2A4F73-B75B-4970-A9F3-6278225C6059}" srcOrd="0" destOrd="0" presId="urn:microsoft.com/office/officeart/2005/8/layout/hierarchy3"/>
    <dgm:cxn modelId="{C325EC17-3C00-4446-9EE3-C76D4CC1499B}" type="presParOf" srcId="{CF2A4F73-B75B-4970-A9F3-6278225C6059}" destId="{2CD422B9-70A4-4C5E-A202-A1EA0F8AA961}" srcOrd="0" destOrd="0" presId="urn:microsoft.com/office/officeart/2005/8/layout/hierarchy3"/>
    <dgm:cxn modelId="{8879A9B9-D473-4C5A-A74F-4949F39BD637}" type="presParOf" srcId="{CF2A4F73-B75B-4970-A9F3-6278225C6059}" destId="{B4D1B51E-DA87-4FC9-9CC4-B33413F9F67F}" srcOrd="1" destOrd="0" presId="urn:microsoft.com/office/officeart/2005/8/layout/hierarchy3"/>
    <dgm:cxn modelId="{658BE84D-6694-4613-ACE9-306B008B8ECE}" type="presParOf" srcId="{AB439AA4-5FA6-45F3-A0BF-D8FD57CC94A4}" destId="{648FD166-ADCF-4AC8-A1ED-463AA8AAFE4B}" srcOrd="1" destOrd="0" presId="urn:microsoft.com/office/officeart/2005/8/layout/hierarchy3"/>
    <dgm:cxn modelId="{D3B5F6D1-0A9A-4842-BD78-7BBC95E81B81}" type="presParOf" srcId="{648FD166-ADCF-4AC8-A1ED-463AA8AAFE4B}" destId="{C8502FFB-F0FB-4511-A9B6-B377DE23FB02}" srcOrd="0" destOrd="0" presId="urn:microsoft.com/office/officeart/2005/8/layout/hierarchy3"/>
    <dgm:cxn modelId="{337D2863-FD73-4D1C-8809-CFB31F7757CE}" type="presParOf" srcId="{648FD166-ADCF-4AC8-A1ED-463AA8AAFE4B}" destId="{36822DDC-A4E1-46C1-9552-4D7A8D16E128}" srcOrd="1" destOrd="0" presId="urn:microsoft.com/office/officeart/2005/8/layout/hierarchy3"/>
    <dgm:cxn modelId="{9637F6AF-09D0-40C3-9F8B-AB2F5E901137}" type="presParOf" srcId="{648FD166-ADCF-4AC8-A1ED-463AA8AAFE4B}" destId="{FB253F05-ED0E-4E47-B1CD-0252B4C03DE5}" srcOrd="2" destOrd="0" presId="urn:microsoft.com/office/officeart/2005/8/layout/hierarchy3"/>
    <dgm:cxn modelId="{935ACF17-BB66-429F-8974-B08C25DA1E6E}" type="presParOf" srcId="{648FD166-ADCF-4AC8-A1ED-463AA8AAFE4B}" destId="{3FABF31D-D2BD-4EE8-BAC4-D9E3EB3D80EF}" srcOrd="3" destOrd="0" presId="urn:microsoft.com/office/officeart/2005/8/layout/hierarchy3"/>
    <dgm:cxn modelId="{D702C80B-CF44-4628-B4DD-11DDD7F0010B}" type="presParOf" srcId="{648FD166-ADCF-4AC8-A1ED-463AA8AAFE4B}" destId="{2E083C30-505F-47FD-B81B-403DA7CAE570}" srcOrd="4" destOrd="0" presId="urn:microsoft.com/office/officeart/2005/8/layout/hierarchy3"/>
    <dgm:cxn modelId="{9DA68C1D-D0A8-40FB-85E6-C8B72980A9A6}" type="presParOf" srcId="{648FD166-ADCF-4AC8-A1ED-463AA8AAFE4B}" destId="{A721E953-6EAF-42C4-8D01-EA0D840AAE60}" srcOrd="5" destOrd="0" presId="urn:microsoft.com/office/officeart/2005/8/layout/hierarchy3"/>
    <dgm:cxn modelId="{92BBFC20-1597-4179-B797-D17B30AC24AF}" type="presParOf" srcId="{9EE9A7E4-F2FB-4C35-8AA1-04751577AE92}" destId="{CB984067-B8F8-49A1-BC94-03C7D929B5C6}" srcOrd="3" destOrd="0" presId="urn:microsoft.com/office/officeart/2005/8/layout/hierarchy3"/>
    <dgm:cxn modelId="{08C99B42-35C7-4130-9E5B-5E27B97C0AFC}" type="presParOf" srcId="{CB984067-B8F8-49A1-BC94-03C7D929B5C6}" destId="{1044ED75-1281-4629-B34C-205DD9BEFDF6}" srcOrd="0" destOrd="0" presId="urn:microsoft.com/office/officeart/2005/8/layout/hierarchy3"/>
    <dgm:cxn modelId="{D5CDAD1D-AB7C-4248-BB8B-45C40A90194E}" type="presParOf" srcId="{1044ED75-1281-4629-B34C-205DD9BEFDF6}" destId="{8D58F8B3-BB08-46CD-B4BB-FFA23F5D208E}" srcOrd="0" destOrd="0" presId="urn:microsoft.com/office/officeart/2005/8/layout/hierarchy3"/>
    <dgm:cxn modelId="{CF563F02-0683-4B2E-99C1-151E017F0B66}" type="presParOf" srcId="{1044ED75-1281-4629-B34C-205DD9BEFDF6}" destId="{2483E18F-572B-4224-BE69-F3630624DB58}" srcOrd="1" destOrd="0" presId="urn:microsoft.com/office/officeart/2005/8/layout/hierarchy3"/>
    <dgm:cxn modelId="{666770E3-D517-4116-A90B-E5E46673B5DF}" type="presParOf" srcId="{CB984067-B8F8-49A1-BC94-03C7D929B5C6}" destId="{C75D84F8-72A0-45F6-A391-E47C6843839E}" srcOrd="1" destOrd="0" presId="urn:microsoft.com/office/officeart/2005/8/layout/hierarchy3"/>
    <dgm:cxn modelId="{48C076E5-DBC4-4068-93EC-2E8BC4BBF71E}" type="presParOf" srcId="{C75D84F8-72A0-45F6-A391-E47C6843839E}" destId="{0740C435-8269-46E3-9AEA-CE59BB94005A}" srcOrd="0" destOrd="0" presId="urn:microsoft.com/office/officeart/2005/8/layout/hierarchy3"/>
    <dgm:cxn modelId="{11CC43D5-5FD4-48D3-B259-FAD04FE26B08}" type="presParOf" srcId="{C75D84F8-72A0-45F6-A391-E47C6843839E}" destId="{49562054-D80E-470A-9A6C-2AA1BB76BC5C}" srcOrd="1" destOrd="0" presId="urn:microsoft.com/office/officeart/2005/8/layout/hierarchy3"/>
    <dgm:cxn modelId="{2899675B-A0D6-4DBF-8C94-2B8BF174C5D7}" type="presParOf" srcId="{C75D84F8-72A0-45F6-A391-E47C6843839E}" destId="{F8AA7070-3EEC-4100-BBD5-E10A95DED3DA}" srcOrd="2" destOrd="0" presId="urn:microsoft.com/office/officeart/2005/8/layout/hierarchy3"/>
    <dgm:cxn modelId="{CF34187B-8DA0-4B08-AFF5-05739AF06498}" type="presParOf" srcId="{C75D84F8-72A0-45F6-A391-E47C6843839E}" destId="{C4E2D623-3477-4062-81A7-DE35CA215B95}" srcOrd="3" destOrd="0" presId="urn:microsoft.com/office/officeart/2005/8/layout/hierarchy3"/>
    <dgm:cxn modelId="{4AC36DAE-6F9E-48D1-AFE4-D6D67C717135}" type="presParOf" srcId="{C75D84F8-72A0-45F6-A391-E47C6843839E}" destId="{D700035E-F4C0-40B5-9ECB-3CC8A7DF7C69}" srcOrd="4" destOrd="0" presId="urn:microsoft.com/office/officeart/2005/8/layout/hierarchy3"/>
    <dgm:cxn modelId="{71652DE3-10C0-4344-A270-EE76F0925D68}" type="presParOf" srcId="{C75D84F8-72A0-45F6-A391-E47C6843839E}" destId="{5BBC9985-B96B-4E4E-8E6A-3146306E5ACF}" srcOrd="5" destOrd="0" presId="urn:microsoft.com/office/officeart/2005/8/layout/hierarchy3"/>
    <dgm:cxn modelId="{04B3E51D-452E-4827-8FFF-CC87A19D5912}" type="presParOf" srcId="{C75D84F8-72A0-45F6-A391-E47C6843839E}" destId="{30294F71-BE38-46FE-B14F-89044730FE30}" srcOrd="6" destOrd="0" presId="urn:microsoft.com/office/officeart/2005/8/layout/hierarchy3"/>
    <dgm:cxn modelId="{9E0C97AD-475B-40D7-9A92-9CF2F30EF5F4}" type="presParOf" srcId="{C75D84F8-72A0-45F6-A391-E47C6843839E}" destId="{5DC45E8B-4551-4C0E-9627-554237CFE0F7}" srcOrd="7" destOrd="0" presId="urn:microsoft.com/office/officeart/2005/8/layout/hierarchy3"/>
    <dgm:cxn modelId="{CF26151B-E53C-4730-9F99-4DE0D957C60F}" type="presParOf" srcId="{9EE9A7E4-F2FB-4C35-8AA1-04751577AE92}" destId="{D21115EE-5D45-4869-8FFD-997549493739}" srcOrd="4" destOrd="0" presId="urn:microsoft.com/office/officeart/2005/8/layout/hierarchy3"/>
    <dgm:cxn modelId="{7B7C54F0-DCA0-4108-990C-2097D8B87334}" type="presParOf" srcId="{D21115EE-5D45-4869-8FFD-997549493739}" destId="{16AAEF0F-6F57-401D-BD28-793C39140B0A}" srcOrd="0" destOrd="0" presId="urn:microsoft.com/office/officeart/2005/8/layout/hierarchy3"/>
    <dgm:cxn modelId="{3CCD69C4-C425-4651-ACDA-0CFF57B02705}" type="presParOf" srcId="{16AAEF0F-6F57-401D-BD28-793C39140B0A}" destId="{D9B94C0E-37D7-4B3F-BBB3-C6B6ECEB6011}" srcOrd="0" destOrd="0" presId="urn:microsoft.com/office/officeart/2005/8/layout/hierarchy3"/>
    <dgm:cxn modelId="{54F2E549-9CF5-4F26-A593-B750C8C28EFE}" type="presParOf" srcId="{16AAEF0F-6F57-401D-BD28-793C39140B0A}" destId="{BCE04F45-9D9D-4626-B8E9-D0131AAB4FE4}" srcOrd="1" destOrd="0" presId="urn:microsoft.com/office/officeart/2005/8/layout/hierarchy3"/>
    <dgm:cxn modelId="{AD5F4339-E5F2-4ABC-A5D4-5B37F340E614}" type="presParOf" srcId="{D21115EE-5D45-4869-8FFD-997549493739}" destId="{398B6D35-E0EA-4857-9649-B3B7A016FA42}" srcOrd="1" destOrd="0" presId="urn:microsoft.com/office/officeart/2005/8/layout/hierarchy3"/>
    <dgm:cxn modelId="{AB3DAB10-1EED-40BE-9CD4-5E3A1EEF3AEF}" type="presParOf" srcId="{398B6D35-E0EA-4857-9649-B3B7A016FA42}" destId="{8CFC9B7F-9EA4-47C8-867B-343D2EDE59AA}" srcOrd="0" destOrd="0" presId="urn:microsoft.com/office/officeart/2005/8/layout/hierarchy3"/>
    <dgm:cxn modelId="{0826DC21-F52F-499B-9E21-5631BEA4F283}" type="presParOf" srcId="{398B6D35-E0EA-4857-9649-B3B7A016FA42}" destId="{3EED5A6C-8E5C-4710-A174-7732A3FDD49A}" srcOrd="1" destOrd="0" presId="urn:microsoft.com/office/officeart/2005/8/layout/hierarchy3"/>
    <dgm:cxn modelId="{81639FAB-3B43-406C-99EA-1A9D32B2CBE9}" type="presParOf" srcId="{398B6D35-E0EA-4857-9649-B3B7A016FA42}" destId="{48FD9A5B-9CC3-419A-802B-C35F440792E3}" srcOrd="2" destOrd="0" presId="urn:microsoft.com/office/officeart/2005/8/layout/hierarchy3"/>
    <dgm:cxn modelId="{DBA125BF-5ABF-401E-B452-40AEA1F3932A}" type="presParOf" srcId="{398B6D35-E0EA-4857-9649-B3B7A016FA42}" destId="{CE82B4BD-8832-4755-8ED8-A4D72B39AE0E}" srcOrd="3" destOrd="0" presId="urn:microsoft.com/office/officeart/2005/8/layout/hierarchy3"/>
    <dgm:cxn modelId="{DFBF2B64-6A62-49A4-A33B-BF539AAE5B24}" type="presParOf" srcId="{398B6D35-E0EA-4857-9649-B3B7A016FA42}" destId="{A1E6B825-81A3-4606-8B0B-747790678081}" srcOrd="4" destOrd="0" presId="urn:microsoft.com/office/officeart/2005/8/layout/hierarchy3"/>
    <dgm:cxn modelId="{481A2F7F-9FAF-4946-9B84-CE95FB31A18A}" type="presParOf" srcId="{398B6D35-E0EA-4857-9649-B3B7A016FA42}" destId="{4AF84217-2670-40D0-8258-8DF7D94E623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5992F8-3A05-4CE5-9A2A-7DF9FB9DAB7B}" type="doc">
      <dgm:prSet loTypeId="urn:microsoft.com/office/officeart/2005/8/layout/hierarchy2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DF729A1-2A26-47F9-851A-30DA6B41CBB6}">
      <dgm:prSet phldrT="[Text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Open issues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9D9B841D-0A29-4070-B9B1-B4F717C93D5B}" type="parTrans" cxnId="{6E32C322-A8E2-496A-A508-6734EF7E993C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6C7E3312-A069-45C6-8F8A-EAB99414C90F}" type="sibTrans" cxnId="{6E32C322-A8E2-496A-A508-6734EF7E993C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AE46BD10-68E4-4F12-876D-3424D9511579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Standards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E9A89534-609A-4FEE-9D2D-DA90E766B4C6}" type="parTrans" cxnId="{2EE20C88-7ACB-423E-AA4C-FAF29C7E02F8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D9070193-2839-40D0-A3AA-6A9CB9134B77}" type="sibTrans" cxnId="{2EE20C88-7ACB-423E-AA4C-FAF29C7E02F8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0FC36A83-3D53-402D-9EAE-16FAA33E9418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Mobility support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CFBAC700-7DFD-4102-9367-57F65D53FCEE}" type="parTrans" cxnId="{E9A27471-10A0-489C-906B-6D4F87F75433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02BFD322-F063-48B2-8E35-001659F2A394}" type="sibTrans" cxnId="{E9A27471-10A0-489C-906B-6D4F87F75433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69BD0F67-B3D4-483F-9DD2-04102C95E984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Naming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EB51B903-E7F0-4D9B-8E15-DD1E42DAC7B2}" type="parTrans" cxnId="{735DF568-23EF-4BC6-9FF4-6B806A72B0D3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979537C7-56CC-4322-832D-F6EEAFEA695B}" type="sibTrans" cxnId="{735DF568-23EF-4BC6-9FF4-6B806A72B0D3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30AAE6DF-6867-4334-B40C-26E62FF34CC0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Transport protocol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3B4AF7F2-627D-4388-B6C6-1E0D028488BD}" type="parTrans" cxnId="{65411ADF-28EF-421D-8694-DE2606DC449E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60F1037C-67D9-4F8E-988A-15EE14988DDC}" type="sibTrans" cxnId="{65411ADF-28EF-421D-8694-DE2606DC449E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24D40406-D62A-4E13-8BDC-8CDB59B61657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Traffic characterization and </a:t>
          </a:r>
          <a:r>
            <a:rPr lang="en-US" sz="1200" dirty="0" err="1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QoS</a:t>
          </a:r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 support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99994E1F-9BCA-485C-ABC5-34F5E4D5B659}" type="parTrans" cxnId="{B424307C-B1DA-43EC-8B1F-E5616E6EC0B3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D3503DB2-F84D-4992-8E75-DA29BC3A8B7D}" type="sibTrans" cxnId="{B424307C-B1DA-43EC-8B1F-E5616E6EC0B3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970298B9-F021-4891-8A3C-FD2E991AEA6B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Authentication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1B3E8483-5563-4B07-B950-380EAD4A1696}" type="parTrans" cxnId="{EF99235D-D7A4-46C0-A3FB-B053BFBAA690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25D2AB11-E87D-4931-98CC-BBC56BDA407C}" type="sibTrans" cxnId="{EF99235D-D7A4-46C0-A3FB-B053BFBAA690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E707E7E7-5B58-4D32-B6C0-7B6652183A16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Data integrity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1CAD09DA-2FBF-4A1F-9E32-53E1132F3AE9}" type="parTrans" cxnId="{AFC6B225-D6B6-4AE5-99F0-771BD2E9EC7A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CFD3D8C4-EDC6-48EF-90E8-58193A662528}" type="sibTrans" cxnId="{AFC6B225-D6B6-4AE5-99F0-771BD2E9EC7A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197A9A57-EED8-44AE-9AC7-9D4D44A84DB9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Privacy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2ED3504F-6B31-4518-AB67-26B76C844EF8}" type="parTrans" cxnId="{FFFC72B3-495F-4FB2-B997-6601BD1101FB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B606B186-A7E2-4845-A18B-14D3484AE667}" type="sibTrans" cxnId="{FFFC72B3-495F-4FB2-B997-6601BD1101FB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CD903092-D8C2-4CC7-891E-34F324195893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Digital forgetting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F692A292-5782-469B-9C3D-AEC2D1CB1763}" type="parTrans" cxnId="{887F8B53-8070-4AB6-9F31-45F058D45206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4C26D966-04E7-4D99-9E24-7B65029C64ED}" type="sibTrans" cxnId="{887F8B53-8070-4AB6-9F31-45F058D45206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ADE68E91-AA7F-46E4-8634-850E63C122FD}">
      <dgm:prSet phldrT="[Text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Architectural issues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761DE698-A097-4BA0-87B2-131D60844280}" type="parTrans" cxnId="{A80D3A85-0E3D-4333-A897-3F4A1B007CD9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AB128033-F72F-4B55-88F4-2F1B4AB69BD7}" type="sibTrans" cxnId="{A80D3A85-0E3D-4333-A897-3F4A1B007CD9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25FE1802-3758-49C0-AF57-214DC6EDDCA5}">
      <dgm:prSet phldrT="[Text]"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Security issues</a:t>
          </a:r>
          <a:endParaRPr lang="en-US" sz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E416A3A2-2407-49A6-B484-EEAACE0A5109}" type="parTrans" cxnId="{5F3B3095-7E54-4D6D-9CA1-0267115FD74A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 sz="9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gm:t>
    </dgm:pt>
    <dgm:pt modelId="{E8182F06-875E-437F-8439-6EB663CE930B}" type="sibTrans" cxnId="{5F3B3095-7E54-4D6D-9CA1-0267115FD74A}">
      <dgm:prSet/>
      <dgm:spPr/>
      <dgm:t>
        <a:bodyPr/>
        <a:lstStyle/>
        <a:p>
          <a:endParaRPr lang="en-US" sz="3600">
            <a:latin typeface="Karla" panose="020B0604020202020204" charset="0"/>
            <a:ea typeface="Karla" panose="020B0604020202020204" charset="0"/>
          </a:endParaRPr>
        </a:p>
      </dgm:t>
    </dgm:pt>
    <dgm:pt modelId="{B6878AA3-FB03-48B0-A063-75CF05C135D3}" type="pres">
      <dgm:prSet presAssocID="{055992F8-3A05-4CE5-9A2A-7DF9FB9DAB7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B38B15-564E-496D-83CE-5E71D415E734}" type="pres">
      <dgm:prSet presAssocID="{8DF729A1-2A26-47F9-851A-30DA6B41CBB6}" presName="root1" presStyleCnt="0"/>
      <dgm:spPr/>
    </dgm:pt>
    <dgm:pt modelId="{2E77B8E7-B357-4758-B1DC-26FE691A1499}" type="pres">
      <dgm:prSet presAssocID="{8DF729A1-2A26-47F9-851A-30DA6B41CBB6}" presName="LevelOneTextNode" presStyleLbl="node0" presStyleIdx="0" presStyleCnt="1" custScaleX="1156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980B4-B43E-4133-BFB2-D00DAF40EC8B}" type="pres">
      <dgm:prSet presAssocID="{8DF729A1-2A26-47F9-851A-30DA6B41CBB6}" presName="level2hierChild" presStyleCnt="0"/>
      <dgm:spPr/>
    </dgm:pt>
    <dgm:pt modelId="{4BBCA65C-04A8-440C-99E6-2A48CD26E73B}" type="pres">
      <dgm:prSet presAssocID="{761DE698-A097-4BA0-87B2-131D60844280}" presName="conn2-1" presStyleLbl="parChTrans1D2" presStyleIdx="0" presStyleCnt="2"/>
      <dgm:spPr/>
    </dgm:pt>
    <dgm:pt modelId="{B0444EA7-2402-4B87-9182-8FEBD66F8EBE}" type="pres">
      <dgm:prSet presAssocID="{761DE698-A097-4BA0-87B2-131D60844280}" presName="connTx" presStyleLbl="parChTrans1D2" presStyleIdx="0" presStyleCnt="2"/>
      <dgm:spPr/>
    </dgm:pt>
    <dgm:pt modelId="{9A01F02B-83D1-4A2F-919A-20EC2AB29ADC}" type="pres">
      <dgm:prSet presAssocID="{ADE68E91-AA7F-46E4-8634-850E63C122FD}" presName="root2" presStyleCnt="0"/>
      <dgm:spPr/>
    </dgm:pt>
    <dgm:pt modelId="{B6B9CC4C-AE65-4BDF-A667-AEC6F73DBB74}" type="pres">
      <dgm:prSet presAssocID="{ADE68E91-AA7F-46E4-8634-850E63C122FD}" presName="LevelTwoTextNode" presStyleLbl="node2" presStyleIdx="0" presStyleCnt="2" custScaleX="150769">
        <dgm:presLayoutVars>
          <dgm:chPref val="3"/>
        </dgm:presLayoutVars>
      </dgm:prSet>
      <dgm:spPr/>
    </dgm:pt>
    <dgm:pt modelId="{1EBC1EB2-7FEE-47F3-B766-796E30B25FD7}" type="pres">
      <dgm:prSet presAssocID="{ADE68E91-AA7F-46E4-8634-850E63C122FD}" presName="level3hierChild" presStyleCnt="0"/>
      <dgm:spPr/>
    </dgm:pt>
    <dgm:pt modelId="{88BB0355-469A-414A-9CAD-51A1E0A6384E}" type="pres">
      <dgm:prSet presAssocID="{E9A89534-609A-4FEE-9D2D-DA90E766B4C6}" presName="conn2-1" presStyleLbl="parChTrans1D3" presStyleIdx="0" presStyleCnt="9"/>
      <dgm:spPr/>
    </dgm:pt>
    <dgm:pt modelId="{59808C62-8178-4307-9DDF-552F6A4289B8}" type="pres">
      <dgm:prSet presAssocID="{E9A89534-609A-4FEE-9D2D-DA90E766B4C6}" presName="connTx" presStyleLbl="parChTrans1D3" presStyleIdx="0" presStyleCnt="9"/>
      <dgm:spPr/>
    </dgm:pt>
    <dgm:pt modelId="{00ECE41D-1215-4267-B42E-D6ADF5C60FC0}" type="pres">
      <dgm:prSet presAssocID="{AE46BD10-68E4-4F12-876D-3424D9511579}" presName="root2" presStyleCnt="0"/>
      <dgm:spPr/>
    </dgm:pt>
    <dgm:pt modelId="{682E8774-8C28-4276-9179-5F723F6A4C22}" type="pres">
      <dgm:prSet presAssocID="{AE46BD10-68E4-4F12-876D-3424D9511579}" presName="LevelTwoTextNode" presStyleLbl="node3" presStyleIdx="0" presStyleCnt="9" custScaleX="195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4A6DA8-BFA9-415E-A0E1-B66733FC36F6}" type="pres">
      <dgm:prSet presAssocID="{AE46BD10-68E4-4F12-876D-3424D9511579}" presName="level3hierChild" presStyleCnt="0"/>
      <dgm:spPr/>
    </dgm:pt>
    <dgm:pt modelId="{F7EF4A3E-7968-48E6-B6AE-763D48A2986C}" type="pres">
      <dgm:prSet presAssocID="{CFBAC700-7DFD-4102-9367-57F65D53FCEE}" presName="conn2-1" presStyleLbl="parChTrans1D3" presStyleIdx="1" presStyleCnt="9"/>
      <dgm:spPr/>
    </dgm:pt>
    <dgm:pt modelId="{6AAE8AD3-7E86-4AB1-AFED-4AA0C335C5EF}" type="pres">
      <dgm:prSet presAssocID="{CFBAC700-7DFD-4102-9367-57F65D53FCEE}" presName="connTx" presStyleLbl="parChTrans1D3" presStyleIdx="1" presStyleCnt="9"/>
      <dgm:spPr/>
    </dgm:pt>
    <dgm:pt modelId="{22889F3C-1B1A-45CA-BB9A-23FD8857AFD1}" type="pres">
      <dgm:prSet presAssocID="{0FC36A83-3D53-402D-9EAE-16FAA33E9418}" presName="root2" presStyleCnt="0"/>
      <dgm:spPr/>
    </dgm:pt>
    <dgm:pt modelId="{BA3901E5-F14A-4145-8134-3F69360FFB67}" type="pres">
      <dgm:prSet presAssocID="{0FC36A83-3D53-402D-9EAE-16FAA33E9418}" presName="LevelTwoTextNode" presStyleLbl="node3" presStyleIdx="1" presStyleCnt="9" custScaleX="1957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AE22D8-7969-41F7-9478-DBE487C06C3B}" type="pres">
      <dgm:prSet presAssocID="{0FC36A83-3D53-402D-9EAE-16FAA33E9418}" presName="level3hierChild" presStyleCnt="0"/>
      <dgm:spPr/>
    </dgm:pt>
    <dgm:pt modelId="{692B412E-C4C8-4155-8A11-13CF1F43994E}" type="pres">
      <dgm:prSet presAssocID="{EB51B903-E7F0-4D9B-8E15-DD1E42DAC7B2}" presName="conn2-1" presStyleLbl="parChTrans1D3" presStyleIdx="2" presStyleCnt="9"/>
      <dgm:spPr/>
    </dgm:pt>
    <dgm:pt modelId="{C72927AD-0226-4CA3-B933-AB28676D29DC}" type="pres">
      <dgm:prSet presAssocID="{EB51B903-E7F0-4D9B-8E15-DD1E42DAC7B2}" presName="connTx" presStyleLbl="parChTrans1D3" presStyleIdx="2" presStyleCnt="9"/>
      <dgm:spPr/>
    </dgm:pt>
    <dgm:pt modelId="{427D241B-E71E-4783-9153-B08E9FA9BF7F}" type="pres">
      <dgm:prSet presAssocID="{69BD0F67-B3D4-483F-9DD2-04102C95E984}" presName="root2" presStyleCnt="0"/>
      <dgm:spPr/>
    </dgm:pt>
    <dgm:pt modelId="{DB850707-6050-4B40-913B-424BA19AC4A3}" type="pres">
      <dgm:prSet presAssocID="{69BD0F67-B3D4-483F-9DD2-04102C95E984}" presName="LevelTwoTextNode" presStyleLbl="node3" presStyleIdx="2" presStyleCnt="9" custScaleX="1957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74EE6-7283-46E5-8C0A-FAE62C0FD7F1}" type="pres">
      <dgm:prSet presAssocID="{69BD0F67-B3D4-483F-9DD2-04102C95E984}" presName="level3hierChild" presStyleCnt="0"/>
      <dgm:spPr/>
    </dgm:pt>
    <dgm:pt modelId="{4CABB7EE-A686-4C9D-BF84-1C44FBA8771A}" type="pres">
      <dgm:prSet presAssocID="{3B4AF7F2-627D-4388-B6C6-1E0D028488BD}" presName="conn2-1" presStyleLbl="parChTrans1D3" presStyleIdx="3" presStyleCnt="9"/>
      <dgm:spPr/>
    </dgm:pt>
    <dgm:pt modelId="{3DD090EA-A2C7-4A1D-A17C-24AEAFEE34B3}" type="pres">
      <dgm:prSet presAssocID="{3B4AF7F2-627D-4388-B6C6-1E0D028488BD}" presName="connTx" presStyleLbl="parChTrans1D3" presStyleIdx="3" presStyleCnt="9"/>
      <dgm:spPr/>
    </dgm:pt>
    <dgm:pt modelId="{591CBEF5-9A6D-444F-B01D-A1FE3F5061BC}" type="pres">
      <dgm:prSet presAssocID="{30AAE6DF-6867-4334-B40C-26E62FF34CC0}" presName="root2" presStyleCnt="0"/>
      <dgm:spPr/>
    </dgm:pt>
    <dgm:pt modelId="{4C43DA08-1E53-44F3-997A-483E0EB67A78}" type="pres">
      <dgm:prSet presAssocID="{30AAE6DF-6867-4334-B40C-26E62FF34CC0}" presName="LevelTwoTextNode" presStyleLbl="node3" presStyleIdx="3" presStyleCnt="9" custScaleX="1960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F0B84-B4D1-4EAD-8F49-EC6171CA8C20}" type="pres">
      <dgm:prSet presAssocID="{30AAE6DF-6867-4334-B40C-26E62FF34CC0}" presName="level3hierChild" presStyleCnt="0"/>
      <dgm:spPr/>
    </dgm:pt>
    <dgm:pt modelId="{584C67A7-9F74-414A-9978-8D03D201AB6E}" type="pres">
      <dgm:prSet presAssocID="{99994E1F-9BCA-485C-ABC5-34F5E4D5B659}" presName="conn2-1" presStyleLbl="parChTrans1D3" presStyleIdx="4" presStyleCnt="9"/>
      <dgm:spPr/>
    </dgm:pt>
    <dgm:pt modelId="{78033CBC-5A1C-41A3-A8D3-683010A3FC32}" type="pres">
      <dgm:prSet presAssocID="{99994E1F-9BCA-485C-ABC5-34F5E4D5B659}" presName="connTx" presStyleLbl="parChTrans1D3" presStyleIdx="4" presStyleCnt="9"/>
      <dgm:spPr/>
    </dgm:pt>
    <dgm:pt modelId="{7B8CAFFC-B4D3-49CF-845F-D5C73C2B2DFE}" type="pres">
      <dgm:prSet presAssocID="{24D40406-D62A-4E13-8BDC-8CDB59B61657}" presName="root2" presStyleCnt="0"/>
      <dgm:spPr/>
    </dgm:pt>
    <dgm:pt modelId="{3AF90C0E-CEC4-49C2-9EE8-8DA75445C49A}" type="pres">
      <dgm:prSet presAssocID="{24D40406-D62A-4E13-8BDC-8CDB59B61657}" presName="LevelTwoTextNode" presStyleLbl="node3" presStyleIdx="4" presStyleCnt="9" custScaleX="197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DFA672-C5DC-46AC-A9BC-B36CA58A7BD8}" type="pres">
      <dgm:prSet presAssocID="{24D40406-D62A-4E13-8BDC-8CDB59B61657}" presName="level3hierChild" presStyleCnt="0"/>
      <dgm:spPr/>
    </dgm:pt>
    <dgm:pt modelId="{81209DF4-7280-428B-BCB1-241CD7BF8203}" type="pres">
      <dgm:prSet presAssocID="{E416A3A2-2407-49A6-B484-EEAACE0A5109}" presName="conn2-1" presStyleLbl="parChTrans1D2" presStyleIdx="1" presStyleCnt="2"/>
      <dgm:spPr/>
    </dgm:pt>
    <dgm:pt modelId="{10223763-F299-46B6-AB89-A605572E1B68}" type="pres">
      <dgm:prSet presAssocID="{E416A3A2-2407-49A6-B484-EEAACE0A5109}" presName="connTx" presStyleLbl="parChTrans1D2" presStyleIdx="1" presStyleCnt="2"/>
      <dgm:spPr/>
    </dgm:pt>
    <dgm:pt modelId="{6FBC740D-DF47-4E3A-8A7C-0103676ECBA3}" type="pres">
      <dgm:prSet presAssocID="{25FE1802-3758-49C0-AF57-214DC6EDDCA5}" presName="root2" presStyleCnt="0"/>
      <dgm:spPr/>
    </dgm:pt>
    <dgm:pt modelId="{E01FF5D0-6B42-42FE-BFB6-84F9BCDB29D8}" type="pres">
      <dgm:prSet presAssocID="{25FE1802-3758-49C0-AF57-214DC6EDDCA5}" presName="LevelTwoTextNode" presStyleLbl="node2" presStyleIdx="1" presStyleCnt="2" custScaleX="149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352B29-BE0D-4AC6-B928-067F31181D78}" type="pres">
      <dgm:prSet presAssocID="{25FE1802-3758-49C0-AF57-214DC6EDDCA5}" presName="level3hierChild" presStyleCnt="0"/>
      <dgm:spPr/>
    </dgm:pt>
    <dgm:pt modelId="{EC2A566A-EE9B-43E2-A895-06A959AB5024}" type="pres">
      <dgm:prSet presAssocID="{1B3E8483-5563-4B07-B950-380EAD4A1696}" presName="conn2-1" presStyleLbl="parChTrans1D3" presStyleIdx="5" presStyleCnt="9"/>
      <dgm:spPr/>
    </dgm:pt>
    <dgm:pt modelId="{29690CE8-6779-4A22-9A0F-9153FC4AB977}" type="pres">
      <dgm:prSet presAssocID="{1B3E8483-5563-4B07-B950-380EAD4A1696}" presName="connTx" presStyleLbl="parChTrans1D3" presStyleIdx="5" presStyleCnt="9"/>
      <dgm:spPr/>
    </dgm:pt>
    <dgm:pt modelId="{07728C1F-6BC3-43F5-9771-D495E17D8E8A}" type="pres">
      <dgm:prSet presAssocID="{970298B9-F021-4891-8A3C-FD2E991AEA6B}" presName="root2" presStyleCnt="0"/>
      <dgm:spPr/>
    </dgm:pt>
    <dgm:pt modelId="{2509E201-480F-42FF-8DCC-14B0A795C301}" type="pres">
      <dgm:prSet presAssocID="{970298B9-F021-4891-8A3C-FD2E991AEA6B}" presName="LevelTwoTextNode" presStyleLbl="node3" presStyleIdx="5" presStyleCnt="9" custScaleX="197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56EFDF-CE3A-4E17-9CB9-A8C3249AEF35}" type="pres">
      <dgm:prSet presAssocID="{970298B9-F021-4891-8A3C-FD2E991AEA6B}" presName="level3hierChild" presStyleCnt="0"/>
      <dgm:spPr/>
    </dgm:pt>
    <dgm:pt modelId="{4BA29411-3F96-4E37-848B-A0BE33D3EBAD}" type="pres">
      <dgm:prSet presAssocID="{1CAD09DA-2FBF-4A1F-9E32-53E1132F3AE9}" presName="conn2-1" presStyleLbl="parChTrans1D3" presStyleIdx="6" presStyleCnt="9"/>
      <dgm:spPr/>
    </dgm:pt>
    <dgm:pt modelId="{335B4146-CB07-45A8-A8CE-C03F56E7A2B6}" type="pres">
      <dgm:prSet presAssocID="{1CAD09DA-2FBF-4A1F-9E32-53E1132F3AE9}" presName="connTx" presStyleLbl="parChTrans1D3" presStyleIdx="6" presStyleCnt="9"/>
      <dgm:spPr/>
    </dgm:pt>
    <dgm:pt modelId="{4EF75B3E-F2CA-49CF-9679-1D9CE46A5AFC}" type="pres">
      <dgm:prSet presAssocID="{E707E7E7-5B58-4D32-B6C0-7B6652183A16}" presName="root2" presStyleCnt="0"/>
      <dgm:spPr/>
    </dgm:pt>
    <dgm:pt modelId="{27769462-78DE-48DA-BCC5-DD0C42755680}" type="pres">
      <dgm:prSet presAssocID="{E707E7E7-5B58-4D32-B6C0-7B6652183A16}" presName="LevelTwoTextNode" presStyleLbl="node3" presStyleIdx="6" presStyleCnt="9" custScaleX="1979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C0CD45-224C-44FB-8320-70866DE51BFA}" type="pres">
      <dgm:prSet presAssocID="{E707E7E7-5B58-4D32-B6C0-7B6652183A16}" presName="level3hierChild" presStyleCnt="0"/>
      <dgm:spPr/>
    </dgm:pt>
    <dgm:pt modelId="{64F9ABB5-4687-4385-9507-568D6B3888E0}" type="pres">
      <dgm:prSet presAssocID="{2ED3504F-6B31-4518-AB67-26B76C844EF8}" presName="conn2-1" presStyleLbl="parChTrans1D3" presStyleIdx="7" presStyleCnt="9"/>
      <dgm:spPr/>
    </dgm:pt>
    <dgm:pt modelId="{D7FA648F-23D9-4E41-B9D9-2F4C6C2D33F5}" type="pres">
      <dgm:prSet presAssocID="{2ED3504F-6B31-4518-AB67-26B76C844EF8}" presName="connTx" presStyleLbl="parChTrans1D3" presStyleIdx="7" presStyleCnt="9"/>
      <dgm:spPr/>
    </dgm:pt>
    <dgm:pt modelId="{0ADA75B1-9A18-4AD5-9D0F-008C5B79C9DE}" type="pres">
      <dgm:prSet presAssocID="{197A9A57-EED8-44AE-9AC7-9D4D44A84DB9}" presName="root2" presStyleCnt="0"/>
      <dgm:spPr/>
    </dgm:pt>
    <dgm:pt modelId="{08E48B8B-D2B8-44A9-82CC-599D90480407}" type="pres">
      <dgm:prSet presAssocID="{197A9A57-EED8-44AE-9AC7-9D4D44A84DB9}" presName="LevelTwoTextNode" presStyleLbl="node3" presStyleIdx="7" presStyleCnt="9" custScaleX="1969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D3DA4-713E-4685-8737-0747EC8DD206}" type="pres">
      <dgm:prSet presAssocID="{197A9A57-EED8-44AE-9AC7-9D4D44A84DB9}" presName="level3hierChild" presStyleCnt="0"/>
      <dgm:spPr/>
    </dgm:pt>
    <dgm:pt modelId="{63469A14-2D89-4108-B428-4C4171C50269}" type="pres">
      <dgm:prSet presAssocID="{F692A292-5782-469B-9C3D-AEC2D1CB1763}" presName="conn2-1" presStyleLbl="parChTrans1D3" presStyleIdx="8" presStyleCnt="9"/>
      <dgm:spPr/>
    </dgm:pt>
    <dgm:pt modelId="{0BD096D9-302A-4B67-9151-5AB5B686874B}" type="pres">
      <dgm:prSet presAssocID="{F692A292-5782-469B-9C3D-AEC2D1CB1763}" presName="connTx" presStyleLbl="parChTrans1D3" presStyleIdx="8" presStyleCnt="9"/>
      <dgm:spPr/>
    </dgm:pt>
    <dgm:pt modelId="{9ADD9C47-65B0-447D-8383-A7B4C9D403E1}" type="pres">
      <dgm:prSet presAssocID="{CD903092-D8C2-4CC7-891E-34F324195893}" presName="root2" presStyleCnt="0"/>
      <dgm:spPr/>
    </dgm:pt>
    <dgm:pt modelId="{BABAB852-3D73-4324-B2FD-08602BCF20D5}" type="pres">
      <dgm:prSet presAssocID="{CD903092-D8C2-4CC7-891E-34F324195893}" presName="LevelTwoTextNode" presStyleLbl="node3" presStyleIdx="8" presStyleCnt="9" custScaleX="1976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B62245-2AD3-4BB3-8E95-F269ABC7706E}" type="pres">
      <dgm:prSet presAssocID="{CD903092-D8C2-4CC7-891E-34F324195893}" presName="level3hierChild" presStyleCnt="0"/>
      <dgm:spPr/>
    </dgm:pt>
  </dgm:ptLst>
  <dgm:cxnLst>
    <dgm:cxn modelId="{B424307C-B1DA-43EC-8B1F-E5616E6EC0B3}" srcId="{ADE68E91-AA7F-46E4-8634-850E63C122FD}" destId="{24D40406-D62A-4E13-8BDC-8CDB59B61657}" srcOrd="4" destOrd="0" parTransId="{99994E1F-9BCA-485C-ABC5-34F5E4D5B659}" sibTransId="{D3503DB2-F84D-4992-8E75-DA29BC3A8B7D}"/>
    <dgm:cxn modelId="{AFC6B225-D6B6-4AE5-99F0-771BD2E9EC7A}" srcId="{25FE1802-3758-49C0-AF57-214DC6EDDCA5}" destId="{E707E7E7-5B58-4D32-B6C0-7B6652183A16}" srcOrd="1" destOrd="0" parTransId="{1CAD09DA-2FBF-4A1F-9E32-53E1132F3AE9}" sibTransId="{CFD3D8C4-EDC6-48EF-90E8-58193A662528}"/>
    <dgm:cxn modelId="{A80D3A85-0E3D-4333-A897-3F4A1B007CD9}" srcId="{8DF729A1-2A26-47F9-851A-30DA6B41CBB6}" destId="{ADE68E91-AA7F-46E4-8634-850E63C122FD}" srcOrd="0" destOrd="0" parTransId="{761DE698-A097-4BA0-87B2-131D60844280}" sibTransId="{AB128033-F72F-4B55-88F4-2F1B4AB69BD7}"/>
    <dgm:cxn modelId="{887F8B53-8070-4AB6-9F31-45F058D45206}" srcId="{25FE1802-3758-49C0-AF57-214DC6EDDCA5}" destId="{CD903092-D8C2-4CC7-891E-34F324195893}" srcOrd="3" destOrd="0" parTransId="{F692A292-5782-469B-9C3D-AEC2D1CB1763}" sibTransId="{4C26D966-04E7-4D99-9E24-7B65029C64ED}"/>
    <dgm:cxn modelId="{D2C8061B-C81A-42BA-B551-5B299DBF035E}" type="presOf" srcId="{8DF729A1-2A26-47F9-851A-30DA6B41CBB6}" destId="{2E77B8E7-B357-4758-B1DC-26FE691A1499}" srcOrd="0" destOrd="0" presId="urn:microsoft.com/office/officeart/2005/8/layout/hierarchy2"/>
    <dgm:cxn modelId="{BC1C3BBC-3B7B-407A-A19E-FCDAA18DD6F9}" type="presOf" srcId="{1CAD09DA-2FBF-4A1F-9E32-53E1132F3AE9}" destId="{4BA29411-3F96-4E37-848B-A0BE33D3EBAD}" srcOrd="0" destOrd="0" presId="urn:microsoft.com/office/officeart/2005/8/layout/hierarchy2"/>
    <dgm:cxn modelId="{FDBA7414-D6BE-4437-A2F2-84777FBF66EF}" type="presOf" srcId="{E416A3A2-2407-49A6-B484-EEAACE0A5109}" destId="{81209DF4-7280-428B-BCB1-241CD7BF8203}" srcOrd="0" destOrd="0" presId="urn:microsoft.com/office/officeart/2005/8/layout/hierarchy2"/>
    <dgm:cxn modelId="{3A4C84FD-4287-49C8-8FA7-AF95F6BDA914}" type="presOf" srcId="{EB51B903-E7F0-4D9B-8E15-DD1E42DAC7B2}" destId="{692B412E-C4C8-4155-8A11-13CF1F43994E}" srcOrd="0" destOrd="0" presId="urn:microsoft.com/office/officeart/2005/8/layout/hierarchy2"/>
    <dgm:cxn modelId="{4B1DEF29-B9E6-4077-9587-B48D04E8BC20}" type="presOf" srcId="{ADE68E91-AA7F-46E4-8634-850E63C122FD}" destId="{B6B9CC4C-AE65-4BDF-A667-AEC6F73DBB74}" srcOrd="0" destOrd="0" presId="urn:microsoft.com/office/officeart/2005/8/layout/hierarchy2"/>
    <dgm:cxn modelId="{2873C33D-96F2-4CFE-A5A5-C3CFC8B170F6}" type="presOf" srcId="{2ED3504F-6B31-4518-AB67-26B76C844EF8}" destId="{D7FA648F-23D9-4E41-B9D9-2F4C6C2D33F5}" srcOrd="1" destOrd="0" presId="urn:microsoft.com/office/officeart/2005/8/layout/hierarchy2"/>
    <dgm:cxn modelId="{CB990EA9-6781-40FC-BFDB-0939935B6ED8}" type="presOf" srcId="{E9A89534-609A-4FEE-9D2D-DA90E766B4C6}" destId="{59808C62-8178-4307-9DDF-552F6A4289B8}" srcOrd="1" destOrd="0" presId="urn:microsoft.com/office/officeart/2005/8/layout/hierarchy2"/>
    <dgm:cxn modelId="{2EE20C88-7ACB-423E-AA4C-FAF29C7E02F8}" srcId="{ADE68E91-AA7F-46E4-8634-850E63C122FD}" destId="{AE46BD10-68E4-4F12-876D-3424D9511579}" srcOrd="0" destOrd="0" parTransId="{E9A89534-609A-4FEE-9D2D-DA90E766B4C6}" sibTransId="{D9070193-2839-40D0-A3AA-6A9CB9134B77}"/>
    <dgm:cxn modelId="{DBB9EDD2-8755-4534-A20A-A655C5BBF1CB}" type="presOf" srcId="{E707E7E7-5B58-4D32-B6C0-7B6652183A16}" destId="{27769462-78DE-48DA-BCC5-DD0C42755680}" srcOrd="0" destOrd="0" presId="urn:microsoft.com/office/officeart/2005/8/layout/hierarchy2"/>
    <dgm:cxn modelId="{735DF568-23EF-4BC6-9FF4-6B806A72B0D3}" srcId="{ADE68E91-AA7F-46E4-8634-850E63C122FD}" destId="{69BD0F67-B3D4-483F-9DD2-04102C95E984}" srcOrd="2" destOrd="0" parTransId="{EB51B903-E7F0-4D9B-8E15-DD1E42DAC7B2}" sibTransId="{979537C7-56CC-4322-832D-F6EEAFEA695B}"/>
    <dgm:cxn modelId="{4468D51D-F734-45D8-A8DC-1191DBFB0E81}" type="presOf" srcId="{197A9A57-EED8-44AE-9AC7-9D4D44A84DB9}" destId="{08E48B8B-D2B8-44A9-82CC-599D90480407}" srcOrd="0" destOrd="0" presId="urn:microsoft.com/office/officeart/2005/8/layout/hierarchy2"/>
    <dgm:cxn modelId="{5F3B3095-7E54-4D6D-9CA1-0267115FD74A}" srcId="{8DF729A1-2A26-47F9-851A-30DA6B41CBB6}" destId="{25FE1802-3758-49C0-AF57-214DC6EDDCA5}" srcOrd="1" destOrd="0" parTransId="{E416A3A2-2407-49A6-B484-EEAACE0A5109}" sibTransId="{E8182F06-875E-437F-8439-6EB663CE930B}"/>
    <dgm:cxn modelId="{2BF2D6E2-9FD9-4E7A-9379-21D673A72B2E}" type="presOf" srcId="{055992F8-3A05-4CE5-9A2A-7DF9FB9DAB7B}" destId="{B6878AA3-FB03-48B0-A063-75CF05C135D3}" srcOrd="0" destOrd="0" presId="urn:microsoft.com/office/officeart/2005/8/layout/hierarchy2"/>
    <dgm:cxn modelId="{672BA4DF-1F36-4352-A0C4-3BD473EAB556}" type="presOf" srcId="{AE46BD10-68E4-4F12-876D-3424D9511579}" destId="{682E8774-8C28-4276-9179-5F723F6A4C22}" srcOrd="0" destOrd="0" presId="urn:microsoft.com/office/officeart/2005/8/layout/hierarchy2"/>
    <dgm:cxn modelId="{08292462-F5A4-4CE5-B47E-20E6F13B21B1}" type="presOf" srcId="{1CAD09DA-2FBF-4A1F-9E32-53E1132F3AE9}" destId="{335B4146-CB07-45A8-A8CE-C03F56E7A2B6}" srcOrd="1" destOrd="0" presId="urn:microsoft.com/office/officeart/2005/8/layout/hierarchy2"/>
    <dgm:cxn modelId="{EF99235D-D7A4-46C0-A3FB-B053BFBAA690}" srcId="{25FE1802-3758-49C0-AF57-214DC6EDDCA5}" destId="{970298B9-F021-4891-8A3C-FD2E991AEA6B}" srcOrd="0" destOrd="0" parTransId="{1B3E8483-5563-4B07-B950-380EAD4A1696}" sibTransId="{25D2AB11-E87D-4931-98CC-BBC56BDA407C}"/>
    <dgm:cxn modelId="{E2098EB8-8890-4147-9A89-5A7FDF176F30}" type="presOf" srcId="{761DE698-A097-4BA0-87B2-131D60844280}" destId="{B0444EA7-2402-4B87-9182-8FEBD66F8EBE}" srcOrd="1" destOrd="0" presId="urn:microsoft.com/office/officeart/2005/8/layout/hierarchy2"/>
    <dgm:cxn modelId="{8896C94E-65D6-4246-A8BF-2B84FC9654A7}" type="presOf" srcId="{99994E1F-9BCA-485C-ABC5-34F5E4D5B659}" destId="{78033CBC-5A1C-41A3-A8D3-683010A3FC32}" srcOrd="1" destOrd="0" presId="urn:microsoft.com/office/officeart/2005/8/layout/hierarchy2"/>
    <dgm:cxn modelId="{EEAD7DB8-F88F-44D1-B2C6-1165258EE69F}" type="presOf" srcId="{99994E1F-9BCA-485C-ABC5-34F5E4D5B659}" destId="{584C67A7-9F74-414A-9978-8D03D201AB6E}" srcOrd="0" destOrd="0" presId="urn:microsoft.com/office/officeart/2005/8/layout/hierarchy2"/>
    <dgm:cxn modelId="{FFFC72B3-495F-4FB2-B997-6601BD1101FB}" srcId="{25FE1802-3758-49C0-AF57-214DC6EDDCA5}" destId="{197A9A57-EED8-44AE-9AC7-9D4D44A84DB9}" srcOrd="2" destOrd="0" parTransId="{2ED3504F-6B31-4518-AB67-26B76C844EF8}" sibTransId="{B606B186-A7E2-4845-A18B-14D3484AE667}"/>
    <dgm:cxn modelId="{C3DD18F9-A74C-4E77-BD22-DC775A7DFC2E}" type="presOf" srcId="{CFBAC700-7DFD-4102-9367-57F65D53FCEE}" destId="{F7EF4A3E-7968-48E6-B6AE-763D48A2986C}" srcOrd="0" destOrd="0" presId="urn:microsoft.com/office/officeart/2005/8/layout/hierarchy2"/>
    <dgm:cxn modelId="{6E32C322-A8E2-496A-A508-6734EF7E993C}" srcId="{055992F8-3A05-4CE5-9A2A-7DF9FB9DAB7B}" destId="{8DF729A1-2A26-47F9-851A-30DA6B41CBB6}" srcOrd="0" destOrd="0" parTransId="{9D9B841D-0A29-4070-B9B1-B4F717C93D5B}" sibTransId="{6C7E3312-A069-45C6-8F8A-EAB99414C90F}"/>
    <dgm:cxn modelId="{EB0F7FAE-5D8E-498A-8ADD-5A75064CB5D0}" type="presOf" srcId="{2ED3504F-6B31-4518-AB67-26B76C844EF8}" destId="{64F9ABB5-4687-4385-9507-568D6B3888E0}" srcOrd="0" destOrd="0" presId="urn:microsoft.com/office/officeart/2005/8/layout/hierarchy2"/>
    <dgm:cxn modelId="{8A79C896-55D4-4D2E-85EA-F032C9B61C9A}" type="presOf" srcId="{3B4AF7F2-627D-4388-B6C6-1E0D028488BD}" destId="{4CABB7EE-A686-4C9D-BF84-1C44FBA8771A}" srcOrd="0" destOrd="0" presId="urn:microsoft.com/office/officeart/2005/8/layout/hierarchy2"/>
    <dgm:cxn modelId="{E9A27471-10A0-489C-906B-6D4F87F75433}" srcId="{ADE68E91-AA7F-46E4-8634-850E63C122FD}" destId="{0FC36A83-3D53-402D-9EAE-16FAA33E9418}" srcOrd="1" destOrd="0" parTransId="{CFBAC700-7DFD-4102-9367-57F65D53FCEE}" sibTransId="{02BFD322-F063-48B2-8E35-001659F2A394}"/>
    <dgm:cxn modelId="{3B54C967-986A-4E86-A6CE-BD86BCA16E06}" type="presOf" srcId="{69BD0F67-B3D4-483F-9DD2-04102C95E984}" destId="{DB850707-6050-4B40-913B-424BA19AC4A3}" srcOrd="0" destOrd="0" presId="urn:microsoft.com/office/officeart/2005/8/layout/hierarchy2"/>
    <dgm:cxn modelId="{9C03D2F2-666B-4F91-AA92-7BF32D28C522}" type="presOf" srcId="{1B3E8483-5563-4B07-B950-380EAD4A1696}" destId="{29690CE8-6779-4A22-9A0F-9153FC4AB977}" srcOrd="1" destOrd="0" presId="urn:microsoft.com/office/officeart/2005/8/layout/hierarchy2"/>
    <dgm:cxn modelId="{C8E6E066-5594-490B-9B2F-43173601DA06}" type="presOf" srcId="{25FE1802-3758-49C0-AF57-214DC6EDDCA5}" destId="{E01FF5D0-6B42-42FE-BFB6-84F9BCDB29D8}" srcOrd="0" destOrd="0" presId="urn:microsoft.com/office/officeart/2005/8/layout/hierarchy2"/>
    <dgm:cxn modelId="{9115D137-9CB7-4E8F-98AC-8E45DC1E4782}" type="presOf" srcId="{30AAE6DF-6867-4334-B40C-26E62FF34CC0}" destId="{4C43DA08-1E53-44F3-997A-483E0EB67A78}" srcOrd="0" destOrd="0" presId="urn:microsoft.com/office/officeart/2005/8/layout/hierarchy2"/>
    <dgm:cxn modelId="{DBD09EDC-6109-40F3-9FE2-E837BFA59669}" type="presOf" srcId="{EB51B903-E7F0-4D9B-8E15-DD1E42DAC7B2}" destId="{C72927AD-0226-4CA3-B933-AB28676D29DC}" srcOrd="1" destOrd="0" presId="urn:microsoft.com/office/officeart/2005/8/layout/hierarchy2"/>
    <dgm:cxn modelId="{C69CFA43-83D5-4F5C-BF34-E281DFA0A537}" type="presOf" srcId="{0FC36A83-3D53-402D-9EAE-16FAA33E9418}" destId="{BA3901E5-F14A-4145-8134-3F69360FFB67}" srcOrd="0" destOrd="0" presId="urn:microsoft.com/office/officeart/2005/8/layout/hierarchy2"/>
    <dgm:cxn modelId="{193E2F46-EF3A-4A6B-A613-027F5896721B}" type="presOf" srcId="{CFBAC700-7DFD-4102-9367-57F65D53FCEE}" destId="{6AAE8AD3-7E86-4AB1-AFED-4AA0C335C5EF}" srcOrd="1" destOrd="0" presId="urn:microsoft.com/office/officeart/2005/8/layout/hierarchy2"/>
    <dgm:cxn modelId="{F77E6953-AAA7-4A3B-BDC0-0D0431E3F22E}" type="presOf" srcId="{970298B9-F021-4891-8A3C-FD2E991AEA6B}" destId="{2509E201-480F-42FF-8DCC-14B0A795C301}" srcOrd="0" destOrd="0" presId="urn:microsoft.com/office/officeart/2005/8/layout/hierarchy2"/>
    <dgm:cxn modelId="{6257CD72-507F-45FD-AF75-B49476244D87}" type="presOf" srcId="{3B4AF7F2-627D-4388-B6C6-1E0D028488BD}" destId="{3DD090EA-A2C7-4A1D-A17C-24AEAFEE34B3}" srcOrd="1" destOrd="0" presId="urn:microsoft.com/office/officeart/2005/8/layout/hierarchy2"/>
    <dgm:cxn modelId="{40761268-CECF-4B63-8990-3D688B07E070}" type="presOf" srcId="{1B3E8483-5563-4B07-B950-380EAD4A1696}" destId="{EC2A566A-EE9B-43E2-A895-06A959AB5024}" srcOrd="0" destOrd="0" presId="urn:microsoft.com/office/officeart/2005/8/layout/hierarchy2"/>
    <dgm:cxn modelId="{532344F3-6DC2-4387-8C86-CF52ADDBF162}" type="presOf" srcId="{F692A292-5782-469B-9C3D-AEC2D1CB1763}" destId="{63469A14-2D89-4108-B428-4C4171C50269}" srcOrd="0" destOrd="0" presId="urn:microsoft.com/office/officeart/2005/8/layout/hierarchy2"/>
    <dgm:cxn modelId="{29895A3A-9EA2-4F0F-8A38-F3376871C86C}" type="presOf" srcId="{CD903092-D8C2-4CC7-891E-34F324195893}" destId="{BABAB852-3D73-4324-B2FD-08602BCF20D5}" srcOrd="0" destOrd="0" presId="urn:microsoft.com/office/officeart/2005/8/layout/hierarchy2"/>
    <dgm:cxn modelId="{76660C06-DD16-4111-B482-E0BF32277DF8}" type="presOf" srcId="{E416A3A2-2407-49A6-B484-EEAACE0A5109}" destId="{10223763-F299-46B6-AB89-A605572E1B68}" srcOrd="1" destOrd="0" presId="urn:microsoft.com/office/officeart/2005/8/layout/hierarchy2"/>
    <dgm:cxn modelId="{519F7570-3F2A-4389-BCC9-CAC22F43CEF2}" type="presOf" srcId="{E9A89534-609A-4FEE-9D2D-DA90E766B4C6}" destId="{88BB0355-469A-414A-9CAD-51A1E0A6384E}" srcOrd="0" destOrd="0" presId="urn:microsoft.com/office/officeart/2005/8/layout/hierarchy2"/>
    <dgm:cxn modelId="{7C04BFEA-8A9F-4682-A4B8-A974B524653C}" type="presOf" srcId="{F692A292-5782-469B-9C3D-AEC2D1CB1763}" destId="{0BD096D9-302A-4B67-9151-5AB5B686874B}" srcOrd="1" destOrd="0" presId="urn:microsoft.com/office/officeart/2005/8/layout/hierarchy2"/>
    <dgm:cxn modelId="{9CE35F81-D5B1-442F-8B27-5E6DE6C1D53A}" type="presOf" srcId="{761DE698-A097-4BA0-87B2-131D60844280}" destId="{4BBCA65C-04A8-440C-99E6-2A48CD26E73B}" srcOrd="0" destOrd="0" presId="urn:microsoft.com/office/officeart/2005/8/layout/hierarchy2"/>
    <dgm:cxn modelId="{65411ADF-28EF-421D-8694-DE2606DC449E}" srcId="{ADE68E91-AA7F-46E4-8634-850E63C122FD}" destId="{30AAE6DF-6867-4334-B40C-26E62FF34CC0}" srcOrd="3" destOrd="0" parTransId="{3B4AF7F2-627D-4388-B6C6-1E0D028488BD}" sibTransId="{60F1037C-67D9-4F8E-988A-15EE14988DDC}"/>
    <dgm:cxn modelId="{ABE8897F-DC6B-46E1-B2A6-4473F09ECBDB}" type="presOf" srcId="{24D40406-D62A-4E13-8BDC-8CDB59B61657}" destId="{3AF90C0E-CEC4-49C2-9EE8-8DA75445C49A}" srcOrd="0" destOrd="0" presId="urn:microsoft.com/office/officeart/2005/8/layout/hierarchy2"/>
    <dgm:cxn modelId="{DAA41E8F-9B6A-4ED0-A2C7-38ECFD329368}" type="presParOf" srcId="{B6878AA3-FB03-48B0-A063-75CF05C135D3}" destId="{3DB38B15-564E-496D-83CE-5E71D415E734}" srcOrd="0" destOrd="0" presId="urn:microsoft.com/office/officeart/2005/8/layout/hierarchy2"/>
    <dgm:cxn modelId="{583EE507-30AB-4192-AF98-97AA41E938CE}" type="presParOf" srcId="{3DB38B15-564E-496D-83CE-5E71D415E734}" destId="{2E77B8E7-B357-4758-B1DC-26FE691A1499}" srcOrd="0" destOrd="0" presId="urn:microsoft.com/office/officeart/2005/8/layout/hierarchy2"/>
    <dgm:cxn modelId="{EE979FCE-7605-465C-B756-F4078F9A1982}" type="presParOf" srcId="{3DB38B15-564E-496D-83CE-5E71D415E734}" destId="{A04980B4-B43E-4133-BFB2-D00DAF40EC8B}" srcOrd="1" destOrd="0" presId="urn:microsoft.com/office/officeart/2005/8/layout/hierarchy2"/>
    <dgm:cxn modelId="{52E6207D-44C4-451E-8747-13D1314528EE}" type="presParOf" srcId="{A04980B4-B43E-4133-BFB2-D00DAF40EC8B}" destId="{4BBCA65C-04A8-440C-99E6-2A48CD26E73B}" srcOrd="0" destOrd="0" presId="urn:microsoft.com/office/officeart/2005/8/layout/hierarchy2"/>
    <dgm:cxn modelId="{9C6E6FE6-A11C-4B03-8E5D-0535964D5F6A}" type="presParOf" srcId="{4BBCA65C-04A8-440C-99E6-2A48CD26E73B}" destId="{B0444EA7-2402-4B87-9182-8FEBD66F8EBE}" srcOrd="0" destOrd="0" presId="urn:microsoft.com/office/officeart/2005/8/layout/hierarchy2"/>
    <dgm:cxn modelId="{0B18D6DD-7E17-4BE1-84D1-4302889B0E70}" type="presParOf" srcId="{A04980B4-B43E-4133-BFB2-D00DAF40EC8B}" destId="{9A01F02B-83D1-4A2F-919A-20EC2AB29ADC}" srcOrd="1" destOrd="0" presId="urn:microsoft.com/office/officeart/2005/8/layout/hierarchy2"/>
    <dgm:cxn modelId="{B3E5324A-E347-4E96-9976-7AE48EA89EBD}" type="presParOf" srcId="{9A01F02B-83D1-4A2F-919A-20EC2AB29ADC}" destId="{B6B9CC4C-AE65-4BDF-A667-AEC6F73DBB74}" srcOrd="0" destOrd="0" presId="urn:microsoft.com/office/officeart/2005/8/layout/hierarchy2"/>
    <dgm:cxn modelId="{382B6B7D-3AC1-44E5-9013-890316AE5C6C}" type="presParOf" srcId="{9A01F02B-83D1-4A2F-919A-20EC2AB29ADC}" destId="{1EBC1EB2-7FEE-47F3-B766-796E30B25FD7}" srcOrd="1" destOrd="0" presId="urn:microsoft.com/office/officeart/2005/8/layout/hierarchy2"/>
    <dgm:cxn modelId="{C22F4B4C-FA75-493C-9C14-5C67293445EB}" type="presParOf" srcId="{1EBC1EB2-7FEE-47F3-B766-796E30B25FD7}" destId="{88BB0355-469A-414A-9CAD-51A1E0A6384E}" srcOrd="0" destOrd="0" presId="urn:microsoft.com/office/officeart/2005/8/layout/hierarchy2"/>
    <dgm:cxn modelId="{F1959ADE-9D46-4DCC-8B0D-8FC423F3EF34}" type="presParOf" srcId="{88BB0355-469A-414A-9CAD-51A1E0A6384E}" destId="{59808C62-8178-4307-9DDF-552F6A4289B8}" srcOrd="0" destOrd="0" presId="urn:microsoft.com/office/officeart/2005/8/layout/hierarchy2"/>
    <dgm:cxn modelId="{75337583-0D87-41A5-8AC9-CB0DAB32B531}" type="presParOf" srcId="{1EBC1EB2-7FEE-47F3-B766-796E30B25FD7}" destId="{00ECE41D-1215-4267-B42E-D6ADF5C60FC0}" srcOrd="1" destOrd="0" presId="urn:microsoft.com/office/officeart/2005/8/layout/hierarchy2"/>
    <dgm:cxn modelId="{B67C4A3A-1AE7-43E0-8C9A-DAE6E2E076F4}" type="presParOf" srcId="{00ECE41D-1215-4267-B42E-D6ADF5C60FC0}" destId="{682E8774-8C28-4276-9179-5F723F6A4C22}" srcOrd="0" destOrd="0" presId="urn:microsoft.com/office/officeart/2005/8/layout/hierarchy2"/>
    <dgm:cxn modelId="{96758F3F-9D7D-48C6-932D-5AF1A159EF69}" type="presParOf" srcId="{00ECE41D-1215-4267-B42E-D6ADF5C60FC0}" destId="{524A6DA8-BFA9-415E-A0E1-B66733FC36F6}" srcOrd="1" destOrd="0" presId="urn:microsoft.com/office/officeart/2005/8/layout/hierarchy2"/>
    <dgm:cxn modelId="{1421FC8A-4BB9-49DC-A05C-AEDD489945BF}" type="presParOf" srcId="{1EBC1EB2-7FEE-47F3-B766-796E30B25FD7}" destId="{F7EF4A3E-7968-48E6-B6AE-763D48A2986C}" srcOrd="2" destOrd="0" presId="urn:microsoft.com/office/officeart/2005/8/layout/hierarchy2"/>
    <dgm:cxn modelId="{68AADC7B-01BF-4F8C-985A-0A5AFA249422}" type="presParOf" srcId="{F7EF4A3E-7968-48E6-B6AE-763D48A2986C}" destId="{6AAE8AD3-7E86-4AB1-AFED-4AA0C335C5EF}" srcOrd="0" destOrd="0" presId="urn:microsoft.com/office/officeart/2005/8/layout/hierarchy2"/>
    <dgm:cxn modelId="{EAC07E9F-A4CF-4920-AC5B-885EEFAE9AB5}" type="presParOf" srcId="{1EBC1EB2-7FEE-47F3-B766-796E30B25FD7}" destId="{22889F3C-1B1A-45CA-BB9A-23FD8857AFD1}" srcOrd="3" destOrd="0" presId="urn:microsoft.com/office/officeart/2005/8/layout/hierarchy2"/>
    <dgm:cxn modelId="{2830DA4B-8197-4355-B023-101D4596162B}" type="presParOf" srcId="{22889F3C-1B1A-45CA-BB9A-23FD8857AFD1}" destId="{BA3901E5-F14A-4145-8134-3F69360FFB67}" srcOrd="0" destOrd="0" presId="urn:microsoft.com/office/officeart/2005/8/layout/hierarchy2"/>
    <dgm:cxn modelId="{C21F8FFE-A015-4480-8D90-1B4B6C563682}" type="presParOf" srcId="{22889F3C-1B1A-45CA-BB9A-23FD8857AFD1}" destId="{D1AE22D8-7969-41F7-9478-DBE487C06C3B}" srcOrd="1" destOrd="0" presId="urn:microsoft.com/office/officeart/2005/8/layout/hierarchy2"/>
    <dgm:cxn modelId="{2B3D80AD-B0FF-4E91-94AB-3DD79CBA58D1}" type="presParOf" srcId="{1EBC1EB2-7FEE-47F3-B766-796E30B25FD7}" destId="{692B412E-C4C8-4155-8A11-13CF1F43994E}" srcOrd="4" destOrd="0" presId="urn:microsoft.com/office/officeart/2005/8/layout/hierarchy2"/>
    <dgm:cxn modelId="{D593E409-F710-47D3-8C12-D6326899070E}" type="presParOf" srcId="{692B412E-C4C8-4155-8A11-13CF1F43994E}" destId="{C72927AD-0226-4CA3-B933-AB28676D29DC}" srcOrd="0" destOrd="0" presId="urn:microsoft.com/office/officeart/2005/8/layout/hierarchy2"/>
    <dgm:cxn modelId="{D1AFCF32-432F-4F6B-B594-4E7C622B7E06}" type="presParOf" srcId="{1EBC1EB2-7FEE-47F3-B766-796E30B25FD7}" destId="{427D241B-E71E-4783-9153-B08E9FA9BF7F}" srcOrd="5" destOrd="0" presId="urn:microsoft.com/office/officeart/2005/8/layout/hierarchy2"/>
    <dgm:cxn modelId="{B223C1C7-7D5F-4683-B9BA-9D241442DFB0}" type="presParOf" srcId="{427D241B-E71E-4783-9153-B08E9FA9BF7F}" destId="{DB850707-6050-4B40-913B-424BA19AC4A3}" srcOrd="0" destOrd="0" presId="urn:microsoft.com/office/officeart/2005/8/layout/hierarchy2"/>
    <dgm:cxn modelId="{EA43DBF6-794B-4AA2-B84F-D23560780FE4}" type="presParOf" srcId="{427D241B-E71E-4783-9153-B08E9FA9BF7F}" destId="{8F174EE6-7283-46E5-8C0A-FAE62C0FD7F1}" srcOrd="1" destOrd="0" presId="urn:microsoft.com/office/officeart/2005/8/layout/hierarchy2"/>
    <dgm:cxn modelId="{0F3D9086-0F26-4890-A237-6CD90C9EE07F}" type="presParOf" srcId="{1EBC1EB2-7FEE-47F3-B766-796E30B25FD7}" destId="{4CABB7EE-A686-4C9D-BF84-1C44FBA8771A}" srcOrd="6" destOrd="0" presId="urn:microsoft.com/office/officeart/2005/8/layout/hierarchy2"/>
    <dgm:cxn modelId="{1BAC4AE0-AD4D-4515-8A0A-3451106439A6}" type="presParOf" srcId="{4CABB7EE-A686-4C9D-BF84-1C44FBA8771A}" destId="{3DD090EA-A2C7-4A1D-A17C-24AEAFEE34B3}" srcOrd="0" destOrd="0" presId="urn:microsoft.com/office/officeart/2005/8/layout/hierarchy2"/>
    <dgm:cxn modelId="{362ADC21-8BFD-4DFF-B877-9F4639A712A2}" type="presParOf" srcId="{1EBC1EB2-7FEE-47F3-B766-796E30B25FD7}" destId="{591CBEF5-9A6D-444F-B01D-A1FE3F5061BC}" srcOrd="7" destOrd="0" presId="urn:microsoft.com/office/officeart/2005/8/layout/hierarchy2"/>
    <dgm:cxn modelId="{6B6BDB9C-39DA-4493-95D3-E5D2CB57197A}" type="presParOf" srcId="{591CBEF5-9A6D-444F-B01D-A1FE3F5061BC}" destId="{4C43DA08-1E53-44F3-997A-483E0EB67A78}" srcOrd="0" destOrd="0" presId="urn:microsoft.com/office/officeart/2005/8/layout/hierarchy2"/>
    <dgm:cxn modelId="{0C9B5A4F-45AA-4F6C-BD05-DBBA2107F6D7}" type="presParOf" srcId="{591CBEF5-9A6D-444F-B01D-A1FE3F5061BC}" destId="{98AF0B84-B4D1-4EAD-8F49-EC6171CA8C20}" srcOrd="1" destOrd="0" presId="urn:microsoft.com/office/officeart/2005/8/layout/hierarchy2"/>
    <dgm:cxn modelId="{9CC4E4C3-B780-4417-9FDB-392AC06524B6}" type="presParOf" srcId="{1EBC1EB2-7FEE-47F3-B766-796E30B25FD7}" destId="{584C67A7-9F74-414A-9978-8D03D201AB6E}" srcOrd="8" destOrd="0" presId="urn:microsoft.com/office/officeart/2005/8/layout/hierarchy2"/>
    <dgm:cxn modelId="{1D19C7E1-A083-4F96-9AFC-F8DEC1189B76}" type="presParOf" srcId="{584C67A7-9F74-414A-9978-8D03D201AB6E}" destId="{78033CBC-5A1C-41A3-A8D3-683010A3FC32}" srcOrd="0" destOrd="0" presId="urn:microsoft.com/office/officeart/2005/8/layout/hierarchy2"/>
    <dgm:cxn modelId="{8186378E-514A-4AB6-8CF3-D39CF180D43D}" type="presParOf" srcId="{1EBC1EB2-7FEE-47F3-B766-796E30B25FD7}" destId="{7B8CAFFC-B4D3-49CF-845F-D5C73C2B2DFE}" srcOrd="9" destOrd="0" presId="urn:microsoft.com/office/officeart/2005/8/layout/hierarchy2"/>
    <dgm:cxn modelId="{8D7389D3-1FE4-4EC9-9725-F54A644AB580}" type="presParOf" srcId="{7B8CAFFC-B4D3-49CF-845F-D5C73C2B2DFE}" destId="{3AF90C0E-CEC4-49C2-9EE8-8DA75445C49A}" srcOrd="0" destOrd="0" presId="urn:microsoft.com/office/officeart/2005/8/layout/hierarchy2"/>
    <dgm:cxn modelId="{4B5193C1-972C-4418-AF63-BC6A22CE0E7B}" type="presParOf" srcId="{7B8CAFFC-B4D3-49CF-845F-D5C73C2B2DFE}" destId="{52DFA672-C5DC-46AC-A9BC-B36CA58A7BD8}" srcOrd="1" destOrd="0" presId="urn:microsoft.com/office/officeart/2005/8/layout/hierarchy2"/>
    <dgm:cxn modelId="{407F6D5F-41AB-425E-A307-D51EB11EC439}" type="presParOf" srcId="{A04980B4-B43E-4133-BFB2-D00DAF40EC8B}" destId="{81209DF4-7280-428B-BCB1-241CD7BF8203}" srcOrd="2" destOrd="0" presId="urn:microsoft.com/office/officeart/2005/8/layout/hierarchy2"/>
    <dgm:cxn modelId="{3606810C-EEEB-4C70-9E50-C54C5CFF0A0A}" type="presParOf" srcId="{81209DF4-7280-428B-BCB1-241CD7BF8203}" destId="{10223763-F299-46B6-AB89-A605572E1B68}" srcOrd="0" destOrd="0" presId="urn:microsoft.com/office/officeart/2005/8/layout/hierarchy2"/>
    <dgm:cxn modelId="{513FCEF6-47CE-4454-A750-D078A78DD53B}" type="presParOf" srcId="{A04980B4-B43E-4133-BFB2-D00DAF40EC8B}" destId="{6FBC740D-DF47-4E3A-8A7C-0103676ECBA3}" srcOrd="3" destOrd="0" presId="urn:microsoft.com/office/officeart/2005/8/layout/hierarchy2"/>
    <dgm:cxn modelId="{522055F9-3639-4D01-B8A1-C18AAFA5F2FD}" type="presParOf" srcId="{6FBC740D-DF47-4E3A-8A7C-0103676ECBA3}" destId="{E01FF5D0-6B42-42FE-BFB6-84F9BCDB29D8}" srcOrd="0" destOrd="0" presId="urn:microsoft.com/office/officeart/2005/8/layout/hierarchy2"/>
    <dgm:cxn modelId="{C4D6082B-E607-4BBA-B814-22C7C856233C}" type="presParOf" srcId="{6FBC740D-DF47-4E3A-8A7C-0103676ECBA3}" destId="{62352B29-BE0D-4AC6-B928-067F31181D78}" srcOrd="1" destOrd="0" presId="urn:microsoft.com/office/officeart/2005/8/layout/hierarchy2"/>
    <dgm:cxn modelId="{8E9C8709-37A0-4A61-8ADA-0270F3214B6A}" type="presParOf" srcId="{62352B29-BE0D-4AC6-B928-067F31181D78}" destId="{EC2A566A-EE9B-43E2-A895-06A959AB5024}" srcOrd="0" destOrd="0" presId="urn:microsoft.com/office/officeart/2005/8/layout/hierarchy2"/>
    <dgm:cxn modelId="{E03BA1D3-A3DE-4F47-AD39-2079340D340E}" type="presParOf" srcId="{EC2A566A-EE9B-43E2-A895-06A959AB5024}" destId="{29690CE8-6779-4A22-9A0F-9153FC4AB977}" srcOrd="0" destOrd="0" presId="urn:microsoft.com/office/officeart/2005/8/layout/hierarchy2"/>
    <dgm:cxn modelId="{67F9A90C-1CC0-4266-A3FD-50F126F8474E}" type="presParOf" srcId="{62352B29-BE0D-4AC6-B928-067F31181D78}" destId="{07728C1F-6BC3-43F5-9771-D495E17D8E8A}" srcOrd="1" destOrd="0" presId="urn:microsoft.com/office/officeart/2005/8/layout/hierarchy2"/>
    <dgm:cxn modelId="{EE764101-3E8C-4C9D-B64A-B183333B1F56}" type="presParOf" srcId="{07728C1F-6BC3-43F5-9771-D495E17D8E8A}" destId="{2509E201-480F-42FF-8DCC-14B0A795C301}" srcOrd="0" destOrd="0" presId="urn:microsoft.com/office/officeart/2005/8/layout/hierarchy2"/>
    <dgm:cxn modelId="{6A519E5B-27AE-411B-8449-5B49887840CB}" type="presParOf" srcId="{07728C1F-6BC3-43F5-9771-D495E17D8E8A}" destId="{7556EFDF-CE3A-4E17-9CB9-A8C3249AEF35}" srcOrd="1" destOrd="0" presId="urn:microsoft.com/office/officeart/2005/8/layout/hierarchy2"/>
    <dgm:cxn modelId="{B9EB926D-1BBD-4457-82D2-20E1E38E7836}" type="presParOf" srcId="{62352B29-BE0D-4AC6-B928-067F31181D78}" destId="{4BA29411-3F96-4E37-848B-A0BE33D3EBAD}" srcOrd="2" destOrd="0" presId="urn:microsoft.com/office/officeart/2005/8/layout/hierarchy2"/>
    <dgm:cxn modelId="{EFBE4350-7C01-4E40-A204-8DFE78DB6FA8}" type="presParOf" srcId="{4BA29411-3F96-4E37-848B-A0BE33D3EBAD}" destId="{335B4146-CB07-45A8-A8CE-C03F56E7A2B6}" srcOrd="0" destOrd="0" presId="urn:microsoft.com/office/officeart/2005/8/layout/hierarchy2"/>
    <dgm:cxn modelId="{71685459-5EBC-469F-85A0-C6BA77C21DA9}" type="presParOf" srcId="{62352B29-BE0D-4AC6-B928-067F31181D78}" destId="{4EF75B3E-F2CA-49CF-9679-1D9CE46A5AFC}" srcOrd="3" destOrd="0" presId="urn:microsoft.com/office/officeart/2005/8/layout/hierarchy2"/>
    <dgm:cxn modelId="{C1431672-71DB-4CDA-964C-7353B6C03028}" type="presParOf" srcId="{4EF75B3E-F2CA-49CF-9679-1D9CE46A5AFC}" destId="{27769462-78DE-48DA-BCC5-DD0C42755680}" srcOrd="0" destOrd="0" presId="urn:microsoft.com/office/officeart/2005/8/layout/hierarchy2"/>
    <dgm:cxn modelId="{391FC2E2-CD29-452D-9E86-A7F8C90868BC}" type="presParOf" srcId="{4EF75B3E-F2CA-49CF-9679-1D9CE46A5AFC}" destId="{0FC0CD45-224C-44FB-8320-70866DE51BFA}" srcOrd="1" destOrd="0" presId="urn:microsoft.com/office/officeart/2005/8/layout/hierarchy2"/>
    <dgm:cxn modelId="{DCCE109E-17D1-429A-9925-15B9260E5D0F}" type="presParOf" srcId="{62352B29-BE0D-4AC6-B928-067F31181D78}" destId="{64F9ABB5-4687-4385-9507-568D6B3888E0}" srcOrd="4" destOrd="0" presId="urn:microsoft.com/office/officeart/2005/8/layout/hierarchy2"/>
    <dgm:cxn modelId="{1D339299-3D4C-4530-8EFD-B480664C049E}" type="presParOf" srcId="{64F9ABB5-4687-4385-9507-568D6B3888E0}" destId="{D7FA648F-23D9-4E41-B9D9-2F4C6C2D33F5}" srcOrd="0" destOrd="0" presId="urn:microsoft.com/office/officeart/2005/8/layout/hierarchy2"/>
    <dgm:cxn modelId="{3BF9445B-68E2-43D5-9B49-1DC3EA70D95D}" type="presParOf" srcId="{62352B29-BE0D-4AC6-B928-067F31181D78}" destId="{0ADA75B1-9A18-4AD5-9D0F-008C5B79C9DE}" srcOrd="5" destOrd="0" presId="urn:microsoft.com/office/officeart/2005/8/layout/hierarchy2"/>
    <dgm:cxn modelId="{AEDD4ECD-DA06-45D6-9680-61BBE298CB79}" type="presParOf" srcId="{0ADA75B1-9A18-4AD5-9D0F-008C5B79C9DE}" destId="{08E48B8B-D2B8-44A9-82CC-599D90480407}" srcOrd="0" destOrd="0" presId="urn:microsoft.com/office/officeart/2005/8/layout/hierarchy2"/>
    <dgm:cxn modelId="{EF7D5C54-904E-479D-9404-5C2AF1B01B31}" type="presParOf" srcId="{0ADA75B1-9A18-4AD5-9D0F-008C5B79C9DE}" destId="{7ACD3DA4-713E-4685-8737-0747EC8DD206}" srcOrd="1" destOrd="0" presId="urn:microsoft.com/office/officeart/2005/8/layout/hierarchy2"/>
    <dgm:cxn modelId="{74D93E85-BB9F-4D3A-B005-840852A4EB3C}" type="presParOf" srcId="{62352B29-BE0D-4AC6-B928-067F31181D78}" destId="{63469A14-2D89-4108-B428-4C4171C50269}" srcOrd="6" destOrd="0" presId="urn:microsoft.com/office/officeart/2005/8/layout/hierarchy2"/>
    <dgm:cxn modelId="{FFDCB94B-4DF2-4CF5-873B-BCC8F19DA1DA}" type="presParOf" srcId="{63469A14-2D89-4108-B428-4C4171C50269}" destId="{0BD096D9-302A-4B67-9151-5AB5B686874B}" srcOrd="0" destOrd="0" presId="urn:microsoft.com/office/officeart/2005/8/layout/hierarchy2"/>
    <dgm:cxn modelId="{ACCBC9C0-1CC9-4D73-A96E-824CEB8BA9A2}" type="presParOf" srcId="{62352B29-BE0D-4AC6-B928-067F31181D78}" destId="{9ADD9C47-65B0-447D-8383-A7B4C9D403E1}" srcOrd="7" destOrd="0" presId="urn:microsoft.com/office/officeart/2005/8/layout/hierarchy2"/>
    <dgm:cxn modelId="{49164857-B9C8-4ADD-8C09-D92BE9990440}" type="presParOf" srcId="{9ADD9C47-65B0-447D-8383-A7B4C9D403E1}" destId="{BABAB852-3D73-4324-B2FD-08602BCF20D5}" srcOrd="0" destOrd="0" presId="urn:microsoft.com/office/officeart/2005/8/layout/hierarchy2"/>
    <dgm:cxn modelId="{8F4ADDAC-5489-4295-A9A0-12DD44CE35F5}" type="presParOf" srcId="{9ADD9C47-65B0-447D-8383-A7B4C9D403E1}" destId="{ADB62245-2AD3-4BB3-8E95-F269ABC7706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109DE-7A4C-4773-9CF0-9CB1EC5E1066}">
      <dsp:nvSpPr>
        <dsp:cNvPr id="0" name=""/>
        <dsp:cNvSpPr/>
      </dsp:nvSpPr>
      <dsp:spPr>
        <a:xfrm>
          <a:off x="2302752" y="1457346"/>
          <a:ext cx="1475232" cy="1475232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Applications</a:t>
          </a:r>
          <a:endParaRPr lang="en-US" sz="1600" b="1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374767" y="1529361"/>
        <a:ext cx="1331202" cy="1331202"/>
      </dsp:txXfrm>
    </dsp:sp>
    <dsp:sp modelId="{9CAA118A-044F-4BF3-9812-BCB2832A5E83}">
      <dsp:nvSpPr>
        <dsp:cNvPr id="0" name=""/>
        <dsp:cNvSpPr/>
      </dsp:nvSpPr>
      <dsp:spPr>
        <a:xfrm rot="16200000">
          <a:off x="2760111" y="1177088"/>
          <a:ext cx="5605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0514" y="0"/>
              </a:lnTo>
            </a:path>
          </a:pathLst>
        </a:custGeom>
        <a:noFill/>
        <a:ln w="381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B8DF5-E3D2-411A-96CC-78081D4C67FC}">
      <dsp:nvSpPr>
        <dsp:cNvPr id="0" name=""/>
        <dsp:cNvSpPr/>
      </dsp:nvSpPr>
      <dsp:spPr>
        <a:xfrm>
          <a:off x="2211165" y="79967"/>
          <a:ext cx="1658405" cy="81686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Transportation and logistics</a:t>
          </a:r>
          <a:endParaRPr lang="en-US" sz="16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251041" y="119843"/>
        <a:ext cx="1578653" cy="737112"/>
      </dsp:txXfrm>
    </dsp:sp>
    <dsp:sp modelId="{82933BE1-DF9D-412C-A9F9-BFEFEEEA3192}">
      <dsp:nvSpPr>
        <dsp:cNvPr id="0" name=""/>
        <dsp:cNvSpPr/>
      </dsp:nvSpPr>
      <dsp:spPr>
        <a:xfrm rot="20520000">
          <a:off x="3773463" y="1926753"/>
          <a:ext cx="1847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730" y="0"/>
              </a:lnTo>
            </a:path>
          </a:pathLst>
        </a:custGeom>
        <a:noFill/>
        <a:ln w="381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50C57-13B5-4B6F-ADB2-921B1E37F151}">
      <dsp:nvSpPr>
        <dsp:cNvPr id="0" name=""/>
        <dsp:cNvSpPr/>
      </dsp:nvSpPr>
      <dsp:spPr>
        <a:xfrm>
          <a:off x="3953673" y="1259173"/>
          <a:ext cx="1419464" cy="81686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Healthcare</a:t>
          </a:r>
          <a:endParaRPr lang="en-US" sz="1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993549" y="1299049"/>
        <a:ext cx="1339712" cy="737112"/>
      </dsp:txXfrm>
    </dsp:sp>
    <dsp:sp modelId="{E71BD45C-6D1D-479E-B485-DB66292C155C}">
      <dsp:nvSpPr>
        <dsp:cNvPr id="0" name=""/>
        <dsp:cNvSpPr/>
      </dsp:nvSpPr>
      <dsp:spPr>
        <a:xfrm rot="3240000">
          <a:off x="3516513" y="3049873"/>
          <a:ext cx="2899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969" y="0"/>
              </a:lnTo>
            </a:path>
          </a:pathLst>
        </a:custGeom>
        <a:noFill/>
        <a:ln w="381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D4B94-7B1F-4705-A72E-A8E776A71D37}">
      <dsp:nvSpPr>
        <dsp:cNvPr id="0" name=""/>
        <dsp:cNvSpPr/>
      </dsp:nvSpPr>
      <dsp:spPr>
        <a:xfrm>
          <a:off x="3304697" y="3167168"/>
          <a:ext cx="1477527" cy="81686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Smart Environments</a:t>
          </a:r>
          <a:endParaRPr lang="en-US" sz="16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344573" y="3207044"/>
        <a:ext cx="1397775" cy="737112"/>
      </dsp:txXfrm>
    </dsp:sp>
    <dsp:sp modelId="{F869063C-006E-4692-BF68-D93AEEA9D630}">
      <dsp:nvSpPr>
        <dsp:cNvPr id="0" name=""/>
        <dsp:cNvSpPr/>
      </dsp:nvSpPr>
      <dsp:spPr>
        <a:xfrm rot="7560000">
          <a:off x="2274254" y="3049873"/>
          <a:ext cx="2899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969" y="0"/>
              </a:lnTo>
            </a:path>
          </a:pathLst>
        </a:custGeom>
        <a:noFill/>
        <a:ln w="381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99125-C3CF-4446-84BF-0A9E3C3527ED}">
      <dsp:nvSpPr>
        <dsp:cNvPr id="0" name=""/>
        <dsp:cNvSpPr/>
      </dsp:nvSpPr>
      <dsp:spPr>
        <a:xfrm>
          <a:off x="1296980" y="3167168"/>
          <a:ext cx="1480590" cy="81686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Personal and Social</a:t>
          </a:r>
          <a:endParaRPr lang="en-US" sz="16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1336856" y="3207044"/>
        <a:ext cx="1400838" cy="737112"/>
      </dsp:txXfrm>
    </dsp:sp>
    <dsp:sp modelId="{A71B9BB2-62C3-49D0-9913-05C165D98D26}">
      <dsp:nvSpPr>
        <dsp:cNvPr id="0" name=""/>
        <dsp:cNvSpPr/>
      </dsp:nvSpPr>
      <dsp:spPr>
        <a:xfrm rot="11880000">
          <a:off x="2106886" y="1924274"/>
          <a:ext cx="2007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779" y="0"/>
              </a:lnTo>
            </a:path>
          </a:pathLst>
        </a:custGeom>
        <a:noFill/>
        <a:ln w="381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4F195-3851-4183-B1E7-B5957733BA12}">
      <dsp:nvSpPr>
        <dsp:cNvPr id="0" name=""/>
        <dsp:cNvSpPr/>
      </dsp:nvSpPr>
      <dsp:spPr>
        <a:xfrm>
          <a:off x="722861" y="1259173"/>
          <a:ext cx="1388938" cy="816864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Futuristic</a:t>
          </a:r>
          <a:endParaRPr lang="en-US" sz="1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762737" y="1299049"/>
        <a:ext cx="1309186" cy="73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2F1E4-2DBD-4918-9BEE-953AB489BB29}">
      <dsp:nvSpPr>
        <dsp:cNvPr id="0" name=""/>
        <dsp:cNvSpPr/>
      </dsp:nvSpPr>
      <dsp:spPr>
        <a:xfrm>
          <a:off x="2890" y="185205"/>
          <a:ext cx="985747" cy="49287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Transportation and Logistics</a:t>
          </a:r>
          <a:endParaRPr lang="en-US" sz="1000" kern="1200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17326" y="199641"/>
        <a:ext cx="956875" cy="464001"/>
      </dsp:txXfrm>
    </dsp:sp>
    <dsp:sp modelId="{00526632-D634-4CFD-8DC9-AB1337BAE567}">
      <dsp:nvSpPr>
        <dsp:cNvPr id="0" name=""/>
        <dsp:cNvSpPr/>
      </dsp:nvSpPr>
      <dsp:spPr>
        <a:xfrm>
          <a:off x="101465" y="678078"/>
          <a:ext cx="98574" cy="36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55"/>
              </a:lnTo>
              <a:lnTo>
                <a:pt x="98574" y="36965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DE00D-1D5F-4C4E-8994-B1C22DAD2CFC}">
      <dsp:nvSpPr>
        <dsp:cNvPr id="0" name=""/>
        <dsp:cNvSpPr/>
      </dsp:nvSpPr>
      <dsp:spPr>
        <a:xfrm>
          <a:off x="200040" y="801297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Logistics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14476" y="815733"/>
        <a:ext cx="759725" cy="464001"/>
      </dsp:txXfrm>
    </dsp:sp>
    <dsp:sp modelId="{704B8E3D-6D34-454D-82C6-43A1E1516558}">
      <dsp:nvSpPr>
        <dsp:cNvPr id="0" name=""/>
        <dsp:cNvSpPr/>
      </dsp:nvSpPr>
      <dsp:spPr>
        <a:xfrm>
          <a:off x="101465" y="678078"/>
          <a:ext cx="98574" cy="98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747"/>
              </a:lnTo>
              <a:lnTo>
                <a:pt x="98574" y="9857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824A6-8EB8-4002-811E-EFDCCF5FE5AA}">
      <dsp:nvSpPr>
        <dsp:cNvPr id="0" name=""/>
        <dsp:cNvSpPr/>
      </dsp:nvSpPr>
      <dsp:spPr>
        <a:xfrm>
          <a:off x="200040" y="1417389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Assisted Driving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14476" y="1431825"/>
        <a:ext cx="759725" cy="464001"/>
      </dsp:txXfrm>
    </dsp:sp>
    <dsp:sp modelId="{A36EA203-8F03-4E95-9BA6-E77527AFC78A}">
      <dsp:nvSpPr>
        <dsp:cNvPr id="0" name=""/>
        <dsp:cNvSpPr/>
      </dsp:nvSpPr>
      <dsp:spPr>
        <a:xfrm>
          <a:off x="101465" y="678078"/>
          <a:ext cx="98574" cy="160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839"/>
              </a:lnTo>
              <a:lnTo>
                <a:pt x="98574" y="160183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6445D-5A8C-4C10-AA02-FF2B8C623601}">
      <dsp:nvSpPr>
        <dsp:cNvPr id="0" name=""/>
        <dsp:cNvSpPr/>
      </dsp:nvSpPr>
      <dsp:spPr>
        <a:xfrm>
          <a:off x="200040" y="2033481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Mobile Ticketing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14476" y="2047917"/>
        <a:ext cx="759725" cy="464001"/>
      </dsp:txXfrm>
    </dsp:sp>
    <dsp:sp modelId="{92B97B61-7E35-48ED-9455-6FE658C5C71E}">
      <dsp:nvSpPr>
        <dsp:cNvPr id="0" name=""/>
        <dsp:cNvSpPr/>
      </dsp:nvSpPr>
      <dsp:spPr>
        <a:xfrm>
          <a:off x="101465" y="678078"/>
          <a:ext cx="98574" cy="2217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7931"/>
              </a:lnTo>
              <a:lnTo>
                <a:pt x="98574" y="221793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86F1D-429C-4A3C-8703-89A0C61F05EB}">
      <dsp:nvSpPr>
        <dsp:cNvPr id="0" name=""/>
        <dsp:cNvSpPr/>
      </dsp:nvSpPr>
      <dsp:spPr>
        <a:xfrm>
          <a:off x="200040" y="2649573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Environment Monitoring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14476" y="2664009"/>
        <a:ext cx="759725" cy="464001"/>
      </dsp:txXfrm>
    </dsp:sp>
    <dsp:sp modelId="{A0C346BB-2BA5-405F-A62C-4B703FAAEF20}">
      <dsp:nvSpPr>
        <dsp:cNvPr id="0" name=""/>
        <dsp:cNvSpPr/>
      </dsp:nvSpPr>
      <dsp:spPr>
        <a:xfrm>
          <a:off x="101465" y="678078"/>
          <a:ext cx="98574" cy="2834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4023"/>
              </a:lnTo>
              <a:lnTo>
                <a:pt x="98574" y="2834023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F9A89-F38E-4480-86D2-E8E5E15F90C7}">
      <dsp:nvSpPr>
        <dsp:cNvPr id="0" name=""/>
        <dsp:cNvSpPr/>
      </dsp:nvSpPr>
      <dsp:spPr>
        <a:xfrm>
          <a:off x="200040" y="3265665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Augmented Maps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14476" y="3280101"/>
        <a:ext cx="759725" cy="464001"/>
      </dsp:txXfrm>
    </dsp:sp>
    <dsp:sp modelId="{438D32D8-EC35-4775-B563-501A7551DA35}">
      <dsp:nvSpPr>
        <dsp:cNvPr id="0" name=""/>
        <dsp:cNvSpPr/>
      </dsp:nvSpPr>
      <dsp:spPr>
        <a:xfrm>
          <a:off x="1235074" y="185205"/>
          <a:ext cx="985747" cy="49287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Healthcare</a:t>
          </a:r>
          <a:endParaRPr lang="en-US" sz="1000" kern="1200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1249510" y="199641"/>
        <a:ext cx="956875" cy="464001"/>
      </dsp:txXfrm>
    </dsp:sp>
    <dsp:sp modelId="{9FB2F92F-231B-40D1-AF22-DB8F0A036146}">
      <dsp:nvSpPr>
        <dsp:cNvPr id="0" name=""/>
        <dsp:cNvSpPr/>
      </dsp:nvSpPr>
      <dsp:spPr>
        <a:xfrm>
          <a:off x="1333649" y="678078"/>
          <a:ext cx="98574" cy="36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55"/>
              </a:lnTo>
              <a:lnTo>
                <a:pt x="98574" y="36965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E0F93-0EB3-48E4-BD56-6D7F2D078729}">
      <dsp:nvSpPr>
        <dsp:cNvPr id="0" name=""/>
        <dsp:cNvSpPr/>
      </dsp:nvSpPr>
      <dsp:spPr>
        <a:xfrm>
          <a:off x="1432224" y="801297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Tracking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1446660" y="815733"/>
        <a:ext cx="759725" cy="464001"/>
      </dsp:txXfrm>
    </dsp:sp>
    <dsp:sp modelId="{5FE5A5BE-0394-4335-9C36-1EF4B30F8C46}">
      <dsp:nvSpPr>
        <dsp:cNvPr id="0" name=""/>
        <dsp:cNvSpPr/>
      </dsp:nvSpPr>
      <dsp:spPr>
        <a:xfrm>
          <a:off x="1333649" y="678078"/>
          <a:ext cx="98574" cy="98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747"/>
              </a:lnTo>
              <a:lnTo>
                <a:pt x="98574" y="9857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07CAB-29F8-4800-A025-02B176E05B8E}">
      <dsp:nvSpPr>
        <dsp:cNvPr id="0" name=""/>
        <dsp:cNvSpPr/>
      </dsp:nvSpPr>
      <dsp:spPr>
        <a:xfrm>
          <a:off x="1432224" y="1417389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Identification and Authentication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1446660" y="1431825"/>
        <a:ext cx="759725" cy="464001"/>
      </dsp:txXfrm>
    </dsp:sp>
    <dsp:sp modelId="{C4C790A9-3EB5-425E-9B3C-8BB3F3884D5D}">
      <dsp:nvSpPr>
        <dsp:cNvPr id="0" name=""/>
        <dsp:cNvSpPr/>
      </dsp:nvSpPr>
      <dsp:spPr>
        <a:xfrm>
          <a:off x="1333649" y="678078"/>
          <a:ext cx="98574" cy="160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839"/>
              </a:lnTo>
              <a:lnTo>
                <a:pt x="98574" y="160183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DFE5D-6E13-4513-A1C2-9399232490EE}">
      <dsp:nvSpPr>
        <dsp:cNvPr id="0" name=""/>
        <dsp:cNvSpPr/>
      </dsp:nvSpPr>
      <dsp:spPr>
        <a:xfrm>
          <a:off x="1432224" y="2033481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Data Collection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1446660" y="2047917"/>
        <a:ext cx="759725" cy="464001"/>
      </dsp:txXfrm>
    </dsp:sp>
    <dsp:sp modelId="{1BE34144-A403-41AA-BB19-6F0273204351}">
      <dsp:nvSpPr>
        <dsp:cNvPr id="0" name=""/>
        <dsp:cNvSpPr/>
      </dsp:nvSpPr>
      <dsp:spPr>
        <a:xfrm>
          <a:off x="1333649" y="678078"/>
          <a:ext cx="98574" cy="2217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7931"/>
              </a:lnTo>
              <a:lnTo>
                <a:pt x="98574" y="2217931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B3602-7CE2-4545-A0C9-8EA4C6B1F08F}">
      <dsp:nvSpPr>
        <dsp:cNvPr id="0" name=""/>
        <dsp:cNvSpPr/>
      </dsp:nvSpPr>
      <dsp:spPr>
        <a:xfrm>
          <a:off x="1432224" y="2649573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Sensing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1446660" y="2664009"/>
        <a:ext cx="759725" cy="464001"/>
      </dsp:txXfrm>
    </dsp:sp>
    <dsp:sp modelId="{2CD422B9-70A4-4C5E-A202-A1EA0F8AA961}">
      <dsp:nvSpPr>
        <dsp:cNvPr id="0" name=""/>
        <dsp:cNvSpPr/>
      </dsp:nvSpPr>
      <dsp:spPr>
        <a:xfrm>
          <a:off x="2467258" y="185205"/>
          <a:ext cx="985747" cy="49287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Smart Environments</a:t>
          </a:r>
          <a:endParaRPr lang="en-US" sz="1000" kern="1200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481694" y="199641"/>
        <a:ext cx="956875" cy="464001"/>
      </dsp:txXfrm>
    </dsp:sp>
    <dsp:sp modelId="{C8502FFB-F0FB-4511-A9B6-B377DE23FB02}">
      <dsp:nvSpPr>
        <dsp:cNvPr id="0" name=""/>
        <dsp:cNvSpPr/>
      </dsp:nvSpPr>
      <dsp:spPr>
        <a:xfrm>
          <a:off x="2565833" y="678078"/>
          <a:ext cx="98574" cy="36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55"/>
              </a:lnTo>
              <a:lnTo>
                <a:pt x="98574" y="36965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822DDC-A4E1-46C1-9552-4D7A8D16E128}">
      <dsp:nvSpPr>
        <dsp:cNvPr id="0" name=""/>
        <dsp:cNvSpPr/>
      </dsp:nvSpPr>
      <dsp:spPr>
        <a:xfrm>
          <a:off x="2664408" y="801297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Comfortable Homes and Offices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678844" y="815733"/>
        <a:ext cx="759725" cy="464001"/>
      </dsp:txXfrm>
    </dsp:sp>
    <dsp:sp modelId="{FB253F05-ED0E-4E47-B1CD-0252B4C03DE5}">
      <dsp:nvSpPr>
        <dsp:cNvPr id="0" name=""/>
        <dsp:cNvSpPr/>
      </dsp:nvSpPr>
      <dsp:spPr>
        <a:xfrm>
          <a:off x="2565833" y="678078"/>
          <a:ext cx="98574" cy="98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747"/>
              </a:lnTo>
              <a:lnTo>
                <a:pt x="98574" y="9857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ABF31D-D2BD-4EE8-BAC4-D9E3EB3D80EF}">
      <dsp:nvSpPr>
        <dsp:cNvPr id="0" name=""/>
        <dsp:cNvSpPr/>
      </dsp:nvSpPr>
      <dsp:spPr>
        <a:xfrm>
          <a:off x="2664408" y="1417389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Industrial Plants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678844" y="1431825"/>
        <a:ext cx="759725" cy="464001"/>
      </dsp:txXfrm>
    </dsp:sp>
    <dsp:sp modelId="{2E083C30-505F-47FD-B81B-403DA7CAE570}">
      <dsp:nvSpPr>
        <dsp:cNvPr id="0" name=""/>
        <dsp:cNvSpPr/>
      </dsp:nvSpPr>
      <dsp:spPr>
        <a:xfrm>
          <a:off x="2565833" y="678078"/>
          <a:ext cx="98574" cy="160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839"/>
              </a:lnTo>
              <a:lnTo>
                <a:pt x="98574" y="1601839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21E953-6EAF-42C4-8D01-EA0D840AAE60}">
      <dsp:nvSpPr>
        <dsp:cNvPr id="0" name=""/>
        <dsp:cNvSpPr/>
      </dsp:nvSpPr>
      <dsp:spPr>
        <a:xfrm>
          <a:off x="2664408" y="2033481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Smart Museum and Gym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678844" y="2047917"/>
        <a:ext cx="759725" cy="464001"/>
      </dsp:txXfrm>
    </dsp:sp>
    <dsp:sp modelId="{8D58F8B3-BB08-46CD-B4BB-FFA23F5D208E}">
      <dsp:nvSpPr>
        <dsp:cNvPr id="0" name=""/>
        <dsp:cNvSpPr/>
      </dsp:nvSpPr>
      <dsp:spPr>
        <a:xfrm>
          <a:off x="3699442" y="185205"/>
          <a:ext cx="985747" cy="49287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Personal and Social</a:t>
          </a:r>
          <a:endParaRPr lang="en-US" sz="1000" kern="1200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713878" y="199641"/>
        <a:ext cx="956875" cy="464001"/>
      </dsp:txXfrm>
    </dsp:sp>
    <dsp:sp modelId="{0740C435-8269-46E3-9AEA-CE59BB94005A}">
      <dsp:nvSpPr>
        <dsp:cNvPr id="0" name=""/>
        <dsp:cNvSpPr/>
      </dsp:nvSpPr>
      <dsp:spPr>
        <a:xfrm>
          <a:off x="3798017" y="678078"/>
          <a:ext cx="98574" cy="36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55"/>
              </a:lnTo>
              <a:lnTo>
                <a:pt x="98574" y="36965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562054-D80E-470A-9A6C-2AA1BB76BC5C}">
      <dsp:nvSpPr>
        <dsp:cNvPr id="0" name=""/>
        <dsp:cNvSpPr/>
      </dsp:nvSpPr>
      <dsp:spPr>
        <a:xfrm>
          <a:off x="3896592" y="801297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Social Networking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911028" y="815733"/>
        <a:ext cx="759725" cy="464001"/>
      </dsp:txXfrm>
    </dsp:sp>
    <dsp:sp modelId="{F8AA7070-3EEC-4100-BBD5-E10A95DED3DA}">
      <dsp:nvSpPr>
        <dsp:cNvPr id="0" name=""/>
        <dsp:cNvSpPr/>
      </dsp:nvSpPr>
      <dsp:spPr>
        <a:xfrm>
          <a:off x="3798017" y="678078"/>
          <a:ext cx="98574" cy="98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747"/>
              </a:lnTo>
              <a:lnTo>
                <a:pt x="98574" y="9857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2D623-3477-4062-81A7-DE35CA215B95}">
      <dsp:nvSpPr>
        <dsp:cNvPr id="0" name=""/>
        <dsp:cNvSpPr/>
      </dsp:nvSpPr>
      <dsp:spPr>
        <a:xfrm>
          <a:off x="3896592" y="1417389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Historical Queries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911028" y="1431825"/>
        <a:ext cx="759725" cy="464001"/>
      </dsp:txXfrm>
    </dsp:sp>
    <dsp:sp modelId="{D700035E-F4C0-40B5-9ECB-3CC8A7DF7C69}">
      <dsp:nvSpPr>
        <dsp:cNvPr id="0" name=""/>
        <dsp:cNvSpPr/>
      </dsp:nvSpPr>
      <dsp:spPr>
        <a:xfrm>
          <a:off x="3798017" y="678078"/>
          <a:ext cx="98574" cy="160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839"/>
              </a:lnTo>
              <a:lnTo>
                <a:pt x="98574" y="1601839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C9985-B96B-4E4E-8E6A-3146306E5ACF}">
      <dsp:nvSpPr>
        <dsp:cNvPr id="0" name=""/>
        <dsp:cNvSpPr/>
      </dsp:nvSpPr>
      <dsp:spPr>
        <a:xfrm>
          <a:off x="3896592" y="2033481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Losses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911028" y="2047917"/>
        <a:ext cx="759725" cy="464001"/>
      </dsp:txXfrm>
    </dsp:sp>
    <dsp:sp modelId="{30294F71-BE38-46FE-B14F-89044730FE30}">
      <dsp:nvSpPr>
        <dsp:cNvPr id="0" name=""/>
        <dsp:cNvSpPr/>
      </dsp:nvSpPr>
      <dsp:spPr>
        <a:xfrm>
          <a:off x="3798017" y="678078"/>
          <a:ext cx="98574" cy="2217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7931"/>
              </a:lnTo>
              <a:lnTo>
                <a:pt x="98574" y="2217931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45E8B-4551-4C0E-9627-554237CFE0F7}">
      <dsp:nvSpPr>
        <dsp:cNvPr id="0" name=""/>
        <dsp:cNvSpPr/>
      </dsp:nvSpPr>
      <dsp:spPr>
        <a:xfrm>
          <a:off x="3896592" y="2649573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Thefts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911028" y="2664009"/>
        <a:ext cx="759725" cy="464001"/>
      </dsp:txXfrm>
    </dsp:sp>
    <dsp:sp modelId="{D9B94C0E-37D7-4B3F-BBB3-C6B6ECEB6011}">
      <dsp:nvSpPr>
        <dsp:cNvPr id="0" name=""/>
        <dsp:cNvSpPr/>
      </dsp:nvSpPr>
      <dsp:spPr>
        <a:xfrm>
          <a:off x="4931626" y="185205"/>
          <a:ext cx="985747" cy="492873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accent2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rPr>
            <a:t>Futuristic</a:t>
          </a:r>
          <a:endParaRPr lang="en-US" sz="1000" kern="1200" dirty="0">
            <a:solidFill>
              <a:schemeClr val="accent2">
                <a:lumMod val="20000"/>
                <a:lumOff val="8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946062" y="199641"/>
        <a:ext cx="956875" cy="464001"/>
      </dsp:txXfrm>
    </dsp:sp>
    <dsp:sp modelId="{8CFC9B7F-9EA4-47C8-867B-343D2EDE59AA}">
      <dsp:nvSpPr>
        <dsp:cNvPr id="0" name=""/>
        <dsp:cNvSpPr/>
      </dsp:nvSpPr>
      <dsp:spPr>
        <a:xfrm>
          <a:off x="5030201" y="678078"/>
          <a:ext cx="98574" cy="36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55"/>
              </a:lnTo>
              <a:lnTo>
                <a:pt x="98574" y="36965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D5A6C-8E5C-4710-A174-7732A3FDD49A}">
      <dsp:nvSpPr>
        <dsp:cNvPr id="0" name=""/>
        <dsp:cNvSpPr/>
      </dsp:nvSpPr>
      <dsp:spPr>
        <a:xfrm>
          <a:off x="5128776" y="801297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Robot Taxi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5143212" y="815733"/>
        <a:ext cx="759725" cy="464001"/>
      </dsp:txXfrm>
    </dsp:sp>
    <dsp:sp modelId="{48FD9A5B-9CC3-419A-802B-C35F440792E3}">
      <dsp:nvSpPr>
        <dsp:cNvPr id="0" name=""/>
        <dsp:cNvSpPr/>
      </dsp:nvSpPr>
      <dsp:spPr>
        <a:xfrm>
          <a:off x="5030201" y="678078"/>
          <a:ext cx="98574" cy="9857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747"/>
              </a:lnTo>
              <a:lnTo>
                <a:pt x="98574" y="98574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2B4BD-8832-4755-8ED8-A4D72B39AE0E}">
      <dsp:nvSpPr>
        <dsp:cNvPr id="0" name=""/>
        <dsp:cNvSpPr/>
      </dsp:nvSpPr>
      <dsp:spPr>
        <a:xfrm>
          <a:off x="5128776" y="1417389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City Information Model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5143212" y="1431825"/>
        <a:ext cx="759725" cy="464001"/>
      </dsp:txXfrm>
    </dsp:sp>
    <dsp:sp modelId="{A1E6B825-81A3-4606-8B0B-747790678081}">
      <dsp:nvSpPr>
        <dsp:cNvPr id="0" name=""/>
        <dsp:cNvSpPr/>
      </dsp:nvSpPr>
      <dsp:spPr>
        <a:xfrm>
          <a:off x="5030201" y="678078"/>
          <a:ext cx="98574" cy="1601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1839"/>
              </a:lnTo>
              <a:lnTo>
                <a:pt x="98574" y="1601839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F84217-2670-40D0-8258-8DF7D94E623B}">
      <dsp:nvSpPr>
        <dsp:cNvPr id="0" name=""/>
        <dsp:cNvSpPr/>
      </dsp:nvSpPr>
      <dsp:spPr>
        <a:xfrm>
          <a:off x="5128776" y="2033481"/>
          <a:ext cx="788597" cy="4928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solidFill>
                <a:schemeClr val="accent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Game Room</a:t>
          </a:r>
          <a:endParaRPr lang="en-US" sz="800" kern="1200" dirty="0">
            <a:solidFill>
              <a:schemeClr val="accent2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5143212" y="2047917"/>
        <a:ext cx="759725" cy="464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7B8E7-B357-4758-B1DC-26FE691A1499}">
      <dsp:nvSpPr>
        <dsp:cNvPr id="0" name=""/>
        <dsp:cNvSpPr/>
      </dsp:nvSpPr>
      <dsp:spPr>
        <a:xfrm>
          <a:off x="755541" y="2323929"/>
          <a:ext cx="1098307" cy="47491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Open issues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769451" y="2337839"/>
        <a:ext cx="1070487" cy="447094"/>
      </dsp:txXfrm>
    </dsp:sp>
    <dsp:sp modelId="{4BBCA65C-04A8-440C-99E6-2A48CD26E73B}">
      <dsp:nvSpPr>
        <dsp:cNvPr id="0" name=""/>
        <dsp:cNvSpPr/>
      </dsp:nvSpPr>
      <dsp:spPr>
        <a:xfrm rot="17230830">
          <a:off x="1400696" y="1938151"/>
          <a:ext cx="128623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86235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011658" y="1914809"/>
        <a:ext cx="64311" cy="64311"/>
      </dsp:txXfrm>
    </dsp:sp>
    <dsp:sp modelId="{B6B9CC4C-AE65-4BDF-A667-AEC6F73DBB74}">
      <dsp:nvSpPr>
        <dsp:cNvPr id="0" name=""/>
        <dsp:cNvSpPr/>
      </dsp:nvSpPr>
      <dsp:spPr>
        <a:xfrm>
          <a:off x="2233780" y="1095086"/>
          <a:ext cx="1432049" cy="47491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Architectural issues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247690" y="1108996"/>
        <a:ext cx="1404229" cy="447094"/>
      </dsp:txXfrm>
    </dsp:sp>
    <dsp:sp modelId="{88BB0355-469A-414A-9CAD-51A1E0A6384E}">
      <dsp:nvSpPr>
        <dsp:cNvPr id="0" name=""/>
        <dsp:cNvSpPr/>
      </dsp:nvSpPr>
      <dsp:spPr>
        <a:xfrm rot="17350740">
          <a:off x="3277549" y="777578"/>
          <a:ext cx="1156493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56493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26883" y="757479"/>
        <a:ext cx="57824" cy="57824"/>
      </dsp:txXfrm>
    </dsp:sp>
    <dsp:sp modelId="{682E8774-8C28-4276-9179-5F723F6A4C22}">
      <dsp:nvSpPr>
        <dsp:cNvPr id="0" name=""/>
        <dsp:cNvSpPr/>
      </dsp:nvSpPr>
      <dsp:spPr>
        <a:xfrm>
          <a:off x="4045762" y="2782"/>
          <a:ext cx="1854343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Standards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9672" y="16692"/>
        <a:ext cx="1826523" cy="447094"/>
      </dsp:txXfrm>
    </dsp:sp>
    <dsp:sp modelId="{F7EF4A3E-7968-48E6-B6AE-763D48A2986C}">
      <dsp:nvSpPr>
        <dsp:cNvPr id="0" name=""/>
        <dsp:cNvSpPr/>
      </dsp:nvSpPr>
      <dsp:spPr>
        <a:xfrm rot="18289469">
          <a:off x="3523143" y="1050654"/>
          <a:ext cx="665304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665304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39163" y="1042835"/>
        <a:ext cx="33265" cy="33265"/>
      </dsp:txXfrm>
    </dsp:sp>
    <dsp:sp modelId="{BA3901E5-F14A-4145-8134-3F69360FFB67}">
      <dsp:nvSpPr>
        <dsp:cNvPr id="0" name=""/>
        <dsp:cNvSpPr/>
      </dsp:nvSpPr>
      <dsp:spPr>
        <a:xfrm>
          <a:off x="4045762" y="548934"/>
          <a:ext cx="1859282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Mobility support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9672" y="562844"/>
        <a:ext cx="1831462" cy="447094"/>
      </dsp:txXfrm>
    </dsp:sp>
    <dsp:sp modelId="{692B412E-C4C8-4155-8A11-13CF1F43994E}">
      <dsp:nvSpPr>
        <dsp:cNvPr id="0" name=""/>
        <dsp:cNvSpPr/>
      </dsp:nvSpPr>
      <dsp:spPr>
        <a:xfrm>
          <a:off x="3665830" y="1323730"/>
          <a:ext cx="37993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79931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46297" y="1323045"/>
        <a:ext cx="18996" cy="18996"/>
      </dsp:txXfrm>
    </dsp:sp>
    <dsp:sp modelId="{DB850707-6050-4B40-913B-424BA19AC4A3}">
      <dsp:nvSpPr>
        <dsp:cNvPr id="0" name=""/>
        <dsp:cNvSpPr/>
      </dsp:nvSpPr>
      <dsp:spPr>
        <a:xfrm>
          <a:off x="4045762" y="1095086"/>
          <a:ext cx="1859282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Naming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9672" y="1108996"/>
        <a:ext cx="1831462" cy="447094"/>
      </dsp:txXfrm>
    </dsp:sp>
    <dsp:sp modelId="{4CABB7EE-A686-4C9D-BF84-1C44FBA8771A}">
      <dsp:nvSpPr>
        <dsp:cNvPr id="0" name=""/>
        <dsp:cNvSpPr/>
      </dsp:nvSpPr>
      <dsp:spPr>
        <a:xfrm rot="3310531">
          <a:off x="3523143" y="1596806"/>
          <a:ext cx="665304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665304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39163" y="1588987"/>
        <a:ext cx="33265" cy="33265"/>
      </dsp:txXfrm>
    </dsp:sp>
    <dsp:sp modelId="{4C43DA08-1E53-44F3-997A-483E0EB67A78}">
      <dsp:nvSpPr>
        <dsp:cNvPr id="0" name=""/>
        <dsp:cNvSpPr/>
      </dsp:nvSpPr>
      <dsp:spPr>
        <a:xfrm>
          <a:off x="4045762" y="1641238"/>
          <a:ext cx="1862084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Transport protocol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9672" y="1655148"/>
        <a:ext cx="1834264" cy="447094"/>
      </dsp:txXfrm>
    </dsp:sp>
    <dsp:sp modelId="{584C67A7-9F74-414A-9978-8D03D201AB6E}">
      <dsp:nvSpPr>
        <dsp:cNvPr id="0" name=""/>
        <dsp:cNvSpPr/>
      </dsp:nvSpPr>
      <dsp:spPr>
        <a:xfrm rot="4249260">
          <a:off x="3277549" y="1869882"/>
          <a:ext cx="1156493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56493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26883" y="1849783"/>
        <a:ext cx="57824" cy="57824"/>
      </dsp:txXfrm>
    </dsp:sp>
    <dsp:sp modelId="{3AF90C0E-CEC4-49C2-9EE8-8DA75445C49A}">
      <dsp:nvSpPr>
        <dsp:cNvPr id="0" name=""/>
        <dsp:cNvSpPr/>
      </dsp:nvSpPr>
      <dsp:spPr>
        <a:xfrm>
          <a:off x="4045762" y="2187391"/>
          <a:ext cx="1871611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Traffic characterization and </a:t>
          </a:r>
          <a:r>
            <a:rPr lang="en-US" sz="1200" kern="1200" dirty="0" err="1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QoS</a:t>
          </a: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 support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9672" y="2201301"/>
        <a:ext cx="1843791" cy="447094"/>
      </dsp:txXfrm>
    </dsp:sp>
    <dsp:sp modelId="{81209DF4-7280-428B-BCB1-241CD7BF8203}">
      <dsp:nvSpPr>
        <dsp:cNvPr id="0" name=""/>
        <dsp:cNvSpPr/>
      </dsp:nvSpPr>
      <dsp:spPr>
        <a:xfrm rot="4369170">
          <a:off x="1400696" y="3166994"/>
          <a:ext cx="1286235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286235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011658" y="3143651"/>
        <a:ext cx="64311" cy="64311"/>
      </dsp:txXfrm>
    </dsp:sp>
    <dsp:sp modelId="{E01FF5D0-6B42-42FE-BFB6-84F9BCDB29D8}">
      <dsp:nvSpPr>
        <dsp:cNvPr id="0" name=""/>
        <dsp:cNvSpPr/>
      </dsp:nvSpPr>
      <dsp:spPr>
        <a:xfrm>
          <a:off x="2233780" y="3552771"/>
          <a:ext cx="1423168" cy="47491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Security issues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2247690" y="3566681"/>
        <a:ext cx="1395348" cy="447094"/>
      </dsp:txXfrm>
    </dsp:sp>
    <dsp:sp modelId="{EC2A566A-EE9B-43E2-A895-06A959AB5024}">
      <dsp:nvSpPr>
        <dsp:cNvPr id="0" name=""/>
        <dsp:cNvSpPr/>
      </dsp:nvSpPr>
      <dsp:spPr>
        <a:xfrm rot="17692822">
          <a:off x="3395394" y="3371801"/>
          <a:ext cx="90304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03041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24339" y="3358038"/>
        <a:ext cx="45152" cy="45152"/>
      </dsp:txXfrm>
    </dsp:sp>
    <dsp:sp modelId="{2509E201-480F-42FF-8DCC-14B0A795C301}">
      <dsp:nvSpPr>
        <dsp:cNvPr id="0" name=""/>
        <dsp:cNvSpPr/>
      </dsp:nvSpPr>
      <dsp:spPr>
        <a:xfrm>
          <a:off x="4036881" y="2733543"/>
          <a:ext cx="1877699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Authentication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0791" y="2747453"/>
        <a:ext cx="1849879" cy="447094"/>
      </dsp:txXfrm>
    </dsp:sp>
    <dsp:sp modelId="{4BA29411-3F96-4E37-848B-A0BE33D3EBAD}">
      <dsp:nvSpPr>
        <dsp:cNvPr id="0" name=""/>
        <dsp:cNvSpPr/>
      </dsp:nvSpPr>
      <dsp:spPr>
        <a:xfrm rot="19457599">
          <a:off x="3612971" y="3644877"/>
          <a:ext cx="46788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67887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35217" y="3641993"/>
        <a:ext cx="23394" cy="23394"/>
      </dsp:txXfrm>
    </dsp:sp>
    <dsp:sp modelId="{27769462-78DE-48DA-BCC5-DD0C42755680}">
      <dsp:nvSpPr>
        <dsp:cNvPr id="0" name=""/>
        <dsp:cNvSpPr/>
      </dsp:nvSpPr>
      <dsp:spPr>
        <a:xfrm>
          <a:off x="4036881" y="3279695"/>
          <a:ext cx="1880492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Data integrity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0791" y="3293605"/>
        <a:ext cx="1852672" cy="447094"/>
      </dsp:txXfrm>
    </dsp:sp>
    <dsp:sp modelId="{64F9ABB5-4687-4385-9507-568D6B3888E0}">
      <dsp:nvSpPr>
        <dsp:cNvPr id="0" name=""/>
        <dsp:cNvSpPr/>
      </dsp:nvSpPr>
      <dsp:spPr>
        <a:xfrm rot="2142401">
          <a:off x="3612971" y="3917953"/>
          <a:ext cx="467887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67887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35217" y="3915069"/>
        <a:ext cx="23394" cy="23394"/>
      </dsp:txXfrm>
    </dsp:sp>
    <dsp:sp modelId="{08E48B8B-D2B8-44A9-82CC-599D90480407}">
      <dsp:nvSpPr>
        <dsp:cNvPr id="0" name=""/>
        <dsp:cNvSpPr/>
      </dsp:nvSpPr>
      <dsp:spPr>
        <a:xfrm>
          <a:off x="4036881" y="3825847"/>
          <a:ext cx="1870965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Privacy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0791" y="3839757"/>
        <a:ext cx="1843145" cy="447094"/>
      </dsp:txXfrm>
    </dsp:sp>
    <dsp:sp modelId="{63469A14-2D89-4108-B428-4C4171C50269}">
      <dsp:nvSpPr>
        <dsp:cNvPr id="0" name=""/>
        <dsp:cNvSpPr/>
      </dsp:nvSpPr>
      <dsp:spPr>
        <a:xfrm rot="3907178">
          <a:off x="3395394" y="4191029"/>
          <a:ext cx="903041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903041" y="8813"/>
              </a:lnTo>
            </a:path>
          </a:pathLst>
        </a:custGeom>
        <a:noFill/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3824339" y="4177267"/>
        <a:ext cx="45152" cy="45152"/>
      </dsp:txXfrm>
    </dsp:sp>
    <dsp:sp modelId="{BABAB852-3D73-4324-B2FD-08602BCF20D5}">
      <dsp:nvSpPr>
        <dsp:cNvPr id="0" name=""/>
        <dsp:cNvSpPr/>
      </dsp:nvSpPr>
      <dsp:spPr>
        <a:xfrm>
          <a:off x="4036881" y="4371999"/>
          <a:ext cx="1877699" cy="474914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rPr>
            <a:t>Digital forgetting</a:t>
          </a:r>
          <a:endParaRPr lang="en-US" sz="1200" kern="1200" dirty="0">
            <a:solidFill>
              <a:schemeClr val="accent6">
                <a:lumMod val="50000"/>
              </a:schemeClr>
            </a:solidFill>
            <a:latin typeface="Karla" panose="020B0604020202020204" charset="0"/>
            <a:ea typeface="Karla" panose="020B0604020202020204" charset="0"/>
          </a:endParaRPr>
        </a:p>
      </dsp:txBody>
      <dsp:txXfrm>
        <a:off x="4050791" y="4385909"/>
        <a:ext cx="1849879" cy="447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098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10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87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1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84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716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266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860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075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27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531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773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140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168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3432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03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584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581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1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352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884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211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413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2408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05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347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77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79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4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9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92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48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52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57915" y="46750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57915" y="46750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 + big imag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6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16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1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308429" y="2823795"/>
            <a:ext cx="4160830" cy="2087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rgbClr val="8BC34A"/>
                </a:solidFill>
              </a:rPr>
              <a:t>INTERNET OF THINGS: A SURVEY</a:t>
            </a:r>
            <a:br>
              <a:rPr lang="en" dirty="0">
                <a:solidFill>
                  <a:srgbClr val="8BC34A"/>
                </a:solidFill>
              </a:rPr>
            </a:br>
            <a:r>
              <a:rPr lang="en" dirty="0"/>
              <a:t>PAPER PRESENTATION</a:t>
            </a:r>
            <a:endParaRPr lang="en-US" dirty="0"/>
          </a:p>
        </p:txBody>
      </p:sp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A4A79AEB-41E1-4805-864F-9A725FFAC488}"/>
              </a:ext>
            </a:extLst>
          </p:cNvPr>
          <p:cNvSpPr txBox="1">
            <a:spLocks/>
          </p:cNvSpPr>
          <p:nvPr/>
        </p:nvSpPr>
        <p:spPr>
          <a:xfrm>
            <a:off x="4952161" y="214216"/>
            <a:ext cx="3940454" cy="208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r"/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</a:t>
            </a:r>
          </a:p>
          <a:p>
            <a:pPr algn="r"/>
            <a:r>
              <a:rPr lang="en" sz="1600" dirty="0" smtClean="0">
                <a:solidFill>
                  <a:schemeClr val="bg1">
                    <a:lumMod val="95000"/>
                  </a:schemeClr>
                </a:solidFill>
              </a:rPr>
              <a:t>ADITYA </a:t>
            </a:r>
            <a:r>
              <a:rPr lang="en" sz="1600" dirty="0">
                <a:solidFill>
                  <a:schemeClr val="bg1">
                    <a:lumMod val="95000"/>
                  </a:schemeClr>
                </a:solidFill>
              </a:rPr>
              <a:t>G. MENON</a:t>
            </a:r>
          </a:p>
          <a:p>
            <a:pPr algn="r"/>
            <a:r>
              <a:rPr lang="en" sz="1600" dirty="0">
                <a:solidFill>
                  <a:schemeClr val="bg1">
                    <a:lumMod val="95000"/>
                  </a:schemeClr>
                </a:solidFill>
              </a:rPr>
              <a:t>BETRANT TITUS</a:t>
            </a:r>
          </a:p>
          <a:p>
            <a:pPr algn="r"/>
            <a:r>
              <a:rPr lang="en" sz="1600" dirty="0">
                <a:solidFill>
                  <a:schemeClr val="bg1">
                    <a:lumMod val="95000"/>
                  </a:schemeClr>
                </a:solidFill>
              </a:rPr>
              <a:t>PRAMOD G. JOSE</a:t>
            </a:r>
          </a:p>
          <a:p>
            <a:pPr algn="r"/>
            <a:r>
              <a:rPr lang="en" sz="1600" dirty="0">
                <a:solidFill>
                  <a:schemeClr val="bg1">
                    <a:lumMod val="95000"/>
                  </a:schemeClr>
                </a:solidFill>
              </a:rPr>
              <a:t>POTHUMARTI RAGHU</a:t>
            </a:r>
          </a:p>
          <a:p>
            <a:pPr algn="r"/>
            <a:r>
              <a:rPr lang="en" sz="1600" dirty="0">
                <a:solidFill>
                  <a:schemeClr val="bg1">
                    <a:lumMod val="95000"/>
                  </a:schemeClr>
                </a:solidFill>
              </a:rPr>
              <a:t>SATWIK S. BANDODKAR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78996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700" dirty="0">
                <a:solidFill>
                  <a:srgbClr val="92D050"/>
                </a:solidFill>
              </a:rPr>
              <a:t>Identification, sensing and communication technologies</a:t>
            </a:r>
            <a:endParaRPr lang="en" sz="1700" dirty="0">
              <a:solidFill>
                <a:srgbClr val="92D050"/>
              </a:solidFill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382560"/>
            <a:ext cx="6887637" cy="326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Sensor networks play crucial role in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systems.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They can cooperate with multiple identification systems like RFID to track status of things, thus bridging the gap between the physical and digital world.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Usage of sensor networks in vast number of scenarios.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Communication for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networks mostly based off the IEEE 802.15 family of standards.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IEEE 802.15 family comprises of technologies like Bluetooth, ZigBee etc.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Offers low power consumption and ability to create decentralized networks.</a:t>
            </a:r>
          </a:p>
        </p:txBody>
      </p:sp>
      <p:grpSp>
        <p:nvGrpSpPr>
          <p:cNvPr id="19" name="Google Shape;871;p41"/>
          <p:cNvGrpSpPr/>
          <p:nvPr/>
        </p:nvGrpSpPr>
        <p:grpSpPr>
          <a:xfrm>
            <a:off x="363792" y="466289"/>
            <a:ext cx="408776" cy="385995"/>
            <a:chOff x="5233525" y="4954450"/>
            <a:chExt cx="538275" cy="516350"/>
          </a:xfrm>
        </p:grpSpPr>
        <p:sp>
          <p:nvSpPr>
            <p:cNvPr id="20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10</a:t>
            </a:fld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3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rgbClr val="92D050"/>
                </a:solidFill>
              </a:rPr>
              <a:t>Middleware</a:t>
            </a:r>
            <a:endParaRPr lang="en" sz="2000" dirty="0">
              <a:solidFill>
                <a:srgbClr val="92D050"/>
              </a:solidFill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382560"/>
            <a:ext cx="6887637" cy="3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2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It is a software layer or a set of sublayers interposed between the technological and application level.</a:t>
            </a:r>
          </a:p>
          <a:p>
            <a:pPr lvl="0" indent="-317500">
              <a:lnSpc>
                <a:spcPct val="12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Main feature is abstraction provided to the programmer/architect of the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system.</a:t>
            </a:r>
          </a:p>
          <a:p>
            <a:pPr lvl="0" indent="-317500">
              <a:lnSpc>
                <a:spcPct val="12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Thus simplifies the development and maintenance of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systems.</a:t>
            </a:r>
          </a:p>
          <a:p>
            <a:pPr lvl="0" indent="-317500">
              <a:lnSpc>
                <a:spcPct val="12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Middleware now follows the SOA (Service Oriented Architecture) approach.</a:t>
            </a:r>
          </a:p>
          <a:p>
            <a:pPr lvl="0" indent="-317500">
              <a:lnSpc>
                <a:spcPct val="12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The SOA approach breaks down complex monolithic systems into an ecosystem of well-defined components, facilitating better communication inside and between layers.</a:t>
            </a:r>
          </a:p>
          <a:p>
            <a:pPr lvl="0" indent="-317500">
              <a:lnSpc>
                <a:spcPct val="12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Advantages also include ease of management, standardized communication, wider support for different technologies and so on.</a:t>
            </a: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11</a:t>
            </a:fld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8" name="Google Shape;623;p41"/>
          <p:cNvGrpSpPr/>
          <p:nvPr/>
        </p:nvGrpSpPr>
        <p:grpSpPr>
          <a:xfrm>
            <a:off x="382498" y="461363"/>
            <a:ext cx="547014" cy="406713"/>
            <a:chOff x="5247525" y="3007275"/>
            <a:chExt cx="517575" cy="384825"/>
          </a:xfrm>
        </p:grpSpPr>
        <p:sp>
          <p:nvSpPr>
            <p:cNvPr id="31" name="Google Shape;624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5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286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rgbClr val="92D050"/>
                </a:solidFill>
              </a:rPr>
              <a:t>Middleware components</a:t>
            </a:r>
            <a:endParaRPr lang="en" sz="2000" dirty="0">
              <a:solidFill>
                <a:srgbClr val="92D050"/>
              </a:solidFill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12</a:t>
            </a:fld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356;p32"/>
          <p:cNvSpPr txBox="1">
            <a:spLocks noGrp="1"/>
          </p:cNvSpPr>
          <p:nvPr>
            <p:ph type="body" idx="1"/>
          </p:nvPr>
        </p:nvSpPr>
        <p:spPr>
          <a:xfrm>
            <a:off x="580979" y="1903433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APPLICATIONS</a:t>
            </a:r>
            <a:endParaRPr sz="10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bg2">
                    <a:lumMod val="50000"/>
                  </a:schemeClr>
                </a:solidFill>
              </a:rPr>
              <a:t>It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rests on top of the architecture, exporting all the functionalities to the final user. It utilizes standard web service protocols to provide perfect integration.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oogle Shape;357;p32"/>
          <p:cNvSpPr txBox="1">
            <a:spLocks/>
          </p:cNvSpPr>
          <p:nvPr/>
        </p:nvSpPr>
        <p:spPr>
          <a:xfrm>
            <a:off x="2934696" y="1903433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SERVICE COMPOSITION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provides functionalities for the composition of single services offered by networked objects to build applications.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1" name="Google Shape;358;p32"/>
          <p:cNvSpPr txBox="1">
            <a:spLocks/>
          </p:cNvSpPr>
          <p:nvPr/>
        </p:nvSpPr>
        <p:spPr>
          <a:xfrm>
            <a:off x="5288413" y="1912928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SERVICE MANAGEMENT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provides the main functions that are expected to be available for each object and that allow for their management in the </a:t>
            </a:r>
            <a:r>
              <a:rPr lang="en-US" sz="1000" dirty="0" err="1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IoT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system.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endParaRPr lang="en-US" sz="10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2" name="Google Shape;359;p32"/>
          <p:cNvSpPr txBox="1">
            <a:spLocks/>
          </p:cNvSpPr>
          <p:nvPr/>
        </p:nvSpPr>
        <p:spPr>
          <a:xfrm>
            <a:off x="600845" y="3530052"/>
            <a:ext cx="2995109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just">
              <a:lnSpc>
                <a:spcPct val="110000"/>
              </a:lnSpc>
              <a:buFont typeface="Karla"/>
              <a:buNone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OBJECT ABSTRACTION</a:t>
            </a:r>
          </a:p>
          <a:p>
            <a:pPr marL="0" indent="0" algn="just">
              <a:lnSpc>
                <a:spcPct val="110000"/>
              </a:lnSpc>
              <a:buFont typeface="Karla"/>
              <a:buNone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It abstracts the specific details of each object, providing a standard interface, making the middleware capable of harmonizing the access to different devices with a common language and procedure.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Google Shape;360;p32"/>
          <p:cNvSpPr txBox="1">
            <a:spLocks/>
          </p:cNvSpPr>
          <p:nvPr/>
        </p:nvSpPr>
        <p:spPr>
          <a:xfrm>
            <a:off x="4150760" y="3530052"/>
            <a:ext cx="3176453" cy="1551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PRIVACY AND SECURITY MANAGEMENT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includes functions to protect the data gathered by the sensor networks and provide security to all sorts of data being processed by the middleware layer, spanning across all layers without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imposing high overhead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on the other sublayers.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4" name="Google Shape;111;p17"/>
          <p:cNvSpPr txBox="1">
            <a:spLocks/>
          </p:cNvSpPr>
          <p:nvPr/>
        </p:nvSpPr>
        <p:spPr>
          <a:xfrm>
            <a:off x="417850" y="1347479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There are five main components in a middleware system: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15" name="Google Shape;883;p41"/>
          <p:cNvGrpSpPr/>
          <p:nvPr/>
        </p:nvGrpSpPr>
        <p:grpSpPr>
          <a:xfrm>
            <a:off x="382498" y="440058"/>
            <a:ext cx="469017" cy="426289"/>
            <a:chOff x="4556450" y="4963575"/>
            <a:chExt cx="548025" cy="498100"/>
          </a:xfrm>
        </p:grpSpPr>
        <p:sp>
          <p:nvSpPr>
            <p:cNvPr id="16" name="Google Shape;884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5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6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7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8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408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54517" y="4363997"/>
            <a:ext cx="197272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COMPONENTS OF A </a:t>
            </a:r>
            <a:r>
              <a:rPr lang="en" dirty="0" smtClean="0">
                <a:solidFill>
                  <a:srgbClr val="92D050"/>
                </a:solidFill>
              </a:rPr>
              <a:t>MIDDLEWARE</a:t>
            </a:r>
            <a:r>
              <a:rPr lang="en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SYSTEM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Google Shape;443;p39"/>
          <p:cNvSpPr txBox="1">
            <a:spLocks/>
          </p:cNvSpPr>
          <p:nvPr/>
        </p:nvSpPr>
        <p:spPr>
          <a:xfrm>
            <a:off x="8471308" y="46882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DCD17206-13F1-454B-8191-4F54C36351AC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13</a:t>
            </a:fld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115929" y="236307"/>
            <a:ext cx="3689666" cy="4613390"/>
            <a:chOff x="4458980" y="236307"/>
            <a:chExt cx="3689666" cy="4613390"/>
          </a:xfrm>
          <a:solidFill>
            <a:schemeClr val="accent3">
              <a:lumMod val="7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4458980" y="863324"/>
              <a:ext cx="2527442" cy="3986373"/>
            </a:xfrm>
            <a:prstGeom prst="rect">
              <a:avLst/>
            </a:pr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458980" y="236307"/>
              <a:ext cx="3657600" cy="627018"/>
            </a:xfrm>
            <a:custGeom>
              <a:avLst/>
              <a:gdLst>
                <a:gd name="connsiteX0" fmla="*/ 0 w 2681555"/>
                <a:gd name="connsiteY0" fmla="*/ 627018 h 627018"/>
                <a:gd name="connsiteX1" fmla="*/ 156755 w 2681555"/>
                <a:gd name="connsiteY1" fmla="*/ 0 h 627018"/>
                <a:gd name="connsiteX2" fmla="*/ 2681555 w 2681555"/>
                <a:gd name="connsiteY2" fmla="*/ 0 h 627018"/>
                <a:gd name="connsiteX3" fmla="*/ 2524801 w 2681555"/>
                <a:gd name="connsiteY3" fmla="*/ 627018 h 627018"/>
                <a:gd name="connsiteX4" fmla="*/ 0 w 2681555"/>
                <a:gd name="connsiteY4" fmla="*/ 627018 h 627018"/>
                <a:gd name="connsiteX0" fmla="*/ 0 w 3657600"/>
                <a:gd name="connsiteY0" fmla="*/ 627018 h 627018"/>
                <a:gd name="connsiteX1" fmla="*/ 156755 w 3657600"/>
                <a:gd name="connsiteY1" fmla="*/ 0 h 627018"/>
                <a:gd name="connsiteX2" fmla="*/ 3657600 w 3657600"/>
                <a:gd name="connsiteY2" fmla="*/ 0 h 627018"/>
                <a:gd name="connsiteX3" fmla="*/ 2524801 w 3657600"/>
                <a:gd name="connsiteY3" fmla="*/ 627018 h 627018"/>
                <a:gd name="connsiteX4" fmla="*/ 0 w 3657600"/>
                <a:gd name="connsiteY4" fmla="*/ 627018 h 627018"/>
                <a:gd name="connsiteX0" fmla="*/ 0 w 3657600"/>
                <a:gd name="connsiteY0" fmla="*/ 627018 h 627018"/>
                <a:gd name="connsiteX1" fmla="*/ 1019785 w 3657600"/>
                <a:gd name="connsiteY1" fmla="*/ 0 h 627018"/>
                <a:gd name="connsiteX2" fmla="*/ 3657600 w 3657600"/>
                <a:gd name="connsiteY2" fmla="*/ 0 h 627018"/>
                <a:gd name="connsiteX3" fmla="*/ 2524801 w 3657600"/>
                <a:gd name="connsiteY3" fmla="*/ 627018 h 627018"/>
                <a:gd name="connsiteX4" fmla="*/ 0 w 3657600"/>
                <a:gd name="connsiteY4" fmla="*/ 627018 h 62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627018">
                  <a:moveTo>
                    <a:pt x="0" y="627018"/>
                  </a:moveTo>
                  <a:lnTo>
                    <a:pt x="1019785" y="0"/>
                  </a:lnTo>
                  <a:lnTo>
                    <a:pt x="3657600" y="0"/>
                  </a:lnTo>
                  <a:lnTo>
                    <a:pt x="2524801" y="627018"/>
                  </a:lnTo>
                  <a:lnTo>
                    <a:pt x="0" y="627018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986422" y="236600"/>
              <a:ext cx="1162224" cy="4613097"/>
            </a:xfrm>
            <a:custGeom>
              <a:avLst/>
              <a:gdLst>
                <a:gd name="connsiteX0" fmla="*/ 0 w 1130158"/>
                <a:gd name="connsiteY0" fmla="*/ 0 h 3986373"/>
                <a:gd name="connsiteX1" fmla="*/ 1130158 w 1130158"/>
                <a:gd name="connsiteY1" fmla="*/ 0 h 3986373"/>
                <a:gd name="connsiteX2" fmla="*/ 1130158 w 1130158"/>
                <a:gd name="connsiteY2" fmla="*/ 3986373 h 3986373"/>
                <a:gd name="connsiteX3" fmla="*/ 0 w 1130158"/>
                <a:gd name="connsiteY3" fmla="*/ 3986373 h 3986373"/>
                <a:gd name="connsiteX4" fmla="*/ 0 w 1130158"/>
                <a:gd name="connsiteY4" fmla="*/ 0 h 3986373"/>
                <a:gd name="connsiteX0" fmla="*/ 0 w 1150706"/>
                <a:gd name="connsiteY0" fmla="*/ 626724 h 4613097"/>
                <a:gd name="connsiteX1" fmla="*/ 1150706 w 1150706"/>
                <a:gd name="connsiteY1" fmla="*/ 0 h 4613097"/>
                <a:gd name="connsiteX2" fmla="*/ 1130158 w 1150706"/>
                <a:gd name="connsiteY2" fmla="*/ 4613097 h 4613097"/>
                <a:gd name="connsiteX3" fmla="*/ 0 w 1150706"/>
                <a:gd name="connsiteY3" fmla="*/ 4613097 h 4613097"/>
                <a:gd name="connsiteX4" fmla="*/ 0 w 1150706"/>
                <a:gd name="connsiteY4" fmla="*/ 626724 h 4613097"/>
                <a:gd name="connsiteX0" fmla="*/ 0 w 1162224"/>
                <a:gd name="connsiteY0" fmla="*/ 626724 h 4613097"/>
                <a:gd name="connsiteX1" fmla="*/ 1150706 w 1162224"/>
                <a:gd name="connsiteY1" fmla="*/ 0 h 4613097"/>
                <a:gd name="connsiteX2" fmla="*/ 1160980 w 1162224"/>
                <a:gd name="connsiteY2" fmla="*/ 3965825 h 4613097"/>
                <a:gd name="connsiteX3" fmla="*/ 0 w 1162224"/>
                <a:gd name="connsiteY3" fmla="*/ 4613097 h 4613097"/>
                <a:gd name="connsiteX4" fmla="*/ 0 w 1162224"/>
                <a:gd name="connsiteY4" fmla="*/ 626724 h 461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2224" h="4613097">
                  <a:moveTo>
                    <a:pt x="0" y="626724"/>
                  </a:moveTo>
                  <a:lnTo>
                    <a:pt x="1150706" y="0"/>
                  </a:lnTo>
                  <a:cubicBezTo>
                    <a:pt x="1143857" y="1537699"/>
                    <a:pt x="1167829" y="2428126"/>
                    <a:pt x="1160980" y="3965825"/>
                  </a:cubicBezTo>
                  <a:lnTo>
                    <a:pt x="0" y="4613097"/>
                  </a:lnTo>
                  <a:lnTo>
                    <a:pt x="0" y="626724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 panose="020B0604020202020204" charset="0"/>
                </a:rPr>
                <a:t>Management of trust,</a:t>
              </a:r>
            </a:p>
            <a:p>
              <a:pPr algn="ctr"/>
              <a:r>
                <a:rPr lang="en-US" sz="1800" b="1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Montserrat" panose="020B0604020202020204" charset="0"/>
                </a:rPr>
                <a:t>privacy and security</a:t>
              </a:r>
              <a:endPara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ontserrat" panose="020B0604020202020204" charset="0"/>
              </a:endParaRPr>
            </a:p>
          </p:txBody>
        </p:sp>
      </p:grpSp>
      <p:grpSp>
        <p:nvGrpSpPr>
          <p:cNvPr id="17" name="Google Shape;883;p41"/>
          <p:cNvGrpSpPr/>
          <p:nvPr/>
        </p:nvGrpSpPr>
        <p:grpSpPr>
          <a:xfrm>
            <a:off x="370588" y="3675552"/>
            <a:ext cx="504771" cy="458786"/>
            <a:chOff x="4556450" y="4963575"/>
            <a:chExt cx="548025" cy="498100"/>
          </a:xfrm>
        </p:grpSpPr>
        <p:sp>
          <p:nvSpPr>
            <p:cNvPr id="18" name="Google Shape;884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85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86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87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88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5215035" y="986319"/>
            <a:ext cx="2329221" cy="698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ontserrat" panose="020B0604020202020204" charset="0"/>
              </a:rPr>
              <a:t>Applications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15035" y="1772289"/>
            <a:ext cx="2329221" cy="677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ontserrat" panose="020B0604020202020204" charset="0"/>
              </a:rPr>
              <a:t>Service Composition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15035" y="2526428"/>
            <a:ext cx="2329221" cy="677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ontserrat" panose="020B0604020202020204" charset="0"/>
              </a:rPr>
              <a:t>Service Management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15035" y="3290841"/>
            <a:ext cx="2329221" cy="6770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ontserrat" panose="020B0604020202020204" charset="0"/>
              </a:rPr>
              <a:t>Object Abstraction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15035" y="4040266"/>
            <a:ext cx="2329221" cy="6986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  <a:latin typeface="Montserrat" panose="020B0604020202020204" charset="0"/>
              </a:rPr>
              <a:t>Objects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sp>
        <p:nvSpPr>
          <p:cNvPr id="26" name="Google Shape;617;p41"/>
          <p:cNvSpPr/>
          <p:nvPr/>
        </p:nvSpPr>
        <p:spPr>
          <a:xfrm>
            <a:off x="3809616" y="1120178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18;p41"/>
          <p:cNvSpPr/>
          <p:nvPr/>
        </p:nvSpPr>
        <p:spPr>
          <a:xfrm>
            <a:off x="3348608" y="1120178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619;p41"/>
          <p:cNvGrpSpPr/>
          <p:nvPr/>
        </p:nvGrpSpPr>
        <p:grpSpPr>
          <a:xfrm>
            <a:off x="4363232" y="1098625"/>
            <a:ext cx="493980" cy="467919"/>
            <a:chOff x="2583100" y="2973775"/>
            <a:chExt cx="461550" cy="437200"/>
          </a:xfrm>
        </p:grpSpPr>
        <p:sp>
          <p:nvSpPr>
            <p:cNvPr id="29" name="Google Shape;620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Oval 10"/>
          <p:cNvSpPr/>
          <p:nvPr/>
        </p:nvSpPr>
        <p:spPr>
          <a:xfrm>
            <a:off x="3262837" y="2080602"/>
            <a:ext cx="147036" cy="1447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7536" y="1900114"/>
            <a:ext cx="147036" cy="1447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64018" y="2253597"/>
            <a:ext cx="147036" cy="1447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80740" y="2008215"/>
            <a:ext cx="147036" cy="1447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07169" y="2225376"/>
            <a:ext cx="147036" cy="1447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61846" y="2044888"/>
            <a:ext cx="147036" cy="1447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7"/>
            <a:endCxn id="31" idx="2"/>
          </p:cNvCxnSpPr>
          <p:nvPr/>
        </p:nvCxnSpPr>
        <p:spPr>
          <a:xfrm flipV="1">
            <a:off x="3388340" y="1972501"/>
            <a:ext cx="349196" cy="12930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2" idx="0"/>
            <a:endCxn id="31" idx="4"/>
          </p:cNvCxnSpPr>
          <p:nvPr/>
        </p:nvCxnSpPr>
        <p:spPr>
          <a:xfrm flipV="1">
            <a:off x="3737536" y="2044888"/>
            <a:ext cx="73518" cy="20870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33" idx="2"/>
          </p:cNvCxnSpPr>
          <p:nvPr/>
        </p:nvCxnSpPr>
        <p:spPr>
          <a:xfrm>
            <a:off x="3884572" y="1972501"/>
            <a:ext cx="296168" cy="10810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5" idx="3"/>
            <a:endCxn id="34" idx="7"/>
          </p:cNvCxnSpPr>
          <p:nvPr/>
        </p:nvCxnSpPr>
        <p:spPr>
          <a:xfrm flipH="1">
            <a:off x="4532672" y="2168460"/>
            <a:ext cx="250707" cy="78118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3" idx="5"/>
            <a:endCxn id="34" idx="1"/>
          </p:cNvCxnSpPr>
          <p:nvPr/>
        </p:nvCxnSpPr>
        <p:spPr>
          <a:xfrm>
            <a:off x="4306243" y="2131787"/>
            <a:ext cx="122459" cy="11479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374277" y="2714822"/>
            <a:ext cx="304987" cy="3002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78781" y="2706362"/>
            <a:ext cx="304987" cy="3002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381000" y="2706361"/>
            <a:ext cx="304987" cy="3002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213653" y="3500466"/>
            <a:ext cx="259328" cy="255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580508" y="3500466"/>
            <a:ext cx="259328" cy="255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947363" y="3500466"/>
            <a:ext cx="259328" cy="255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312473" y="3500466"/>
            <a:ext cx="259328" cy="255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677583" y="3500466"/>
            <a:ext cx="259328" cy="255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oogle Shape;477;p41"/>
          <p:cNvGrpSpPr/>
          <p:nvPr/>
        </p:nvGrpSpPr>
        <p:grpSpPr>
          <a:xfrm>
            <a:off x="3209888" y="4256323"/>
            <a:ext cx="255338" cy="212541"/>
            <a:chOff x="1247825" y="322750"/>
            <a:chExt cx="443300" cy="369000"/>
          </a:xfrm>
        </p:grpSpPr>
        <p:sp>
          <p:nvSpPr>
            <p:cNvPr id="56" name="Google Shape;478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9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0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496;p41"/>
          <p:cNvSpPr/>
          <p:nvPr/>
        </p:nvSpPr>
        <p:spPr>
          <a:xfrm>
            <a:off x="3931522" y="4232190"/>
            <a:ext cx="281871" cy="245971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700" cap="rnd" cmpd="sng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43;p41"/>
          <p:cNvGrpSpPr/>
          <p:nvPr/>
        </p:nvGrpSpPr>
        <p:grpSpPr>
          <a:xfrm>
            <a:off x="4294612" y="4277108"/>
            <a:ext cx="280360" cy="219055"/>
            <a:chOff x="1923075" y="3694075"/>
            <a:chExt cx="437200" cy="341600"/>
          </a:xfrm>
        </p:grpSpPr>
        <p:sp>
          <p:nvSpPr>
            <p:cNvPr id="63" name="Google Shape;644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5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46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7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8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9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50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1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2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697;p41"/>
          <p:cNvGrpSpPr/>
          <p:nvPr/>
        </p:nvGrpSpPr>
        <p:grpSpPr>
          <a:xfrm>
            <a:off x="4651470" y="4254218"/>
            <a:ext cx="308862" cy="255124"/>
            <a:chOff x="5268225" y="4341925"/>
            <a:chExt cx="468850" cy="387275"/>
          </a:xfrm>
        </p:grpSpPr>
        <p:sp>
          <p:nvSpPr>
            <p:cNvPr id="73" name="Google Shape;698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99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00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01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02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03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04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05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40;p41"/>
          <p:cNvGrpSpPr/>
          <p:nvPr/>
        </p:nvGrpSpPr>
        <p:grpSpPr>
          <a:xfrm>
            <a:off x="3598971" y="4238221"/>
            <a:ext cx="214436" cy="245086"/>
            <a:chOff x="6689325" y="2984125"/>
            <a:chExt cx="315425" cy="443300"/>
          </a:xfrm>
        </p:grpSpPr>
        <p:sp>
          <p:nvSpPr>
            <p:cNvPr id="82" name="Google Shape;841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42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3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44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45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700" cap="rnd" cmpd="sng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3337071" y="3848595"/>
            <a:ext cx="0" cy="3487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706181" y="3848595"/>
            <a:ext cx="0" cy="3487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083069" y="3848595"/>
            <a:ext cx="0" cy="3487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4458990" y="3848595"/>
            <a:ext cx="0" cy="3487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806347" y="3848595"/>
            <a:ext cx="0" cy="3487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3296517" y="3040039"/>
            <a:ext cx="109770" cy="39919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H="1">
            <a:off x="3444534" y="3067334"/>
            <a:ext cx="28447" cy="39919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538182" y="3067334"/>
            <a:ext cx="109635" cy="37190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3607673" y="3040039"/>
            <a:ext cx="205734" cy="42649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/>
          <p:nvPr/>
        </p:nvCxnSpPr>
        <p:spPr>
          <a:xfrm flipH="1">
            <a:off x="3878782" y="3040039"/>
            <a:ext cx="68581" cy="42649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192930" y="3017256"/>
            <a:ext cx="146889" cy="44927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102960" y="3048053"/>
            <a:ext cx="91127" cy="43313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flipH="1">
            <a:off x="4022838" y="3048053"/>
            <a:ext cx="9263" cy="43313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404438" y="3037205"/>
            <a:ext cx="65907" cy="40203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4541062" y="3048053"/>
            <a:ext cx="15747" cy="40399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/>
          <p:nvPr/>
        </p:nvCxnSpPr>
        <p:spPr>
          <a:xfrm>
            <a:off x="4610222" y="3035510"/>
            <a:ext cx="125294" cy="39292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4680676" y="3015117"/>
            <a:ext cx="198364" cy="38668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3</a:t>
            </a:r>
          </a:p>
          <a:p>
            <a:r>
              <a:rPr lang="en" dirty="0">
                <a:solidFill>
                  <a:srgbClr val="FFC000"/>
                </a:solidFill>
              </a:rPr>
              <a:t>APPLICATIONS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339155" y="3184989"/>
            <a:ext cx="2291995" cy="1341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quick look over the huge potential of </a:t>
            </a:r>
            <a:r>
              <a:rPr lang="en-US" dirty="0" err="1" smtClean="0"/>
              <a:t>IoT</a:t>
            </a:r>
            <a:r>
              <a:rPr lang="en-US" dirty="0" smtClean="0"/>
              <a:t> systems</a:t>
            </a:r>
            <a:endParaRPr dirty="0"/>
          </a:p>
        </p:txBody>
      </p:sp>
      <p:sp>
        <p:nvSpPr>
          <p:cNvPr id="4" name="Google Shape;443;p39"/>
          <p:cNvSpPr txBox="1">
            <a:spLocks/>
          </p:cNvSpPr>
          <p:nvPr/>
        </p:nvSpPr>
        <p:spPr>
          <a:xfrm>
            <a:off x="8461034" y="1059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7A9D83F8-0BF4-445B-9B7B-927C19919DDD}" type="slidenum">
              <a:rPr lang="e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14</a:t>
            </a:fld>
            <a:endParaRPr lang="en" dirty="0">
              <a:solidFill>
                <a:schemeClr val="accent2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75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54517" y="4363997"/>
            <a:ext cx="197272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CLASSES OF </a:t>
            </a:r>
            <a:r>
              <a:rPr lang="en" dirty="0" smtClean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Google Shape;443;p39"/>
          <p:cNvSpPr txBox="1">
            <a:spLocks/>
          </p:cNvSpPr>
          <p:nvPr/>
        </p:nvSpPr>
        <p:spPr>
          <a:xfrm>
            <a:off x="8471308" y="46882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DCD17206-13F1-454B-8191-4F54C36351AC}" type="slidenum"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94" name="Diagram 93"/>
          <p:cNvGraphicFramePr/>
          <p:nvPr>
            <p:extLst>
              <p:ext uri="{D42A27DB-BD31-4B8C-83A1-F6EECF244321}">
                <p14:modId xmlns:p14="http://schemas.microsoft.com/office/powerpoint/2010/main" val="1387810212"/>
              </p:ext>
            </p:extLst>
          </p:nvPr>
        </p:nvGraphicFramePr>
        <p:xfrm>
          <a:off x="2789413" y="45060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7" name="Google Shape;871;p41"/>
          <p:cNvGrpSpPr/>
          <p:nvPr/>
        </p:nvGrpSpPr>
        <p:grpSpPr>
          <a:xfrm>
            <a:off x="367396" y="3897731"/>
            <a:ext cx="452420" cy="433992"/>
            <a:chOff x="5233525" y="4954450"/>
            <a:chExt cx="538275" cy="516350"/>
          </a:xfrm>
        </p:grpSpPr>
        <p:sp>
          <p:nvSpPr>
            <p:cNvPr id="98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32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54516" y="4363997"/>
            <a:ext cx="220100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SPECIFIC </a:t>
            </a:r>
            <a:r>
              <a:rPr lang="en" dirty="0" smtClean="0">
                <a:solidFill>
                  <a:schemeClr val="accent2">
                    <a:lumMod val="75000"/>
                  </a:schemeClr>
                </a:solidFill>
              </a:rPr>
              <a:t>APPLICATIONS 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DIVIDED BY EACH CLASS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Google Shape;443;p39"/>
          <p:cNvSpPr txBox="1">
            <a:spLocks/>
          </p:cNvSpPr>
          <p:nvPr/>
        </p:nvSpPr>
        <p:spPr>
          <a:xfrm>
            <a:off x="8471308" y="46882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DCD17206-13F1-454B-8191-4F54C36351AC}" type="slidenum"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7" name="Google Shape;871;p41"/>
          <p:cNvGrpSpPr/>
          <p:nvPr/>
        </p:nvGrpSpPr>
        <p:grpSpPr>
          <a:xfrm>
            <a:off x="367396" y="3897731"/>
            <a:ext cx="452420" cy="433992"/>
            <a:chOff x="5233525" y="4954450"/>
            <a:chExt cx="538275" cy="516350"/>
          </a:xfrm>
        </p:grpSpPr>
        <p:sp>
          <p:nvSpPr>
            <p:cNvPr id="98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137396647"/>
              </p:ext>
            </p:extLst>
          </p:nvPr>
        </p:nvGraphicFramePr>
        <p:xfrm>
          <a:off x="2979504" y="565078"/>
          <a:ext cx="5920265" cy="3943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84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chemeClr val="accent2"/>
                </a:solidFill>
              </a:rPr>
              <a:t>Transportation and Logistics</a:t>
            </a:r>
            <a:endParaRPr lang="en" sz="2000" dirty="0">
              <a:solidFill>
                <a:schemeClr val="accent2"/>
              </a:solidFill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356;p32"/>
          <p:cNvSpPr txBox="1">
            <a:spLocks noGrp="1"/>
          </p:cNvSpPr>
          <p:nvPr>
            <p:ph type="body" idx="1"/>
          </p:nvPr>
        </p:nvSpPr>
        <p:spPr>
          <a:xfrm>
            <a:off x="580979" y="1903433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LOGISTICS</a:t>
            </a:r>
            <a:endParaRPr sz="10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0" lvl="0" indent="0" algn="just">
              <a:lnSpc>
                <a:spcPct val="11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The tracking of shipments and goods can be facilitated by using connected sensor networks.</a:t>
            </a:r>
            <a:endParaRPr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oogle Shape;357;p32"/>
          <p:cNvSpPr txBox="1">
            <a:spLocks/>
          </p:cNvSpPr>
          <p:nvPr/>
        </p:nvSpPr>
        <p:spPr>
          <a:xfrm>
            <a:off x="2934696" y="1903433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ASSISTED DRIVING</a:t>
            </a:r>
            <a:endParaRPr lang="en-US" sz="10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Automobile manufacturers have come up with solutions that use a sensor array to detect and navigate around traffic without a driver.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1" name="Google Shape;358;p32"/>
          <p:cNvSpPr txBox="1">
            <a:spLocks/>
          </p:cNvSpPr>
          <p:nvPr/>
        </p:nvSpPr>
        <p:spPr>
          <a:xfrm>
            <a:off x="5288413" y="1912928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MOBILE TICKETING</a:t>
            </a:r>
            <a:endParaRPr lang="en-US" sz="10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Public transportation systems can be augmented with RFID and/or NFC to implement smart billing.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2" name="Google Shape;359;p32"/>
          <p:cNvSpPr txBox="1">
            <a:spLocks/>
          </p:cNvSpPr>
          <p:nvPr/>
        </p:nvSpPr>
        <p:spPr>
          <a:xfrm>
            <a:off x="600845" y="3530052"/>
            <a:ext cx="2995109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lnSpc>
                <a:spcPct val="110000"/>
              </a:lnSpc>
              <a:buFont typeface="Karla"/>
              <a:buNone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MONITORING ENVIRONMENTAL PARAMETERS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Environmental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factors such as pressure, humidity etc. can be monitored in a designated area with the help of sensor networks.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Google Shape;360;p32"/>
          <p:cNvSpPr txBox="1">
            <a:spLocks/>
          </p:cNvSpPr>
          <p:nvPr/>
        </p:nvSpPr>
        <p:spPr>
          <a:xfrm>
            <a:off x="4150760" y="3530052"/>
            <a:ext cx="3176453" cy="1551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Karla"/>
              <a:buNone/>
            </a:pPr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AUGMENTED MAPS</a:t>
            </a:r>
            <a:endParaRPr lang="en-US" sz="1000" b="1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existing maps can use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IoT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systems to generate additional 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information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about landmarks, restaurants etc</a:t>
            </a:r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. and help provide information on directions using sensors such as GPS.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4" name="Google Shape;111;p17"/>
          <p:cNvSpPr txBox="1">
            <a:spLocks/>
          </p:cNvSpPr>
          <p:nvPr/>
        </p:nvSpPr>
        <p:spPr>
          <a:xfrm>
            <a:off x="417850" y="1347479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 five main applications that fall under this category are: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18" name="Google Shape;706;p41"/>
          <p:cNvGrpSpPr/>
          <p:nvPr/>
        </p:nvGrpSpPr>
        <p:grpSpPr>
          <a:xfrm>
            <a:off x="380110" y="488644"/>
            <a:ext cx="354145" cy="354145"/>
            <a:chOff x="5964175" y="4329750"/>
            <a:chExt cx="421350" cy="421350"/>
          </a:xfrm>
        </p:grpSpPr>
        <p:sp>
          <p:nvSpPr>
            <p:cNvPr id="23" name="Google Shape;707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8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78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chemeClr val="accent2"/>
                </a:solidFill>
              </a:rPr>
              <a:t>Healthcare</a:t>
            </a:r>
            <a:endParaRPr lang="en" sz="2000" dirty="0">
              <a:solidFill>
                <a:schemeClr val="accent2"/>
              </a:solidFill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356;p32"/>
          <p:cNvSpPr txBox="1">
            <a:spLocks noGrp="1"/>
          </p:cNvSpPr>
          <p:nvPr>
            <p:ph type="body" idx="1"/>
          </p:nvPr>
        </p:nvSpPr>
        <p:spPr>
          <a:xfrm>
            <a:off x="580979" y="1912928"/>
            <a:ext cx="301497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TRACKING</a:t>
            </a:r>
            <a:endParaRPr sz="11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0" lvl="0" indent="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It refers to the positional and health-wise data that is ob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tained in real-time on patients and also medical equipment.</a:t>
            </a:r>
            <a:endParaRPr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oogle Shape;358;p32"/>
          <p:cNvSpPr txBox="1">
            <a:spLocks/>
          </p:cNvSpPr>
          <p:nvPr/>
        </p:nvSpPr>
        <p:spPr>
          <a:xfrm>
            <a:off x="4150759" y="1912928"/>
            <a:ext cx="3176453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IDENTIFICATION AND AUTHENTICATION</a:t>
            </a:r>
            <a:endParaRPr lang="en-US" sz="11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refers to the data being collected about patients for facilitation of procedures such as registration etc.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2" name="Google Shape;359;p32"/>
          <p:cNvSpPr txBox="1">
            <a:spLocks/>
          </p:cNvSpPr>
          <p:nvPr/>
        </p:nvSpPr>
        <p:spPr>
          <a:xfrm>
            <a:off x="600845" y="3406764"/>
            <a:ext cx="2995109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lnSpc>
                <a:spcPct val="110000"/>
              </a:lnSpc>
              <a:buFont typeface="Karla"/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DATA COLLECTION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It refers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to the data being collected about patients in real-time, such as heart rate, blood pressure etc.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Google Shape;360;p32"/>
          <p:cNvSpPr txBox="1">
            <a:spLocks/>
          </p:cNvSpPr>
          <p:nvPr/>
        </p:nvSpPr>
        <p:spPr>
          <a:xfrm>
            <a:off x="4150760" y="3406764"/>
            <a:ext cx="3176453" cy="1551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Karla"/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SENSING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refers to the identification and authorization of medical personnel and other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authorised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personnel.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4" name="Google Shape;111;p17"/>
          <p:cNvSpPr txBox="1">
            <a:spLocks/>
          </p:cNvSpPr>
          <p:nvPr/>
        </p:nvSpPr>
        <p:spPr>
          <a:xfrm>
            <a:off x="417850" y="1347479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 four main applications that fall under this category are: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18" name="Google Shape;571;p41"/>
          <p:cNvGrpSpPr/>
          <p:nvPr/>
        </p:nvGrpSpPr>
        <p:grpSpPr>
          <a:xfrm>
            <a:off x="397737" y="453263"/>
            <a:ext cx="380814" cy="409003"/>
            <a:chOff x="616425" y="2329600"/>
            <a:chExt cx="361700" cy="388475"/>
          </a:xfrm>
        </p:grpSpPr>
        <p:sp>
          <p:nvSpPr>
            <p:cNvPr id="23" name="Google Shape;572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3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4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5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6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7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8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9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988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chemeClr val="accent2"/>
                </a:solidFill>
              </a:rPr>
              <a:t>Smart Environments</a:t>
            </a:r>
            <a:endParaRPr lang="en" sz="2000" dirty="0">
              <a:solidFill>
                <a:schemeClr val="accent2"/>
              </a:solidFill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356;p32"/>
          <p:cNvSpPr txBox="1">
            <a:spLocks noGrp="1"/>
          </p:cNvSpPr>
          <p:nvPr>
            <p:ph type="body" idx="1"/>
          </p:nvPr>
        </p:nvSpPr>
        <p:spPr>
          <a:xfrm>
            <a:off x="580979" y="2369039"/>
            <a:ext cx="2038800" cy="27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COMFORTABLE HOMES AND OFFICES</a:t>
            </a:r>
            <a:endParaRPr sz="12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0" lvl="0" indent="0" algn="just">
              <a:lnSpc>
                <a:spcPct val="110000"/>
              </a:lnSpc>
              <a:buNone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It refers to systems that improve quality of work and/or living in any home or office.</a:t>
            </a:r>
            <a:endParaRPr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oogle Shape;357;p32"/>
          <p:cNvSpPr txBox="1">
            <a:spLocks/>
          </p:cNvSpPr>
          <p:nvPr/>
        </p:nvSpPr>
        <p:spPr>
          <a:xfrm>
            <a:off x="2934696" y="2369040"/>
            <a:ext cx="2038800" cy="2784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INDUSTRIAL PLANTS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refers to the monitoring of machinery and its vitals over a sensor network remotely.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1" name="Google Shape;358;p32"/>
          <p:cNvSpPr txBox="1">
            <a:spLocks/>
          </p:cNvSpPr>
          <p:nvPr/>
        </p:nvSpPr>
        <p:spPr>
          <a:xfrm>
            <a:off x="5288413" y="2378534"/>
            <a:ext cx="2038800" cy="2775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SMART MUSEUM AND GYM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refers to the augmentation of data existing in such places with the help of technologies such as NFC, RFID etc.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4" name="Google Shape;111;p17"/>
          <p:cNvSpPr txBox="1">
            <a:spLocks/>
          </p:cNvSpPr>
          <p:nvPr/>
        </p:nvSpPr>
        <p:spPr>
          <a:xfrm>
            <a:off x="417850" y="1347479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 three main applications that fall under this category are: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18" name="Google Shape;678;p41"/>
          <p:cNvGrpSpPr/>
          <p:nvPr/>
        </p:nvGrpSpPr>
        <p:grpSpPr>
          <a:xfrm>
            <a:off x="384449" y="447546"/>
            <a:ext cx="393060" cy="393060"/>
            <a:chOff x="5941025" y="3634400"/>
            <a:chExt cx="467650" cy="467650"/>
          </a:xfrm>
        </p:grpSpPr>
        <p:sp>
          <p:nvSpPr>
            <p:cNvPr id="23" name="Google Shape;679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0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1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2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3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4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06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1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7A7B5"/>
                </a:solidFill>
              </a:rPr>
              <a:t>INTRODUCTION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277510" y="2879668"/>
            <a:ext cx="2353640" cy="1646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 look into IoT in general and what IoT </a:t>
            </a:r>
            <a:r>
              <a:rPr lang="en" dirty="0" smtClean="0"/>
              <a:t>means</a:t>
            </a:r>
            <a:endParaRPr lang="en-US" dirty="0"/>
          </a:p>
        </p:txBody>
      </p:sp>
      <p:sp>
        <p:nvSpPr>
          <p:cNvPr id="5" name="Google Shape;443;p39"/>
          <p:cNvSpPr txBox="1">
            <a:spLocks/>
          </p:cNvSpPr>
          <p:nvPr/>
        </p:nvSpPr>
        <p:spPr>
          <a:xfrm>
            <a:off x="8461034" y="1059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F006637-93F9-4416-AC98-649511F6343E}" type="slidenum">
              <a:rPr lang="en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2</a:t>
            </a:fld>
            <a:endParaRPr lang="en" dirty="0">
              <a:solidFill>
                <a:schemeClr val="accent4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chemeClr val="accent2"/>
                </a:solidFill>
              </a:rPr>
              <a:t>Personal and Social</a:t>
            </a:r>
            <a:endParaRPr lang="en" sz="2000" dirty="0">
              <a:solidFill>
                <a:schemeClr val="accent2"/>
              </a:solidFill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356;p32"/>
          <p:cNvSpPr txBox="1">
            <a:spLocks noGrp="1"/>
          </p:cNvSpPr>
          <p:nvPr>
            <p:ph type="body" idx="1"/>
          </p:nvPr>
        </p:nvSpPr>
        <p:spPr>
          <a:xfrm>
            <a:off x="580979" y="1912928"/>
            <a:ext cx="3014975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SOCIAL NETWORKING</a:t>
            </a:r>
            <a:endParaRPr sz="11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0" lvl="0" indent="0" algn="just">
              <a:lnSpc>
                <a:spcPct val="110000"/>
              </a:lnSpc>
              <a:buNone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It refers to delivering real-time updates about any person on social networking platforms such as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</a:rPr>
              <a:t>Facebook, Twitter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etc.</a:t>
            </a:r>
            <a:endParaRPr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Google Shape;358;p32"/>
          <p:cNvSpPr txBox="1">
            <a:spLocks/>
          </p:cNvSpPr>
          <p:nvPr/>
        </p:nvSpPr>
        <p:spPr>
          <a:xfrm>
            <a:off x="4150760" y="1912928"/>
            <a:ext cx="3176453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HISTORICAL QUERIES</a:t>
            </a:r>
            <a:endParaRPr lang="en-US" sz="11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provides historical data about any object such as 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location, ownership history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etc.</a:t>
            </a:r>
            <a:r>
              <a:rPr lang="en-US" sz="11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​ by embedding such artifacts with informational sensors.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2" name="Google Shape;359;p32"/>
          <p:cNvSpPr txBox="1">
            <a:spLocks/>
          </p:cNvSpPr>
          <p:nvPr/>
        </p:nvSpPr>
        <p:spPr>
          <a:xfrm>
            <a:off x="600845" y="3406764"/>
            <a:ext cx="2995109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 b="0" i="0" u="none" strike="noStrike" cap="non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lnSpc>
                <a:spcPct val="110000"/>
              </a:lnSpc>
              <a:buFont typeface="Karla"/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LOSSES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It refers to the retrieval of valuable objects which have embedded sensors in them to track their location, in the event they are misplaced.</a:t>
            </a:r>
            <a:endParaRPr 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Google Shape;360;p32"/>
          <p:cNvSpPr txBox="1">
            <a:spLocks/>
          </p:cNvSpPr>
          <p:nvPr/>
        </p:nvSpPr>
        <p:spPr>
          <a:xfrm>
            <a:off x="4150760" y="3406764"/>
            <a:ext cx="3176453" cy="1551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Karla"/>
              <a:buNone/>
            </a:pPr>
            <a:r>
              <a:rPr lang="en-US" sz="11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THEFTS</a:t>
            </a:r>
            <a:endParaRPr lang="en-US" sz="1100" b="1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This is similar to the application before, but with the added advantage of informing the respective authorities in case of theft.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4" name="Google Shape;111;p17"/>
          <p:cNvSpPr txBox="1">
            <a:spLocks/>
          </p:cNvSpPr>
          <p:nvPr/>
        </p:nvSpPr>
        <p:spPr>
          <a:xfrm>
            <a:off x="417850" y="1347479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 four main applications that fall under this category are: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18" name="Google Shape;605;p41"/>
          <p:cNvGrpSpPr/>
          <p:nvPr/>
        </p:nvGrpSpPr>
        <p:grpSpPr>
          <a:xfrm>
            <a:off x="381963" y="450109"/>
            <a:ext cx="433098" cy="407478"/>
            <a:chOff x="5972700" y="2330200"/>
            <a:chExt cx="411625" cy="387275"/>
          </a:xfrm>
        </p:grpSpPr>
        <p:sp>
          <p:nvSpPr>
            <p:cNvPr id="23" name="Google Shape;606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7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66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chemeClr val="accent2"/>
                </a:solidFill>
              </a:rPr>
              <a:t>Futuristic</a:t>
            </a:r>
            <a:endParaRPr lang="en" sz="2000" dirty="0">
              <a:solidFill>
                <a:schemeClr val="accent2"/>
              </a:solidFill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Google Shape;111;p17"/>
          <p:cNvSpPr txBox="1">
            <a:spLocks/>
          </p:cNvSpPr>
          <p:nvPr/>
        </p:nvSpPr>
        <p:spPr>
          <a:xfrm>
            <a:off x="417850" y="1347479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 three main applications that fall under this category are: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18" name="Google Shape;685;p41"/>
          <p:cNvGrpSpPr/>
          <p:nvPr/>
        </p:nvGrpSpPr>
        <p:grpSpPr>
          <a:xfrm>
            <a:off x="391366" y="450665"/>
            <a:ext cx="412201" cy="412226"/>
            <a:chOff x="6643075" y="3664250"/>
            <a:chExt cx="407950" cy="407975"/>
          </a:xfrm>
        </p:grpSpPr>
        <p:sp>
          <p:nvSpPr>
            <p:cNvPr id="23" name="Google Shape;686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7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356;p32"/>
          <p:cNvSpPr txBox="1">
            <a:spLocks noGrp="1"/>
          </p:cNvSpPr>
          <p:nvPr>
            <p:ph type="body" idx="1"/>
          </p:nvPr>
        </p:nvSpPr>
        <p:spPr>
          <a:xfrm>
            <a:off x="580979" y="2369039"/>
            <a:ext cx="2038800" cy="2784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SMART TAXI</a:t>
            </a:r>
            <a:endParaRPr sz="12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  <a:p>
            <a:pPr marL="0" lvl="0" indent="0" algn="just">
              <a:lnSpc>
                <a:spcPct val="110000"/>
              </a:lnSpc>
              <a:buNone/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It refers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to the application of rendering fully automated taxi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services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i.e. combining the online service delivery model of Uber, Lyft etc. with driverless systems.</a:t>
            </a:r>
            <a:endParaRPr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Google Shape;357;p32"/>
          <p:cNvSpPr txBox="1">
            <a:spLocks/>
          </p:cNvSpPr>
          <p:nvPr/>
        </p:nvSpPr>
        <p:spPr>
          <a:xfrm>
            <a:off x="2934696" y="2369040"/>
            <a:ext cx="2038800" cy="2784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CITY INFORMATION MODEL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refers to the overall tracking of public systems like roads, electricity, water connections etc. Inside a city or a designated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area.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7" name="Google Shape;358;p32"/>
          <p:cNvSpPr txBox="1">
            <a:spLocks/>
          </p:cNvSpPr>
          <p:nvPr/>
        </p:nvSpPr>
        <p:spPr>
          <a:xfrm>
            <a:off x="5288413" y="2378534"/>
            <a:ext cx="2038800" cy="2775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GAME ROOM</a:t>
            </a:r>
            <a:endParaRPr lang="en-US" sz="1200" b="1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It refers to improving the </a:t>
            </a:r>
            <a:r>
              <a:rPr lang="en-US" sz="1200" dirty="0" err="1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immersiveness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of a game by adding another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dimension of reality to games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using an actuator network that responds to the game events.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7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4</a:t>
            </a:r>
          </a:p>
          <a:p>
            <a:r>
              <a:rPr lang="en" dirty="0" smtClean="0">
                <a:solidFill>
                  <a:schemeClr val="accent6"/>
                </a:solidFill>
              </a:rPr>
              <a:t>OPEN ISSUES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226139" y="3236360"/>
            <a:ext cx="2405011" cy="1289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issues that need to be addressed by </a:t>
            </a:r>
            <a:r>
              <a:rPr lang="en-US" dirty="0" err="1" smtClean="0"/>
              <a:t>IoT</a:t>
            </a:r>
            <a:r>
              <a:rPr lang="en-US" dirty="0" smtClean="0"/>
              <a:t> systems</a:t>
            </a:r>
            <a:endParaRPr dirty="0"/>
          </a:p>
        </p:txBody>
      </p:sp>
      <p:sp>
        <p:nvSpPr>
          <p:cNvPr id="4" name="Google Shape;443;p39"/>
          <p:cNvSpPr txBox="1">
            <a:spLocks/>
          </p:cNvSpPr>
          <p:nvPr/>
        </p:nvSpPr>
        <p:spPr>
          <a:xfrm>
            <a:off x="8461034" y="1059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C4AB9431-C9E3-40EB-8DC6-E2493F1699DC}" type="slidenum">
              <a:rPr lang="en" smtClean="0">
                <a:solidFill>
                  <a:schemeClr val="accent6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22</a:t>
            </a:fld>
            <a:endParaRPr lang="en" dirty="0">
              <a:solidFill>
                <a:schemeClr val="accent6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769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chemeClr val="accent6"/>
                </a:solidFill>
              </a:rPr>
              <a:t>Categories of open issues</a:t>
            </a:r>
            <a:endParaRPr lang="en" sz="2000" dirty="0">
              <a:solidFill>
                <a:schemeClr val="accent6"/>
              </a:solidFill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23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Google Shape;90;p15"/>
          <p:cNvSpPr txBox="1"/>
          <p:nvPr/>
        </p:nvSpPr>
        <p:spPr>
          <a:xfrm>
            <a:off x="459049" y="2291257"/>
            <a:ext cx="2993067" cy="202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ARCHITECTURAL ISSUES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These refer to the issues that are encountered during the design of an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IoT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system, such as varying standards and device communication issues.</a:t>
            </a: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" name="Google Shape;91;p15"/>
          <p:cNvSpPr txBox="1"/>
          <p:nvPr/>
        </p:nvSpPr>
        <p:spPr>
          <a:xfrm>
            <a:off x="4064607" y="2291256"/>
            <a:ext cx="3045109" cy="20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SECURITY ISSUES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These refer to the issues that are encountered due to vulnerabilities in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IoT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system, which can cause potential security breaches and leaks of private data.</a:t>
            </a:r>
          </a:p>
        </p:txBody>
      </p:sp>
      <p:sp>
        <p:nvSpPr>
          <p:cNvPr id="32" name="Google Shape;111;p17"/>
          <p:cNvSpPr txBox="1">
            <a:spLocks/>
          </p:cNvSpPr>
          <p:nvPr/>
        </p:nvSpPr>
        <p:spPr>
          <a:xfrm>
            <a:off x="451191" y="1536643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 issues are mainly viewed as belonging to either one of the two kinds: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26" name="Google Shape;871;p41"/>
          <p:cNvGrpSpPr/>
          <p:nvPr/>
        </p:nvGrpSpPr>
        <p:grpSpPr>
          <a:xfrm>
            <a:off x="363792" y="466289"/>
            <a:ext cx="408776" cy="385995"/>
            <a:chOff x="5233525" y="4954450"/>
            <a:chExt cx="538275" cy="516350"/>
          </a:xfrm>
        </p:grpSpPr>
        <p:sp>
          <p:nvSpPr>
            <p:cNvPr id="27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5814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54517" y="4363997"/>
            <a:ext cx="197272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HIERARCHY OF </a:t>
            </a: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OPEN ISSUES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Google Shape;443;p39"/>
          <p:cNvSpPr txBox="1">
            <a:spLocks/>
          </p:cNvSpPr>
          <p:nvPr/>
        </p:nvSpPr>
        <p:spPr>
          <a:xfrm>
            <a:off x="8471308" y="46882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DCD17206-13F1-454B-8191-4F54C36351AC}" type="slidenum"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24</a:t>
            </a:fld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7" name="Google Shape;871;p41"/>
          <p:cNvGrpSpPr/>
          <p:nvPr/>
        </p:nvGrpSpPr>
        <p:grpSpPr>
          <a:xfrm>
            <a:off x="367396" y="3897731"/>
            <a:ext cx="452420" cy="433992"/>
            <a:chOff x="5233525" y="4954450"/>
            <a:chExt cx="538275" cy="516350"/>
          </a:xfrm>
        </p:grpSpPr>
        <p:sp>
          <p:nvSpPr>
            <p:cNvPr id="98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35686672"/>
              </p:ext>
            </p:extLst>
          </p:nvPr>
        </p:nvGraphicFramePr>
        <p:xfrm>
          <a:off x="2264605" y="150606"/>
          <a:ext cx="6672915" cy="4849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876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>
                <a:solidFill>
                  <a:schemeClr val="accent6"/>
                </a:solidFill>
              </a:rPr>
              <a:t>ARCHITECTURAL</a:t>
            </a:r>
            <a:r>
              <a:rPr lang="en" sz="2800" dirty="0" smtClean="0">
                <a:solidFill>
                  <a:srgbClr val="F44336"/>
                </a:solidFill>
              </a:rPr>
              <a:t> </a:t>
            </a:r>
            <a:r>
              <a:rPr lang="en" sz="2800" dirty="0" smtClean="0"/>
              <a:t>ISSUES</a:t>
            </a:r>
            <a:endParaRPr sz="2800" dirty="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Issues that rise during design of an IoT system</a:t>
            </a:r>
            <a:endParaRPr dirty="0"/>
          </a:p>
        </p:txBody>
      </p:sp>
      <p:sp>
        <p:nvSpPr>
          <p:cNvPr id="23" name="Google Shape;695;p41"/>
          <p:cNvSpPr/>
          <p:nvPr/>
        </p:nvSpPr>
        <p:spPr>
          <a:xfrm>
            <a:off x="783560" y="1958945"/>
            <a:ext cx="1205771" cy="1053757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2857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AF0AF1F7-E96D-4A2C-97D4-EA487BB24F36}" type="slidenum"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25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chemeClr val="accent6"/>
                </a:solidFill>
                <a:latin typeface="Montserrat" panose="020B0604020202020204" charset="0"/>
              </a:rPr>
              <a:t>Types of architectural </a:t>
            </a:r>
            <a:r>
              <a:rPr lang="en" sz="2000" dirty="0" smtClean="0">
                <a:solidFill>
                  <a:schemeClr val="accent6"/>
                </a:solidFill>
                <a:latin typeface="Montserrat" panose="020B0604020202020204" charset="0"/>
              </a:rPr>
              <a:t>issues</a:t>
            </a:r>
            <a:endParaRPr lang="en" sz="20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26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Google Shape;90;p15"/>
          <p:cNvSpPr txBox="1"/>
          <p:nvPr/>
        </p:nvSpPr>
        <p:spPr>
          <a:xfrm>
            <a:off x="459049" y="2291257"/>
            <a:ext cx="2993067" cy="202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STANDARDIZATION ISSUES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  <a:p>
            <a:pPr lvl="0" algn="just">
              <a:lnSpc>
                <a:spcPct val="12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These refer to the issues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that arise due to absence of non-standardized implementations of enabling technology and fragmented approaches to standardizing them.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" name="Google Shape;91;p15"/>
          <p:cNvSpPr txBox="1"/>
          <p:nvPr/>
        </p:nvSpPr>
        <p:spPr>
          <a:xfrm>
            <a:off x="4064607" y="2291256"/>
            <a:ext cx="3045109" cy="20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ADDRESSING AND NETWORKING ISSUES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Montserrat" panose="020B0604020202020204" charset="0"/>
              <a:ea typeface="Karla"/>
              <a:cs typeface="Karla"/>
              <a:sym typeface="Karla"/>
            </a:endParaRPr>
          </a:p>
          <a:p>
            <a:pPr lvl="0" algn="just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These refer to the issues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that are mainly due to the presence of huge number of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IoT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devices, bringing with it the challenge of addressing each device.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" name="Google Shape;111;p17"/>
          <p:cNvSpPr txBox="1">
            <a:spLocks/>
          </p:cNvSpPr>
          <p:nvPr/>
        </p:nvSpPr>
        <p:spPr>
          <a:xfrm>
            <a:off x="451191" y="1536643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The issues are mainly viewed as belonging to either one of the two kinds: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26" name="Google Shape;871;p41"/>
          <p:cNvGrpSpPr/>
          <p:nvPr/>
        </p:nvGrpSpPr>
        <p:grpSpPr>
          <a:xfrm>
            <a:off x="363792" y="466289"/>
            <a:ext cx="408776" cy="385995"/>
            <a:chOff x="5233525" y="4954450"/>
            <a:chExt cx="538275" cy="516350"/>
          </a:xfrm>
        </p:grpSpPr>
        <p:sp>
          <p:nvSpPr>
            <p:cNvPr id="27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58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chemeClr val="accent6"/>
                </a:solidFill>
                <a:latin typeface="Montserrat" panose="020B0604020202020204" charset="0"/>
              </a:rPr>
              <a:t>Standardisation issues</a:t>
            </a:r>
            <a:endParaRPr lang="en" sz="20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59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Multiple organizations work on standards for technologies that accompany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systems.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Some of them are ITU, ISO, CEN, IETF etc.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This ends up in fragmented approach to standardization.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However these organizations play very important role in unifying and standardizing implementations of different technologies that are used in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systems.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Without these organizations, implementations could vary from device to device which is a huge issue.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Thus these organizations tackle such issues by providing standard implementations.</a:t>
            </a: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27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9" name="Google Shape;497;p41"/>
          <p:cNvGrpSpPr/>
          <p:nvPr/>
        </p:nvGrpSpPr>
        <p:grpSpPr>
          <a:xfrm>
            <a:off x="370677" y="448668"/>
            <a:ext cx="317812" cy="387556"/>
            <a:chOff x="596350" y="929175"/>
            <a:chExt cx="407950" cy="497475"/>
          </a:xfrm>
        </p:grpSpPr>
        <p:sp>
          <p:nvSpPr>
            <p:cNvPr id="20" name="Google Shape;498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99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0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1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2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3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4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57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chemeClr val="accent6"/>
                </a:solidFill>
                <a:latin typeface="Montserrat" panose="020B0604020202020204" charset="0"/>
              </a:rPr>
              <a:t>Some important standardization organisations</a:t>
            </a:r>
            <a:endParaRPr lang="en" sz="20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7154499" cy="359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ETSI – European Telecommunications Standards Institute</a:t>
            </a:r>
          </a:p>
          <a:p>
            <a:pPr marL="0" lvl="1" indent="0">
              <a:lnSpc>
                <a:spcPct val="130000"/>
              </a:lnSpc>
              <a:spcBef>
                <a:spcPts val="600"/>
              </a:spcBef>
              <a:buSzPts val="1400"/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works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 RFID standards</a:t>
            </a:r>
          </a:p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IETF – Internet Engineering Task Force</a:t>
            </a:r>
          </a:p>
          <a:p>
            <a:pPr marL="0" lvl="1" indent="0">
              <a:lnSpc>
                <a:spcPct val="130000"/>
              </a:lnSpc>
              <a:spcBef>
                <a:spcPts val="600"/>
              </a:spcBef>
              <a:buSzPts val="1400"/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works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 Internet Protocol standards and other web standards.</a:t>
            </a:r>
          </a:p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CEN – European Committee for Standardization</a:t>
            </a:r>
          </a:p>
          <a:p>
            <a:pPr marL="0" indent="0">
              <a:lnSpc>
                <a:spcPct val="130000"/>
              </a:lnSpc>
              <a:buSzPts val="1400"/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works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 RFID standards</a:t>
            </a:r>
          </a:p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IEEE – Institute of Electrical and Electronics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Engineers</a:t>
            </a:r>
          </a:p>
          <a:p>
            <a:pPr marL="139700" indent="0">
              <a:lnSpc>
                <a:spcPct val="130000"/>
              </a:lnSpc>
              <a:buSzPts val="1400"/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	works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with wireless communication standards</a:t>
            </a:r>
          </a:p>
          <a:p>
            <a:pPr marL="139700">
              <a:lnSpc>
                <a:spcPct val="130000"/>
              </a:lnSpc>
              <a:buSzPts val="1400"/>
            </a:pPr>
            <a:endParaRPr lang="en-US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endParaRPr lang="en-US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28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9" name="Google Shape;653;p41"/>
          <p:cNvGrpSpPr/>
          <p:nvPr/>
        </p:nvGrpSpPr>
        <p:grpSpPr>
          <a:xfrm>
            <a:off x="387581" y="482812"/>
            <a:ext cx="360301" cy="295814"/>
            <a:chOff x="2599525" y="3688600"/>
            <a:chExt cx="428675" cy="351950"/>
          </a:xfrm>
        </p:grpSpPr>
        <p:sp>
          <p:nvSpPr>
            <p:cNvPr id="20" name="Google Shape;654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5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6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8518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chemeClr val="accent6"/>
                </a:solidFill>
                <a:latin typeface="Montserrat" panose="020B0604020202020204" charset="0"/>
              </a:rPr>
              <a:t>Addressing and networking issues</a:t>
            </a:r>
            <a:endParaRPr lang="en" sz="20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59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systems will include high number of nodes.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Current IPv4 protocol uses 4-byte address, which is limited.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Number of available IPv4 addresses will soon reach zero.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Therefore, other methods of addressing are to be used.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Alternate addressing methods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include IPv6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and RFID identifiers.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Mobility poses an additional issue, since the existing framework does not support mobility management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.</a:t>
            </a: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29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693;p41"/>
          <p:cNvSpPr/>
          <p:nvPr/>
        </p:nvSpPr>
        <p:spPr>
          <a:xfrm>
            <a:off x="368599" y="537882"/>
            <a:ext cx="458173" cy="258811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rgbClr val="57A7B5"/>
                </a:solidFill>
              </a:rPr>
              <a:t>What is IoT?</a:t>
            </a:r>
            <a:endParaRPr lang="en" sz="2000" dirty="0">
              <a:solidFill>
                <a:srgbClr val="57A7B5"/>
              </a:solidFill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26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A novel paradigm that is rapidly gaining ground in the scenario of wireless communications.</a:t>
            </a:r>
            <a:endParaRPr sz="14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Basic idea: pervasive presence of variety of ‘things’ around us, interacting with each other and cooperate with other ‘things’ to reach common goals.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IoT included in the US National Intelligence Council’s list of “Disruptive Civil Technologies”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By 2025 IoT may reside in everyday things including food packages, electronic applicances, even paper documents.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 dirty="0" smtClean="0">
                <a:solidFill>
                  <a:schemeClr val="bg2">
                    <a:lumMod val="50000"/>
                  </a:schemeClr>
                </a:solidFill>
              </a:rPr>
              <a:t>Even if a hugely positive idea, carries risk like potential security threats.</a:t>
            </a:r>
            <a:endParaRPr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fld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0" name="Google Shape;827;p41"/>
          <p:cNvGrpSpPr/>
          <p:nvPr/>
        </p:nvGrpSpPr>
        <p:grpSpPr>
          <a:xfrm>
            <a:off x="422389" y="436227"/>
            <a:ext cx="215966" cy="342399"/>
            <a:chOff x="6718575" y="2318625"/>
            <a:chExt cx="256950" cy="407375"/>
          </a:xfrm>
        </p:grpSpPr>
        <p:sp>
          <p:nvSpPr>
            <p:cNvPr id="11" name="Google Shape;828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9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30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1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2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3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4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5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chemeClr val="accent6"/>
                </a:solidFill>
                <a:latin typeface="Montserrat" panose="020B0604020202020204" charset="0"/>
              </a:rPr>
              <a:t>Addressing and networking issues</a:t>
            </a:r>
            <a:endParaRPr lang="en" sz="20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59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Also, redesign of transport layer protocols required to fit use cases of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systems.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Essentially this means design a connectionless protocol akin to UDP but with additional reliability and adaptability.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Another issue is in the method in which addresses are obtained.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Traditionally using DNS to obtain addresses, which associates itself with the paradigm of host-to-host communication and not object communication.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Solution: ONS (Object Name Service) concept to be introduced, which references the object with RFID identifier and an associated description.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This utilizes OCMS (Object Code Mapping Service) to provide mapping from addresses to actual objects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30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Google Shape;693;p41"/>
          <p:cNvSpPr/>
          <p:nvPr/>
        </p:nvSpPr>
        <p:spPr>
          <a:xfrm>
            <a:off x="368599" y="537882"/>
            <a:ext cx="458173" cy="258811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53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>
                <a:solidFill>
                  <a:schemeClr val="accent6"/>
                </a:solidFill>
              </a:rPr>
              <a:t>SECURITY</a:t>
            </a:r>
            <a:r>
              <a:rPr lang="en" sz="2800" dirty="0" smtClean="0">
                <a:solidFill>
                  <a:srgbClr val="F44336"/>
                </a:solidFill>
              </a:rPr>
              <a:t> </a:t>
            </a:r>
            <a:r>
              <a:rPr lang="en" sz="2800" dirty="0"/>
              <a:t>ISSUES</a:t>
            </a:r>
            <a:endParaRPr sz="2800" dirty="0">
              <a:solidFill>
                <a:srgbClr val="F44336"/>
              </a:solidFill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609514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Issues that rise </a:t>
            </a:r>
            <a:r>
              <a:rPr lang="en-US" dirty="0" smtClean="0"/>
              <a:t>due to inherent vulnerabilities </a:t>
            </a:r>
            <a:r>
              <a:rPr lang="en-US" dirty="0"/>
              <a:t>of an </a:t>
            </a:r>
            <a:r>
              <a:rPr lang="en-US" dirty="0" err="1"/>
              <a:t>IoT</a:t>
            </a:r>
            <a:r>
              <a:rPr lang="en-US" dirty="0"/>
              <a:t> system</a:t>
            </a:r>
          </a:p>
        </p:txBody>
      </p:sp>
      <p:sp>
        <p:nvSpPr>
          <p:cNvPr id="14" name="Google Shape;695;p41"/>
          <p:cNvSpPr/>
          <p:nvPr/>
        </p:nvSpPr>
        <p:spPr>
          <a:xfrm>
            <a:off x="783560" y="1958945"/>
            <a:ext cx="1205771" cy="1053757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2857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13AD9E35-2720-4961-9A7D-1D8C05E6DB0F}" type="slidenum"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31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017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54517" y="4363997"/>
            <a:ext cx="197272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SOME </a:t>
            </a: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HEADLINES 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REGARDING IoT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Google Shape;443;p39"/>
          <p:cNvSpPr txBox="1">
            <a:spLocks/>
          </p:cNvSpPr>
          <p:nvPr/>
        </p:nvSpPr>
        <p:spPr>
          <a:xfrm>
            <a:off x="8471308" y="46882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DCD17206-13F1-454B-8191-4F54C36351AC}" type="slidenum"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fld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97" name="Google Shape;871;p41"/>
          <p:cNvGrpSpPr/>
          <p:nvPr/>
        </p:nvGrpSpPr>
        <p:grpSpPr>
          <a:xfrm>
            <a:off x="367396" y="3897731"/>
            <a:ext cx="452420" cy="433992"/>
            <a:chOff x="5233525" y="4954450"/>
            <a:chExt cx="538275" cy="516350"/>
          </a:xfrm>
        </p:grpSpPr>
        <p:sp>
          <p:nvSpPr>
            <p:cNvPr id="98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Google Shape;3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595" y="425951"/>
            <a:ext cx="5518516" cy="99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7036" y="1739732"/>
            <a:ext cx="5454558" cy="1111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268" y="3170499"/>
            <a:ext cx="4977309" cy="1197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61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35;p41"/>
          <p:cNvSpPr/>
          <p:nvPr/>
        </p:nvSpPr>
        <p:spPr>
          <a:xfrm>
            <a:off x="368134" y="443454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chemeClr val="accent6"/>
                </a:solidFill>
                <a:latin typeface="Montserrat" panose="020B0604020202020204" charset="0"/>
              </a:rPr>
              <a:t>Security issues and its causes</a:t>
            </a:r>
            <a:endParaRPr lang="en" sz="20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59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Most of the components are left unattended, thus it is easy to physically attack them.</a:t>
            </a:r>
          </a:p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Wireless communications can be eavesdropped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easily.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indent="-317500">
              <a:lnSpc>
                <a:spcPct val="130000"/>
              </a:lnSpc>
              <a:buSzPts val="1400"/>
              <a:buFont typeface="Arial"/>
              <a:buChar char="▸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 have low capabilities in terms of both energy and computing resources and thus they cannot implement complex security protocols.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33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19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54517" y="4363997"/>
            <a:ext cx="197272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MAN-IN-THE-MIDDLE </a:t>
            </a:r>
            <a:r>
              <a:rPr lang="en" dirty="0" smtClean="0">
                <a:solidFill>
                  <a:schemeClr val="accent6">
                    <a:lumMod val="75000"/>
                  </a:schemeClr>
                </a:solidFill>
              </a:rPr>
              <a:t>ATTACK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Google Shape;443;p39"/>
          <p:cNvSpPr txBox="1">
            <a:spLocks/>
          </p:cNvSpPr>
          <p:nvPr/>
        </p:nvSpPr>
        <p:spPr>
          <a:xfrm>
            <a:off x="8471308" y="46882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DCD17206-13F1-454B-8191-4F54C36351AC}" type="slidenum">
              <a:rPr lang="en-US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34</a:t>
            </a:fld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Google Shape;510;p41"/>
          <p:cNvSpPr/>
          <p:nvPr/>
        </p:nvSpPr>
        <p:spPr>
          <a:xfrm>
            <a:off x="365841" y="3907178"/>
            <a:ext cx="416203" cy="41378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/>
          <p:cNvSpPr/>
          <p:nvPr/>
        </p:nvSpPr>
        <p:spPr>
          <a:xfrm>
            <a:off x="3259564" y="365755"/>
            <a:ext cx="537882" cy="5378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80092" y="365755"/>
            <a:ext cx="537882" cy="5378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A’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19828" y="365755"/>
            <a:ext cx="537882" cy="5378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B’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240356" y="365755"/>
            <a:ext cx="537882" cy="53788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B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cxnSp>
        <p:nvCxnSpPr>
          <p:cNvPr id="4" name="Straight Arrow Connector 3"/>
          <p:cNvCxnSpPr>
            <a:stCxn id="2" idx="4"/>
          </p:cNvCxnSpPr>
          <p:nvPr/>
        </p:nvCxnSpPr>
        <p:spPr>
          <a:xfrm>
            <a:off x="3528505" y="903637"/>
            <a:ext cx="3" cy="338865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88769" y="903637"/>
            <a:ext cx="3" cy="338865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49033" y="903636"/>
            <a:ext cx="3" cy="338865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509294" y="903636"/>
            <a:ext cx="3" cy="3388659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28505" y="1247882"/>
            <a:ext cx="1660261" cy="204395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188771" y="1694324"/>
            <a:ext cx="1660261" cy="204395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49033" y="2140766"/>
            <a:ext cx="1660261" cy="204395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849032" y="2587208"/>
            <a:ext cx="1660263" cy="184506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188766" y="3003254"/>
            <a:ext cx="1660263" cy="184506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528503" y="3534156"/>
            <a:ext cx="1660263" cy="184506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03576" y="4328764"/>
            <a:ext cx="8498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Time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63839" y="4328763"/>
            <a:ext cx="8498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Time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4102" y="4322691"/>
            <a:ext cx="8498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Time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84367" y="4322691"/>
            <a:ext cx="84985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Time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430657">
            <a:off x="3560937" y="1015859"/>
            <a:ext cx="16351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Query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 rot="430657">
            <a:off x="5158351" y="1452092"/>
            <a:ext cx="17511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essage(Query)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430657">
            <a:off x="6799846" y="1924371"/>
            <a:ext cx="175113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Copy of the query</a:t>
            </a:r>
            <a:endParaRPr lang="en-US" sz="1500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 rot="21229659">
            <a:off x="6881319" y="2656079"/>
            <a:ext cx="16351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Reply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29659">
            <a:off x="5202098" y="3075908"/>
            <a:ext cx="167931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message(Reply)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21229659">
            <a:off x="3528104" y="3610727"/>
            <a:ext cx="1679315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5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Copy of the reply</a:t>
            </a:r>
            <a:endParaRPr lang="en-US" sz="1500" dirty="0">
              <a:solidFill>
                <a:schemeClr val="accent6">
                  <a:lumMod val="20000"/>
                  <a:lumOff val="8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6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711136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700" dirty="0">
                <a:solidFill>
                  <a:schemeClr val="accent6"/>
                </a:solidFill>
                <a:latin typeface="Montserrat" panose="020B0604020202020204" charset="0"/>
              </a:rPr>
              <a:t>Security fundamentals every IoT system needs to provide</a:t>
            </a:r>
            <a:endParaRPr lang="en" sz="17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59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15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Authentication: The process or action of verifying the identity of a user or process.</a:t>
            </a:r>
          </a:p>
          <a:p>
            <a:pPr indent="-317500">
              <a:lnSpc>
                <a:spcPct val="115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Integrity: The state of being whole and undivided.</a:t>
            </a:r>
          </a:p>
          <a:p>
            <a:pPr indent="-317500">
              <a:lnSpc>
                <a:spcPct val="115000"/>
              </a:lnSpc>
              <a:buSzPts val="1400"/>
              <a:buFont typeface="Arial"/>
              <a:buChar char="▸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Privacy: The property of ensuring that personal data of any user within the system is not divulged to any other third-party and is not used with malicious intent within the system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indent="-317500">
              <a:lnSpc>
                <a:spcPct val="115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Digital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forgetting: The process of properly handling data that is no longer required and setting what rules define which data is required or not.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  <a:p>
            <a:pPr indent="-317500">
              <a:lnSpc>
                <a:spcPct val="115000"/>
              </a:lnSpc>
              <a:buSzPts val="1400"/>
              <a:buFont typeface="Arial"/>
              <a:buChar char="▸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35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Google Shape;694;p41"/>
          <p:cNvSpPr/>
          <p:nvPr/>
        </p:nvSpPr>
        <p:spPr>
          <a:xfrm>
            <a:off x="368134" y="464970"/>
            <a:ext cx="408805" cy="40883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711136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chemeClr val="accent6"/>
                </a:solidFill>
                <a:latin typeface="Montserrat" panose="020B0604020202020204" charset="0"/>
              </a:rPr>
              <a:t>Resolving privacy issues</a:t>
            </a:r>
            <a:endParaRPr lang="en" sz="2000" dirty="0">
              <a:solidFill>
                <a:schemeClr val="accent6"/>
              </a:solidFill>
              <a:latin typeface="Montserrat" panose="020B0604020202020204" charset="0"/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377720"/>
            <a:ext cx="6887637" cy="3596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 tracking system does not collect information about the position and movements of individual user. 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People are informed of the scope and the way in which their moments are tracked by the systems.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Periodically delete information that is of no use for the purpose it was generated.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 order to ensure that the personal data collected is used only to support authorized services by authorized providers, solutions have been proposed that usually rely on a system called privacy broker.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The proxy interacts with user on one side and with services on the other; it guarantees that the provider obtains only the information about the user which is strictly needed.</a:t>
            </a:r>
          </a:p>
          <a:p>
            <a:pPr indent="-317500">
              <a:lnSpc>
                <a:spcPct val="120000"/>
              </a:lnSpc>
              <a:buSzPts val="1400"/>
              <a:buFont typeface="Arial"/>
              <a:buChar char="▸"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50968561-7A80-4499-8AEA-B2BC460F0A50}" type="slidenum">
              <a:rPr lang="en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36</a:t>
            </a:fld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Google Shape;604;p41"/>
          <p:cNvSpPr/>
          <p:nvPr/>
        </p:nvSpPr>
        <p:spPr>
          <a:xfrm>
            <a:off x="368134" y="490563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8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272" y="1448658"/>
            <a:ext cx="4006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2">
                    <a:lumMod val="75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Thank you!</a:t>
            </a:r>
            <a:endParaRPr lang="en-US" sz="7200" b="1" dirty="0">
              <a:solidFill>
                <a:schemeClr val="bg2">
                  <a:lumMod val="75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26804" y="863882"/>
            <a:ext cx="34829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 smtClean="0">
                <a:solidFill>
                  <a:schemeClr val="bg1"/>
                </a:solidFill>
                <a:latin typeface="Karla" panose="020B0604020202020204" charset="0"/>
                <a:ea typeface="Karla" panose="020B0604020202020204" charset="0"/>
              </a:rPr>
              <a:t>Any questions you would like to ask us?</a:t>
            </a:r>
            <a:endParaRPr lang="en-US" sz="4400" b="1" dirty="0">
              <a:solidFill>
                <a:schemeClr val="bg1"/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0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an dir="u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rgbClr val="57A7B5"/>
                </a:solidFill>
              </a:rPr>
              <a:t>One paradigm, many visions.</a:t>
            </a: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26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The term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is loosely defined, and as such tends toward multiple definitions.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First definition is from a ‘things’ oriented perspective, this does not cover the whole scope of all the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systems.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Different visions like things-oriented visions, semantic-oriented visions and internet-oriented visions. 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Multiple visions paved way to the ITU definition of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, which is “from anytime, anyplace connectivity for anyone, we will now have connectivity for anything”</a:t>
            </a:r>
          </a:p>
        </p:txBody>
      </p:sp>
      <p:grpSp>
        <p:nvGrpSpPr>
          <p:cNvPr id="19" name="Google Shape;871;p41"/>
          <p:cNvGrpSpPr/>
          <p:nvPr/>
        </p:nvGrpSpPr>
        <p:grpSpPr>
          <a:xfrm>
            <a:off x="363792" y="466289"/>
            <a:ext cx="408776" cy="385995"/>
            <a:chOff x="5233525" y="4954450"/>
            <a:chExt cx="538275" cy="516350"/>
          </a:xfrm>
        </p:grpSpPr>
        <p:sp>
          <p:nvSpPr>
            <p:cNvPr id="20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2FF29E9D-2075-45AE-83EC-D1E2C616160B}" type="slidenum">
              <a:rPr lang="en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</a:t>
            </a:fld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254517" y="4363997"/>
            <a:ext cx="197272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CONCEPTS, TECHNOLOGIES AND HARDWARE THAT CONTRIBUTE TO </a:t>
            </a:r>
            <a:r>
              <a:rPr lang="en" dirty="0" smtClean="0">
                <a:solidFill>
                  <a:schemeClr val="accent4">
                    <a:lumMod val="75000"/>
                  </a:schemeClr>
                </a:solidFill>
              </a:rPr>
              <a:t>IoT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01" name="Google Shape;201;p25"/>
          <p:cNvGrpSpPr/>
          <p:nvPr/>
        </p:nvGrpSpPr>
        <p:grpSpPr>
          <a:xfrm>
            <a:off x="377542" y="3482117"/>
            <a:ext cx="453641" cy="447356"/>
            <a:chOff x="3292425" y="3664250"/>
            <a:chExt cx="397025" cy="391525"/>
          </a:xfrm>
        </p:grpSpPr>
        <p:sp>
          <p:nvSpPr>
            <p:cNvPr id="202" name="Google Shape;202;p25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Oval 2"/>
          <p:cNvSpPr/>
          <p:nvPr/>
        </p:nvSpPr>
        <p:spPr>
          <a:xfrm>
            <a:off x="4069309" y="79313"/>
            <a:ext cx="3176763" cy="317676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195785" y="1910142"/>
            <a:ext cx="3549873" cy="303165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273986" y="1635725"/>
            <a:ext cx="3298936" cy="3102548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56053" y="2498788"/>
            <a:ext cx="8647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INTERNET OF THINGS</a:t>
            </a:r>
            <a:endParaRPr lang="en-US" sz="10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</p:txBody>
      </p:sp>
      <p:sp>
        <p:nvSpPr>
          <p:cNvPr id="16" name="Google Shape;443;p39"/>
          <p:cNvSpPr txBox="1">
            <a:spLocks/>
          </p:cNvSpPr>
          <p:nvPr/>
        </p:nvSpPr>
        <p:spPr>
          <a:xfrm>
            <a:off x="8471308" y="468820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DCD17206-13F1-454B-8191-4F54C36351AC}" type="slidenum">
              <a:rPr 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5</a:t>
            </a:fld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71125" y="468062"/>
            <a:ext cx="754493" cy="295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RFID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3539" y="735434"/>
            <a:ext cx="667849" cy="295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UID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8224" y="978090"/>
            <a:ext cx="963299" cy="3459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Spimes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55953" y="1260851"/>
            <a:ext cx="959357" cy="34452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Smart items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893519" y="624212"/>
            <a:ext cx="1094839" cy="5781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Everyday Objects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430787" y="1054516"/>
            <a:ext cx="1371050" cy="80783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Wireless sensors and actuators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491991" y="1452146"/>
            <a:ext cx="732565" cy="295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WISP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49966" y="1695350"/>
            <a:ext cx="1346976" cy="488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Connectivity for anything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63538" y="2181818"/>
            <a:ext cx="1125041" cy="53875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319379" y="2558528"/>
            <a:ext cx="1122460" cy="7002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IPSO (IP for Smart Objects)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237600" y="3271277"/>
            <a:ext cx="1221698" cy="7716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Smart Semantic Middleware</a:t>
            </a:r>
            <a:endParaRPr lang="en-US" sz="10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50607" y="2436709"/>
            <a:ext cx="1505888" cy="488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Semantic Technologies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812999" y="2940793"/>
            <a:ext cx="1314212" cy="488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Reasoning over data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55919" y="3482117"/>
            <a:ext cx="1713529" cy="69184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Semantic execution environments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81566" y="253384"/>
            <a:ext cx="160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THINGS-ORIENTED VISIONS</a:t>
            </a:r>
            <a:endParaRPr lang="en-US" sz="10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7219" y="4183875"/>
            <a:ext cx="1605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INTERNET-ORIENTED VISIONS</a:t>
            </a:r>
            <a:endParaRPr lang="en-US" sz="10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6176" y="4387594"/>
            <a:ext cx="172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SEMANTIC</a:t>
            </a:r>
            <a:r>
              <a:rPr lang="en-US" sz="1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anose="020B0604020202020204" charset="0"/>
                <a:ea typeface="Karla" panose="020B0604020202020204" charset="0"/>
              </a:rPr>
              <a:t>-ORIENTED VISIONS</a:t>
            </a:r>
            <a:endParaRPr lang="en-US" sz="1000" b="1" dirty="0">
              <a:solidFill>
                <a:schemeClr val="accent4">
                  <a:lumMod val="20000"/>
                  <a:lumOff val="80000"/>
                </a:schemeClr>
              </a:solidFill>
              <a:latin typeface="Montserrat" panose="020B0604020202020204" charset="0"/>
              <a:ea typeface="Karla" panose="020B060402020202020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45175" y="3158089"/>
            <a:ext cx="1234699" cy="488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Internet 0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863589" y="3559657"/>
            <a:ext cx="1289323" cy="4882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Web of Things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0787" y="868428"/>
            <a:ext cx="667849" cy="2957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NFC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8488" y="2289685"/>
            <a:ext cx="1265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solidFill>
                  <a:schemeClr val="accent4">
                    <a:lumMod val="50000"/>
                  </a:schemeClr>
                </a:solidFill>
                <a:latin typeface="Karla" panose="020B0604020202020204" charset="0"/>
                <a:ea typeface="Karla" panose="020B0604020202020204" charset="0"/>
              </a:rPr>
              <a:t>Communicating things</a:t>
            </a:r>
            <a:endParaRPr lang="en-US" sz="1050" dirty="0">
              <a:solidFill>
                <a:schemeClr val="accent4">
                  <a:lumMod val="50000"/>
                </a:schemeClr>
              </a:solidFill>
              <a:latin typeface="Karla" panose="020B0604020202020204" charset="0"/>
              <a:ea typeface="Karl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4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 smtClean="0">
                <a:solidFill>
                  <a:srgbClr val="57A7B5"/>
                </a:solidFill>
              </a:rPr>
              <a:t>Visions that drive IoT</a:t>
            </a:r>
            <a:endParaRPr lang="en" sz="2000" dirty="0">
              <a:solidFill>
                <a:srgbClr val="57A7B5"/>
              </a:solidFill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485300"/>
            <a:ext cx="6887637" cy="326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Things-oriented visions imply the physical technologies and connectivity ideals that contribute to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Internet-oriented visions refer to the networking methodologies and protocols that help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to work as designed.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Semantic-oriented visions refer to the processing techniques that are employed in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IoT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systems to provide thinking capability to ‘things’.</a:t>
            </a:r>
          </a:p>
        </p:txBody>
      </p:sp>
      <p:grpSp>
        <p:nvGrpSpPr>
          <p:cNvPr id="19" name="Google Shape;871;p41"/>
          <p:cNvGrpSpPr/>
          <p:nvPr/>
        </p:nvGrpSpPr>
        <p:grpSpPr>
          <a:xfrm>
            <a:off x="363792" y="466289"/>
            <a:ext cx="408776" cy="385995"/>
            <a:chOff x="5233525" y="4954450"/>
            <a:chExt cx="538275" cy="516350"/>
          </a:xfrm>
        </p:grpSpPr>
        <p:sp>
          <p:nvSpPr>
            <p:cNvPr id="20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6</a:t>
            </a:fld>
            <a:endParaRPr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0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</a:t>
            </a:r>
          </a:p>
          <a:p>
            <a:r>
              <a:rPr lang="en" dirty="0">
                <a:solidFill>
                  <a:srgbClr val="92D050"/>
                </a:solidFill>
              </a:rPr>
              <a:t>ENABLING TECHNOLOGIES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6379894" y="2793404"/>
            <a:ext cx="2251256" cy="1732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The broad scope of technologies that enable and drive the IoT revolution</a:t>
            </a:r>
          </a:p>
        </p:txBody>
      </p:sp>
      <p:sp>
        <p:nvSpPr>
          <p:cNvPr id="4" name="Google Shape;443;p39"/>
          <p:cNvSpPr txBox="1">
            <a:spLocks/>
          </p:cNvSpPr>
          <p:nvPr/>
        </p:nvSpPr>
        <p:spPr>
          <a:xfrm>
            <a:off x="8461034" y="10593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1727944-160D-48ED-B607-20C27EED938A}" type="slidenum">
              <a:rPr lang="en" smtClean="0">
                <a:solidFill>
                  <a:schemeClr val="accent3">
                    <a:lumMod val="60000"/>
                    <a:lumOff val="40000"/>
                  </a:schemeClr>
                </a:solidFill>
                <a:latin typeface="Montserrat" panose="020B0604020202020204" charset="0"/>
              </a:rPr>
              <a:t>7</a:t>
            </a:fld>
            <a:endParaRPr lang="en" dirty="0">
              <a:solidFill>
                <a:schemeClr val="accent3">
                  <a:lumMod val="60000"/>
                  <a:lumOff val="40000"/>
                </a:schemeClr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564147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2000" dirty="0">
                <a:solidFill>
                  <a:srgbClr val="92D050"/>
                </a:solidFill>
              </a:rPr>
              <a:t>Categories of enabling technologies</a:t>
            </a:r>
          </a:p>
        </p:txBody>
      </p: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8</a:t>
            </a:fld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Google Shape;90;p15"/>
          <p:cNvSpPr txBox="1"/>
          <p:nvPr/>
        </p:nvSpPr>
        <p:spPr>
          <a:xfrm>
            <a:off x="459049" y="2291257"/>
            <a:ext cx="2993067" cy="2023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IDENTIFICATION, SENSING AND COMMUNICATION TECHNOLOGIES</a:t>
            </a: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These refer to the driving technologies such as RFID, ZigBee etc. that help actualize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IoT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systems and its communication.</a:t>
            </a:r>
            <a:endParaRPr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1" name="Google Shape;91;p15"/>
          <p:cNvSpPr txBox="1"/>
          <p:nvPr/>
        </p:nvSpPr>
        <p:spPr>
          <a:xfrm>
            <a:off x="4064607" y="2291256"/>
            <a:ext cx="3045109" cy="20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  <a:ea typeface="Karla"/>
                <a:cs typeface="Karla"/>
                <a:sym typeface="Karla"/>
              </a:rPr>
              <a:t>MIDDLEWARE</a:t>
            </a: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These refer to the software sublayers that sit in-between the technological and application layers and helps manage complex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IoT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Karla"/>
                <a:ea typeface="Karla"/>
                <a:cs typeface="Karla"/>
                <a:sym typeface="Karla"/>
              </a:rPr>
              <a:t> systems.</a:t>
            </a:r>
            <a:endParaRPr dirty="0">
              <a:solidFill>
                <a:schemeClr val="bg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" name="Google Shape;111;p17"/>
          <p:cNvSpPr txBox="1">
            <a:spLocks/>
          </p:cNvSpPr>
          <p:nvPr/>
        </p:nvSpPr>
        <p:spPr>
          <a:xfrm>
            <a:off x="451191" y="1536643"/>
            <a:ext cx="6356208" cy="555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latin typeface="Montserrat" panose="020B0604020202020204" charset="0"/>
              </a:rPr>
              <a:t>All enabling technologies can be split into two: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Montserrat" panose="020B0604020202020204" charset="0"/>
            </a:endParaRPr>
          </a:p>
        </p:txBody>
      </p:sp>
      <p:grpSp>
        <p:nvGrpSpPr>
          <p:cNvPr id="33" name="Google Shape;688;p41"/>
          <p:cNvGrpSpPr/>
          <p:nvPr/>
        </p:nvGrpSpPr>
        <p:grpSpPr>
          <a:xfrm>
            <a:off x="411782" y="480741"/>
            <a:ext cx="371564" cy="371543"/>
            <a:chOff x="576250" y="4319400"/>
            <a:chExt cx="442075" cy="442050"/>
          </a:xfrm>
        </p:grpSpPr>
        <p:sp>
          <p:nvSpPr>
            <p:cNvPr id="34" name="Google Shape;689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0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1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2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51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268377" y="852284"/>
            <a:ext cx="6789969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700" dirty="0">
                <a:solidFill>
                  <a:srgbClr val="92D050"/>
                </a:solidFill>
              </a:rPr>
              <a:t>Identification, sensing and communication technologies</a:t>
            </a:r>
            <a:endParaRPr lang="en" sz="1700" dirty="0">
              <a:solidFill>
                <a:srgbClr val="92D050"/>
              </a:solidFill>
            </a:endParaRPr>
          </a:p>
        </p:txBody>
      </p:sp>
      <p:sp>
        <p:nvSpPr>
          <p:cNvPr id="437" name="Google Shape;437;p39"/>
          <p:cNvSpPr txBox="1">
            <a:spLocks noGrp="1"/>
          </p:cNvSpPr>
          <p:nvPr>
            <p:ph type="body" idx="1"/>
          </p:nvPr>
        </p:nvSpPr>
        <p:spPr>
          <a:xfrm>
            <a:off x="268277" y="1382560"/>
            <a:ext cx="6887637" cy="3269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“Anytime, anywhere,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anymedia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” has been the driving force behind development of communication technologies.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Ratio of radios to humans nearing 1:1 ; but reduction in terms of size, weight, energy consumption and cost can lead to new era.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This will allow us to integrate radios in almost all objects.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One key component is RFID systems; which is comprised of one RFID reader and multiple RFID tags.</a:t>
            </a:r>
          </a:p>
          <a:p>
            <a:pPr lvl="0" indent="-317500">
              <a:lnSpc>
                <a:spcPct val="150000"/>
              </a:lnSpc>
              <a:buSzPts val="1400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Most RFID tags are passive and do not require a power supply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" name="Google Shape;871;p41"/>
          <p:cNvGrpSpPr/>
          <p:nvPr/>
        </p:nvGrpSpPr>
        <p:grpSpPr>
          <a:xfrm>
            <a:off x="363792" y="466289"/>
            <a:ext cx="408776" cy="385995"/>
            <a:chOff x="5233525" y="4954450"/>
            <a:chExt cx="538275" cy="516350"/>
          </a:xfrm>
        </p:grpSpPr>
        <p:sp>
          <p:nvSpPr>
            <p:cNvPr id="20" name="Google Shape;872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3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4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5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6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7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8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9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80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1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2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bg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8471308" y="468820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3C66FF6A-0739-4F44-A265-F055AFAF4136}" type="slidenum">
              <a:rPr lang="en-US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9</a:t>
            </a:fld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wal template">
  <a:themeElements>
    <a:clrScheme name="Custom 3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FFC000"/>
      </a:accent2>
      <a:accent3>
        <a:srgbClr val="92D050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5440</TotalTime>
  <Words>2308</Words>
  <Application>Microsoft Office PowerPoint</Application>
  <PresentationFormat>On-screen Show (16:9)</PresentationFormat>
  <Paragraphs>309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Montserrat</vt:lpstr>
      <vt:lpstr>Arial</vt:lpstr>
      <vt:lpstr>Karla</vt:lpstr>
      <vt:lpstr>Cadwal template</vt:lpstr>
      <vt:lpstr>INTERNET OF THINGS: A SURVEY PAPER PRESENTATION</vt:lpstr>
      <vt:lpstr>1 INTRODUCTION</vt:lpstr>
      <vt:lpstr>What is IoT?</vt:lpstr>
      <vt:lpstr>One paradigm, many visions.</vt:lpstr>
      <vt:lpstr>CONCEPTS, TECHNOLOGIES AND HARDWARE THAT CONTRIBUTE TO IoT</vt:lpstr>
      <vt:lpstr>Visions that drive IoT</vt:lpstr>
      <vt:lpstr>2 ENABLING TECHNOLOGIES</vt:lpstr>
      <vt:lpstr>Categories of enabling technologies</vt:lpstr>
      <vt:lpstr>Identification, sensing and communication technologies</vt:lpstr>
      <vt:lpstr>Identification, sensing and communication technologies</vt:lpstr>
      <vt:lpstr>Middleware</vt:lpstr>
      <vt:lpstr>Middleware components</vt:lpstr>
      <vt:lpstr>COMPONENTS OF A MIDDLEWARE SYSTEM</vt:lpstr>
      <vt:lpstr>3 APPLICATIONS</vt:lpstr>
      <vt:lpstr>CLASSES OF APPLICATIONS</vt:lpstr>
      <vt:lpstr>SPECIFIC APPLICATIONS DIVIDED BY EACH CLASS</vt:lpstr>
      <vt:lpstr>Transportation and Logistics</vt:lpstr>
      <vt:lpstr>Healthcare</vt:lpstr>
      <vt:lpstr>Smart Environments</vt:lpstr>
      <vt:lpstr>Personal and Social</vt:lpstr>
      <vt:lpstr>Futuristic</vt:lpstr>
      <vt:lpstr>4 OPEN ISSUES</vt:lpstr>
      <vt:lpstr>Categories of open issues</vt:lpstr>
      <vt:lpstr>HIERARCHY OF OPEN ISSUES</vt:lpstr>
      <vt:lpstr>ARCHITECTURAL ISSUES</vt:lpstr>
      <vt:lpstr>Types of architectural issues</vt:lpstr>
      <vt:lpstr>Standardisation issues</vt:lpstr>
      <vt:lpstr>Some important standardization organisations</vt:lpstr>
      <vt:lpstr>Addressing and networking issues</vt:lpstr>
      <vt:lpstr>Addressing and networking issues</vt:lpstr>
      <vt:lpstr>SECURITY ISSUES</vt:lpstr>
      <vt:lpstr>SOME HEADLINES REGARDING IoT</vt:lpstr>
      <vt:lpstr>Security issues and its causes</vt:lpstr>
      <vt:lpstr>MAN-IN-THE-MIDDLE ATTACK</vt:lpstr>
      <vt:lpstr>Security fundamentals every IoT system needs to provide</vt:lpstr>
      <vt:lpstr>Resolving privacy issues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THINGS: TITLE</dc:title>
  <dc:creator>Betrant Titus</dc:creator>
  <cp:lastModifiedBy>Betrant Titus</cp:lastModifiedBy>
  <cp:revision>121</cp:revision>
  <dcterms:modified xsi:type="dcterms:W3CDTF">2018-09-22T17:09:38Z</dcterms:modified>
</cp:coreProperties>
</file>