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8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8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8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4750" y="2991485"/>
            <a:ext cx="1082040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game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67100" y="70421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57575" y="141986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7220" y="141986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462270" y="141986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539230" y="141986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508875" y="141986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543925" y="141986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7390" y="1409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467100" y="2068195"/>
            <a:ext cx="7273290" cy="41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en-US" altLang="zh-CN"/>
              <a:t>round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457575" y="2783840"/>
            <a:ext cx="81026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4427220" y="2783840"/>
            <a:ext cx="87566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462270" y="2783840"/>
            <a:ext cx="86550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539230" y="2783840"/>
            <a:ext cx="81026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stage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7508875" y="2783840"/>
            <a:ext cx="87566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8543925" y="2783840"/>
            <a:ext cx="86550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stage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9597390" y="277304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·······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76695" y="3488690"/>
            <a:ext cx="12477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0560" y="2262505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回合逻辑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4110" y="95758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角色类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2350" y="4579620"/>
            <a:ext cx="175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玩家类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78280" y="1941195"/>
            <a:ext cx="15875" cy="234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61820" y="2748280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97175" y="1133475"/>
            <a:ext cx="125539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4980" y="957580"/>
            <a:ext cx="637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基础属性：生命值、物理、魔法、心理、速度、种族、技能、收集品、</a:t>
            </a:r>
            <a:r>
              <a:rPr lang="zh-CN" altLang="en-US"/>
              <a:t>技能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171950" y="4579620"/>
            <a:ext cx="637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基础属性、收集品、技能、位置、</a:t>
            </a:r>
            <a:r>
              <a:rPr lang="zh-CN" altLang="en-US"/>
              <a:t>装备栏</a:t>
            </a:r>
            <a:endParaRPr lang="zh-CN" altLang="en-US"/>
          </a:p>
          <a:p>
            <a:r>
              <a:rPr lang="zh-CN" altLang="en-US"/>
              <a:t>状态：地图状态、卡牌造成的状态、眩晕、死亡、</a:t>
            </a:r>
            <a:r>
              <a:rPr lang="zh-CN" altLang="en-US"/>
              <a:t>能否选中</a:t>
            </a:r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2"/>
            </p:custDataLst>
          </p:nvPr>
        </p:nvCxnSpPr>
        <p:spPr>
          <a:xfrm flipV="1">
            <a:off x="2540000" y="4723130"/>
            <a:ext cx="125539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卡牌类生命周期</a:t>
            </a:r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1746250"/>
            <a:ext cx="2038350" cy="3218180"/>
          </a:xfrm>
          <a:prstGeom prst="rect">
            <a:avLst/>
          </a:prstGeom>
        </p:spPr>
      </p:pic>
      <p:pic>
        <p:nvPicPr>
          <p:cNvPr id="6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0" y="0"/>
            <a:ext cx="5513070" cy="6858000"/>
          </a:xfrm>
          <a:prstGeom prst="rect">
            <a:avLst/>
          </a:prstGeom>
        </p:spPr>
      </p:pic>
      <p:pic>
        <p:nvPicPr>
          <p:cNvPr id="7" name="ECB019B1-382A-4266-B25C-5B523AA43C14-3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30" y="-65405"/>
            <a:ext cx="3644900" cy="4254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COMMONDATA" val="eyJoZGlkIjoiZjE0MzAyOWIyODVlNzRmZDNhYzE3ODA3MWFlM2M1YT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Q2NTU5ODExODQ1IiwKCSJHcm91cElkIiA6ICI0NTQ1MjQyNTAiLAoJIkltYWdlIiA6ICJpVkJPUncwS0dnb0FBQUFOU1VoRVVnQUFBTXdBQUFGQ0NBWUFBQUM5N3pMdUFBQUFDWEJJV1hNQUFBc1RBQUFMRXdFQW1wd1lBQUFZY0VsRVFWUjRuTzNkZTFSVWRRSUg4Ty93U0FGRmQ4SFZOZktCbTV4Q0xSbDh3STRnRkFZRVdtQUliQWM1aTZjbGJkdDFUZGdGWGZMQndWMURNL05WMnJLV0dWQnNCYW1SRVQ0UjVOR0cybEdXVmdwU1dCSGsvWmladTMvUVhCa0gwSitpSThQM2M0N256UDNkMSsrSDl6dS8reDZBaUlpSWlJaUlpSWlJaUlpSWlJaUlpSWlJaUlpSWlJaUlpSWlJaUlpSWlJaUlpSWlJaUlpSWlJaUlpSWlJaUlpSWlJaUlpSWlJaUlpSWlJaUlpSWlJaUlpSWlJaUlpSWlJaU1na0tZeGRnVHZoNHVMeUpRQnZZOWVEN2gxSmtncEtTa3BtR1d2OVpzWmFjVDloV0FZWmhVSXgwNWpydHpEbXl2dExVVkdSc2F0QTk0QlNxVFIyRlFaOEQwTjBUekV3UkFJWUdDSUJEQXlSQUFhR1NBQURReVNBZ1NFU3dNQVFDV0JnaUFRd01FUUNHQmdpQVF3TWtRQUdoa2dBQTBNa2dJRWhFc0RBRUFsZ1lJZ0VNREJFQWhnWUlnRU16QUNTbjU4UFNaS01YWTFCallHNUJjdVhMKyt4Zk9YS2xmZTBIa3VYTG9WV3E3MmpaZFRXMXFLNHVMaWZhalQ0bU1SYlkrNjJVNmRPOVZqZTA5dHEvUHo4OEwvLy9RK2pSbzBDQVBtelJxUEJBdzg4b0RldHA2ZW5IRHBQVDArOWNVZU9IT21QcWh1b3FhbEJiR3dzNHVQak1YZnVYTXlZTVFOang0NEZBR2kxV3BpWlhmOE9iV3hzUkU1T0RqbzZPdURtNW9aaHc0YnBMYXVwcVVtdnJLbXBDUVVGQlRBM043OHJkYWM3NU9MaUlybTR1RWgzaTBhamtkUnF0VFI3OW14SnJWWWJqUGZ5OHVweFBnOFBEL256cjMvOWEwbVNKQ2s3TzF2Nis5Ly9McGNmUEhoUWI3aDdPM3ByazR1TFM0LzFFRlZTVWlMRnhNUklrcVRmaGllZmZGSnZPdDI0OXZaMnlkWFZWVytjV3EwMnFHZC8xYTgzdXY5dlkyNXo3R0g2c0hEaFFuUjBkS0Nqb3dNTEZpeEFlM3M3cksydDVmR05qWTFZc0dDQi9Ea25KNmZYWmYzeWw3L0VvVU9INU9HeXNqSk1uank1MStuUG56K1BGMTU0d2FEYzI3dnIzWVdwcWFrWU0yYU1jSnNBNFBISEg4Zmpqejh1RHg4NGNBQXBLU200ZHUwYVFrSkNBQUJwYVdtM3RXeFR4OEQwSVNNakF3RGc1dWFHckt3cytQajQ0Sk5QUHBISGUzdDd5OE82RFJrQVdscGE1QTJ2dmIwZEFEQmh3Z1NVbDVmTDA1U1dsc0xmMzcvWGRUczVPUm5zbGltVlN1VGs1UFM1eXhNY0hBeC9mMzlFUlVVWmpEdDA2QkMyYk5rQ1cxdGJwS2FteXVYKy92N3c5L2VIajQ5UHIwSFJhclY2YmRUcHFjeVVNVEIzZ2JXMXRiemhxVlFxQU1Dd1ljTmdZV0dCcTFldnd0cmFHcFdWbFhCMGRPeHpPVlZWVlRBM054ZnFTUllzV0lBcFU2YjBPTTdYMXhlK3ZyNEdHN2t1M04xN21JMGJOK3BOWTJabXB0ZURhalFhekp3NVU2L3Nmbmd6NWQzR3dQUkJxOVdpdkx3Y2FyVWEwZEhSdHp4ZlR6ME1BTXlhTlF0SGpoekI4T0hETVh2MmJDZ1UrdStDdjNGRHpzckt3bzgvL29nMWE5YmM4cm9qSWlKdWVWcWRtKzErYVRRYVdGcGFDaS9YRkRFd3ZXaHRiWVd2cnkvczdPeWdVQ2dRRnhlSHFLZ29PUWhBMTNGTDkyR2Rubm9Zb09zYlBpa3BDVFkyTmxpMmJKbkJmTHB2YTkwM2RWaFlHQUlEQTFGVlZZVUhIM3l3WDlzSGRIMGg2SGJ2Z29PRDVjOGpSNDdFVzIrOUpVL1gzdDZPam80TytQajRHQ3lqcHpKVHhzRDB3c3JLQ2hrWkdiQ3pzNE9ibXh2R2pSc0hRUC9iMk52Yld4N3VhMSsrdUxnWUxTMHRVS2xVc0xLeWdrYWowVHZvN28ydHJTMFdMVnFFaXhjdjlsdGd0Rm90dEZvdDNubm5IVmhaV1dINDhPRUF1a0tSbFpVRm9PdlVlSGNORFExd2NuTEN2bjM3NURMZEx0a1hYM3dobDNHWGJKQ3pzN01UbXI2cHFRa0hEaHhBVzFzYmxpNWRpdSsrK3c1dGJXM1l0MjhmcGsrZmpuSGp4cUd5c2xJK2x2bjV6MzkrMDJVdVhicFVxQTU3OSs3RjFLbFRNWDM2OUI3SGw1U1V5R2Ywbm5ubUdVeWNPQkZBMS9XaW5ucExBSGV0aHh1SUdKaCtwTkZvVUZGUmdWV3JWbUh5NU1sd2RIU0VsNWNYa3BPVGNmSGlSVVJIUitPbGwxN0N0V3ZYOEljLy9BSGJ0bTJEcmEydFBQK05GeSs3dTNUcEVzek56ZlV1TFBia2swOCtRV2RuWjYrQitkV3Zmb1hnNEdDODhzb3JXTE5tRGR6ZDNRRUFvMGFONnZWWTV1dXZ2NGF6cy9QTm1qOG9NREI5dUhyMUtnREF3dUw2bjBsMzNRWG9PblBVZlhqRWlCRTkzaTZUbFpXRmpSczM0b1VYWGtCZ1lDQUE0TUtGQzFpOGVERjI3dHlKMGFOSEl5d3NESys4OGdvQTZKM3lqWStQUjNaMk5oUUtCUUlEQXcxT0ZOem9vNDgrNm5QOGlCRWpFQmNYaC96OGZCUVdGaUkrUGw2dUl3Q28xV3BZV0ZpZ3ZyNGVGaFlXVUt2VitPeXp6L0RtbTIvMnVEeEprcURSYUZCWFZ3Y3pNN09iMW0rZ1kyRDZFQmtaaWJxNk9yMVFkTDhPMDExdnh6QU9EZzZvcXFwQ1hGd2NubnJxS2JrOElTRUJhV2xwOGkwMHVyQUF3S0pGaStUUGlZbUpXTDkrUFNSSnVtbnZJdUxkZDkvRnE2KytxbmNoRnVocTgvZmZmdytGUW9IZzRHQ2NPM2NPRGc0T21EQmhndDUwQ29VQ1ZsWlcwR3ExVUtsVVVLdlZVS2xVL1ZySCs5R0EvanJRM1NiQlh5QVRkK045WTMyNThaNnhHMG1TQkxWYWZkZFBQZXRPS2hRWEZ4dHR1elh0cndQcWxVaFAwRmRZZ0s3ZVpyQmNwMkZncU4rMXRiVVp1d3AzRFFORHdxcXJxMUZWVlFYZytwbTk4dkp5WExseUJTMHRMWmc3ZHk0Nk9qcU1XY1c3aG9FeGt0TFNVaWlWeW51eVllWGs1Q0FpSWdLWEwxL0cvUG56Y2VIQ0JZTnBQRDA5ZS8zbjZ1cUtGU3RXeU5NZU8zWU1hOWV1bFljbFNVSmlZaUlxS2lwUVdscUtjZVBHR1R6N1l5cDRsc3pFMWRmWFkvMzY5ZGl4WXdmR2pCbUQzLzN1ZDFpMWFoVSsrT0FEdmVPWW5oNVlxNmlvUUhKeU10cmEydlFlTlFnS0NrSnViaTR1WGJvRUFEaDM3aHdtVHB3SXBWS0o1T1JrVEpzMjdlNDN6RWdZR0JPM2I5OCtUSmt5QlU1T1RnQzZibnZac1dNSHNyT3o0ZXZyQzZDcnQzdnd3UWZSMU5RazN3SzBlZk5tbkR4NUVzdVdMY1BVcVZNeGN1UklsSmFXWXVyVXFWaTRjQ0VBWU5teVpXaHBhY0hxMWFzQkFDZFBuc1NCQXdmd3dBTVBJQ0FnQU0zTnplanM3TVNLRlN2dzdMUFBHcUgxL1krN1pOMTBkblppKy9idENBZ0l3S3hacytEdjc0KzMzMzViZm81ZXR4dVZuNStQOFBCd3pKNDlHeUVoSWZqMjIyOXZ1dXlHaGdhc1hMa1M3dTd1Q0FnSVFINSt2anhPdDl4UFAvMFUzdDdlZU8yMTF3QUFCUVVGQ0E4UHg2eFpzeEFZR0lpOHZEd0F3Si8rOUNkczJMQkJubi9YcmwzdzhmR1JYNUR4elRmZndOUFRFMnExR3A5Ly9ybmVEWkptWm1idzl2Ykc1NTkvRHFEcjdvVEl5RWhVVmxiaTVaZGZ4dnZ2dnc5SmtwQ1dsb2I5Ky9kRHJWWWpJaUlDUlVWRmlJeU1oRWFqUVVaR0JqWnYzZ3g3ZTN1WW01dkQxOWNYNzczM0h2NzczLytpdnI0ZWUvZnVSVlpXRnNMRHd4RWNIR3d5WVFFWUdEMkppWW5JemMzRnBrMmJjT0xFQ1d6WXNBSC8rdGUvc0d2WExyM3BNakl5OE1ZYmJ5QTdPeHRqeG96QnVuWHJicnJzaElRRVhMdDJEWjkrK2lsU1VsTGtqYis3L1B4OFpHWm15bzhTTkRjM1k5V3FWVGgyN0JqbXpwMkxwS1FrQUlDSGh3Y0tDZ3JrK1U2Y09JSDI5bmI1MktTZ29BRHU3dTVvYUdoQVZWVVZIbjMwVWIzMU9EczdvN1MwVks5czJyUnArT2MvLzRuejU4K2pwcVlHUU5mQi9XZWZmWWEzM25vTE0yZk9CQUIwZEhSZzY5YXRXTHQyTFZhdFdvVWhRNGJnNFljZlJuUjBOQzVmdmd4WFYxZjVRYm55OG5KTW1qVHBwbitiZ1lTQitVbDlmVDJ5c3JJUUh4K1B5Wk1udzhMQ0F0T21UVU4wZExUODVLWE9TeSs5Qkh0N2U5amEyaUkwTkJRWExsem84MjB1VjY5ZXhkR2pSL0hIUC80Ujl2YjJzTGUzeDVJbFN3eW1pNGlJZ0kyTmpYemR3OHZMQzQ2T2ppZ3ZMOGV3WWNOUVZWVWxYMUgvL3Z2dlVWMWRqZnI2ZXRUVTFNRFB6MDhPNGVuVHB6Rm56aHg1dzlmZFRhQXphdFFvMU5YVlFhMVc2NVhiMk5qQTJka1pYMzMxRlFBZ0x5OFBTcVZTYjM1TFMwczg4c2dqZVB2dHQ1R2Ftb3JWcTFmRHk4c0wyN1p0dzRvVksrRHQ3WTFqeDQ1Qm85R2dzTERRNU81Z1ptQitjdW5TSlVpU1pQQVU1TGh4NDNEMTZsVzlRSFMvaTNuNDhPSHlsZTdlVkZkWHk4dlM2ZWxpb0lPRGc5N3cxcTFiRVJnWWlOMjdkNk9pb2dKQTF4VjZlM3Q3UFByb296aDkralR5OHZLZ1VxbWdVcW1RbDVlSGpvNE9uRDE3RmlxVlN0NUZ1L0grTHQydzFPMGRaeDkrK0NGQ1EwTlJYVjB0UHpvOWI5NDhWRlpXWXVIQ2hYS0lGQW9GdG0vZmpxQ2dJSHp3d1FmeTU4V0xGNk8rdmg1ZVhsNDRkT2dRMHRQVE1YYnNXSk83eTVrSC9UL1JmWXRXVkZUb1BlSmJXVm1KMGFOSDM5RTlVcnB3MU5UVXlKOTFJZXF1KzRaZFdWbUpsSlFVcEtlbnc5SFJFWGw1ZWZKeEIzQjl0MHlyMWNMUHp3OUtwUkx4OGZFNGRlb1VuSnljWUd0ckt6L3RXVnRiS3ovM0FnQlhybHlCcmEwdExDMHRvZEZvNVBidjJMRURvMGFOUWt0TEM0Q3U1M0grL09jLzQrelpzMmh1YnBiblQwbEpRWGg0T0RJeU1qQisvSGg4KysyM1NFaElnSzJ0TGN6TXpLQlNxYkJ4NDBaczNyejV0djltOXl2Mk1EK3h0N2ZIRTA4OGdjVEVSSlNWbFVHajBlRE1tVFBZdVhQbmJUMzIyOTFERHowRVIwZEhiTjI2VlQ2dTJMdDNiNS96Nkhxc1M1Y3VvYUdoQWZ2Mzc5Y2JQMmZPSEJRWEYrUE1tVE9ZTVdNR2hnNGRpbW5UcHVFZi8vZ0hQRHc4QUhTRjRCZS8rQVhPblR1bk4rKzVjK2NNYnRmMzlQUkVlM3M3M04zZDhkUlRUMkhldkhueU9HZG5aL2tZQnVpNnQyektsQ2xJU0VqQXh4OS9qTGk0T01URnhjSE16QXhhclJaTlRVMEFZSklYTHhtWWJ0YXVYUXVsVW9sbHk1YkJ6YzBOZi8zclh4RVpHWW5RME5BN1h2YUdEUnR3NWNvVitQajRJRFkyRmtGQlFYMU9QMkhDQklTR2htTGx5cFdJaUlpUW4xdlJjWEp5Z2xhcmhaT1RrM3lSVUtWUzRadHZ2c0djT1hQazZlYk5tNGZEaHcvTHc1SWtJU2NuUnk4UU9nNE9Eamg1OGlTT0hUdlc1M3NFeG80ZGk3VnIxOExaMlJuSnljbG9hbXJDK2ZQbm9WYXJzV2JOR3RUWDF5TTVPUm12dnZxcXdmSGZRTWU3bFUxY2JXMHRnb09Ec1dmUEhreWFOQW5aMmRuWXVYTW5VbE5UNVYyeW1UTm4zdlFHUzZDclo4bkp5Y0dtVFp0UVZGUUVUMDlQUkVWRm9hNnVEaWRPbk1EeDQ4ZGhaV1dGcEtRa1dGdGI0OVNwVTRpTmpjWHk1Y3Z4ekRQUDNIRmI3b2U3bFFlMHUvM21TMUc2K25ULzk5eHp6eG03V2xKMmRyYTBlUEZpcWFhbVJscXdZSUYwN3R5NTIxcU83czJXUjQ0Y2tWcGJXdzNHRnhVVlNWcXRWcS9zOHVYTFVudDcrMjJ0cjZmMUcvdk5sd002cWV4aEJwZjdvWWZoTVF5UkFBYUdTQUFEUXlTQWdTRVN3TUFRQ1dCZ2lBUXdNRVFDR0JnaUFRd01rUUFHaGtnQUEwTWtnSUVoRXNEQUVBbGdZSWdFTURCRUFoZ1lJZ0VNREpFQUJvWklBQU5ESk1Ba1h1Um5hcThqcGZ2WGdPNWhKRWtxdVBsVVpHTE9HTHNDTk1EY0Q2OGJHcXdHZEE5RGRLOHhNRVFDR0JnaUFRd01rUUFHaGtnQUEwTWtnSUVoRXNEQUVBbGdZSWdFTURCRUFoZ1lJZ0VNREpFQUJvWklBQU5ESklDQklSTEF3QkFKWUdDSUJEQXdSQUlZR0NJQkRBeVJBQWFHU0FBRFF5U0FnU0VTd01BUUNXQmdpQVF3TUVRQ0dCZ2lBUXdNa1FBR2hrZ0FBME1rZ0lFaEVzREFFQWxnWUlnRU1EQkVBaGdZSWdFTURKRUFCb1pJQUFOREpJQ0JJUkxBd0JBSllHQ0lCREF3UkFJWUdDSUJEQXlSQUFhR1NBQURReVNBZ1NFU3dNQVFDV0JnaUFRd01FUUNHQmdpQVF3TWtRQUdoa2dBQTBNa2dJRWhFc0RBRUFsZ1lJZ0VNREJFQWhnWUlnRU1ESkVBQm9aSUFBTkRKSUNCSVJMQXdCQUpZR0NJQkRBd1JBSVlHQ0lCREF5UkFBYUdTQUFEUXlTQWdTRVN3TUFRQ1dCZ2lBUXdNRVFDR0JnaUFRd01rUUFHaGtnQUEwTWtnSUVoRXNEQUVBbGdZSWdFTURCRUFoZ1lJZ0VLWTFlQWJtNzY5T2xQQVBEVERTc1VpaFVBSUVsU2NyZko4a3BLU2o2NjEzVWJiQ3lNWFFHNkpXcGRTTHJyWHFiUmFJTHViWlVHSis2U0RRQWxKU1VuSkVtNjJzY2tEV3ExK3JON1ZxRkJqSUVaR05RQVV2c1lmL2pzMmJNZDk2b3lneGtETTNCazlEWkNrcVQwZTFtUndZeUJHU0FhR3h1UEFXaTRzVnlTcE9hNnVycVBqVkNsUVltQkdTRCs4NS8vdEV1UzlPR041UXFGSXVmaXhZdHR4cWpUWU1UQURDQ1NKQm1jTnRacXRUeVZmQTh4TUFOSVRVMU5Mb0RtYmtXdG5aMmRETXc5eE1BTUlELysrR01MZ083SEswZk9uajNiWkt6NkRFWU16QUNqMVdxN0g4ZndZUDhlWTJBR21OYlcxaThCdEVtUzFOSFoyWmxtN1BvTU5nek1BSFArL1BsR1NaS3lGQXJGOGRMUzBqcGoxMmV3NGIxa0E1QWtTV2tBeGhpN0hvUFJvTHBiMmNYRjVVc0Ezc2F1QjEwblNWSkJTVW5KTEdQWDQxWU50bDB5aHVVK28xQW9aaHE3RGlJRzVTNVpVVkdSc2F0QUFKUktwYkdySUd5dzlUQkVkNFNCSVJMQXdCQUpZR0NJQkRBd1JBSVlHQ0lCREF5UkFBYUdTQUFEUXlTQWdTRVN3TUFRQ1dCZ2lBUXdNRVFDR0JnaUFRd01rUUFHaGtnQUEwTWtnSUVoRXNEQUVBbGdZSWdFTURCRUFoZ1lJZ0VNREpFQUJvWklBQU5ESklDQklSTEF3Tnhqa2lRWnV3cjl5dFRhY3pNTWpLREd4a2FFaElUME9jM216WnNCQVBQbno5Y3JiMjV1eG5QUFBRZXRWbXN3ejRrVEo5RFFjUDFYeGJWYUxkYXRXOWZyY0hkdGJXM1l1M2N2V2xwYWJya2RPcElrb2EydERYVjFkYWlxcXNMNTgrZHgrdlJwRkJZVzNsRjdUTldnZkJuNW5kQm9OQ2d2TCs5em1zek1UQ3hmdmh6WHJsMlR5MEpDUXVRTk16UTBWQzVQUyt2NkViR3lzakpzMjdZTnUzYnR3dkRod3lGSkVqNysrR09zWHIwYUFBeUd1N08wdE1RUFAveUFtSmdZdlBIR0d6QXo2LzE3TUNFaEFVZVBIb1ZhclVablp5YzZPenNCQU5iVzFyQ3lzb0tOalEyc3JhMHhmdng0dUxxNjNuWjdUQlVEYzV0VUtwVkIyZnIxNnpGMzd0d2VwMjlzYk1UQmd3Y1JGQlNFbEpRVVdGdGJ3OC9QVHg0ZkdSbUpNMmZPSURjM1YvNUdCd0J2Yi8xZjZQRDI5c2JodzRmMVFtRnVibzYvL09VdmlJNk9SbnA2T2hZdFd0UnJ2VjkrK1dVc1diSUVRNFlNd1pBaFF6QjA2RkM0dTdzak16TVRJMGVPdk5YbTM3UTlwb3FCdVUzSGp4L3Y5MlZ1M0xnUkNvVUNnWUdCMEdnMG1EbHpKbkp5Y2dEQVlQaEdabVptOFBmM3grdXZ2dzQvUHovWTJ0cjJPSjJkblIzczdPejZ2ZTZEQlFOemw0U0ZoYUdscFFWaFlXRjQvZlhYVVZ0Ymk1Q1FFRlJWVlNFeU1oSUFVRnRicXplUFFuSDlCK0Z1NTJBNkx5OFBscGFXZU8rOTk3QjA2ZEllcDltK2ZUdjI3TmxqVVA3RUUwOFlsSFgvSFozYmFZOHBZbUQ2VUZoWWlOLy8vdmM5am5OemMrdXhQQzh2RHdDd2YvOSt2WEk3T3p1a3BhWEJ3OE5EM3MvWDdjTHMyYk1IZS9mdVJVZEhoenkvVnF2dDgxamtSZzBORFRoKy9EaTJidDJLRlN0V0lDSWlBc09HRFRPWWJ1blNwUVpoVWlxVitQTExML3ZjSlJOcGp5bGpZUHJnNnVvcWI4QTZHbzBHWjg2Y3dXT1BQU2Ewck5yYVdnUUZCYUc1dVJsQlFVRnlHUUJFUlVVaEtpb0tibTV1cUs2dXh2UFBQdytnS3pRK1BqNTZ5OUVOZi9IRkYzcmxhV2xwVUNxVmNIRnhnYnU3Tzk1OTkxMjgrT0tMUW5Yc3IvYVFpWEJ4Y1pGY1hGeWtPMUZYVnllNXVycEtoWVdGVW5OemM0L1RlSGw1U1U4Ly9iUTBZOFlNcWE2dVRpNlBqWTJWTWpNejVlR1ltQmk5K1diUG5pMS9QbnIwcUxSNDhXSjVXSzFXOTFyMzJ0cGF5Y1BEUS9yNjY2OGxTWktraW9vS2FjNmNPVkpsWmVVdHRjbkZ4VVd2bnYzVm5sdFpyNHVMeTRDNmtNUHJNTGNwUFQwZFR6LzlOSGJ0MnFWMy9RVG9PdjdJeXNxQ2c0T0RYTFpseXhiODdHYy9RMEJBZ0h6bTYyOS8rMXV2eXo5MDZGQ3ZaOXh1WE5lNmRldWdVcW5rWG0vY3VIRjQ5dGxuc1diTkdyMXJKTHQzNzRaU3FUVDRCM1Fkdy9RMnJqL2FZeXE0UzNhYk5tellnTEt5TXV6Y3VSUHo1OC9IODg4L2o5Lzg1amNBb0hmc1VWMWRqYkN3TUxTMXRXSG8wS0hJemMxRlkyT2ozdjcrd1lNSDlaWjkrUEJobEphV0lpNHU3cWIxZVBQTk4xRldWb2IzMzM5ZnIvekZGMTlFZUhnNFhudnROY1RFeEFBQWxpeFpnaVZMbGhnc282OWptTmJXMWp0dWp5bGhZTzdBd3c4L2pPVGtaUHo3My8vR3JsMjdFQkFRZ05yYVdvd2RPMWFlWnZUbzBRWWJrTGUzdDE1WlUxTVRrcEtTb0ZhcmtaNmVqdXpzYkd6WnNnVTJOamE5cmx1ajBXRFRwazA0Y09BQWR1L2ViWEFhZWVqUW9kaTRjU04rKzl2Zm9xbXBDYkd4c1hyTGEydHJnNldscGR3N2RqOUQxOTEzMzMwbjNCNVR4c0QwZzhjZWV3emJ0MjhIQUh6NDRZZVlPbldxMFB5Wm1abm82T2hBYW1vcTl1elpneDkrK0FIUjBkRXdOemVIaFlVRkxDd3NvRmFyTVhyMGFEejU1Sk1ZUDM0OG5KMmRrWnViaTkyN2QyUFNwRWs5TG5mU3BFbll2bjA3bGk5ZmpuZmVlVWZ2akY5U1VoS3lzcklBQUk4ODhraXYxMjIrK3VvcjRmYVlNZ2FtbnprNk91S2hoeDRDQUV5Wk1nVVdGb1ovNG9rVEorb05Cd2NIWTlHaVJUQXpNME5pWXFKY3J0Rm8wTm5aQ2JWYURhQ3JGMUFvRkxDMHRFUnJheXVpb3FJd1lzU0lQdXZqN095TXRMUTBnMVBNOGZIeGlJbUpnVUtoZ0xXMWRiKzJ4NVQxM0ErYktOMFptZTRYNU1oNGRDY1Zpb3VMQjh4MnlMTmtSQUlZR0NJQkRBeVJBQWFHU0FBRFF5U0FnU0VTd01BUUNXQmdpQVF3TUVRQ0dCZ2lBUXdNa1FBR2hrZ0FBME1rZ0lFaEVzREFFQWxnWUlnRU1EQkVBaGdZSWdFTURKRUFCb1pJQUFOREpJQ0JJUkxBd0JBSllHQ0lCREF3UkFJWUdDSUJnL0xkeXJwWGxCS0pHbFE5akNSSkJjYXVBeGs0WSt3S0VCRVJFUkVSRVJFUkVSRVJFUkVSRVJFUkVSRVJFUkVSRVJFUkVSRVJFUkVSRVJFUkVSRVJFUkVSRVJFUkVSRVJFZDBsL3dkeGh4VjBBbEtKbEFBQUFBQkpSVTVFcmtKZ2dnPT0iLAoJIlRoZW1lIiA6ICIiLAoJIlR5cGUiIDogImZsb3ciLAoJIlZlcnNpb24iIDogIjMiCn0K"/>
    </extobj>
    <extobj name="ECB019B1-382A-4266-B25C-5B523AA43C14-2">
      <extobjdata type="ECB019B1-382A-4266-B25C-5B523AA43C14" data="ewoJIkZpbGVJZCIgOiAiMjQ2NTYxMTQwMjIzIiwKCSJHcm91cElkIiA6ICI0NTQ1MjQyNTAiLAoJIkltYWdlIiA6ICJpVkJPUncwS0dnb0FBQUFOU1VoRVVnQUFBallBQUFMQUNBWUFBQUNBZlRneEFBQUFDWEJJV1hNQUFBc1RBQUFMRXdFQW1wd1lBQUFnQUVsRVFWUjRuT3pkZVhnVVZiNCs4TGVYN09rbUNXbXlKeVRFQU5sVElJZzRCRkFRVUs4THdnemp4aXppd3N6Zy9IUmNjRUZSNW81Q1ZMd0tJOTdyNERZQzQ4VmxFQlVVZFZCUTdwQ0ZrQkF3UUJLeU5na2RrdTcwM3VmM1I5SnRaMDlZRWlqZnovUGtzZXZVcWFwdkJVeGVUcDJxQW9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TG1pSzRTN2diRWlTOUFXQW1jTmRCOUZQaVJCaVgwRkJ3ZVRocm9PSXFDZks0UzdnTERIVUVBMHhoVUl4YWJocklDTHFqWHE0Q3pnWDl1L2ZQOXdsRVAwa1RKZ3dZYmhMSUNMcTA4VStZa05FUkVUa3dXQkRSRVJFc3NGZ1EwUkVSTExCWUVORVJFU3l3V0JEUkVSRXNzRmdRMFJFUkxMQllFTkVSRVN5d1dCRFJFUkVzc0ZnUTBSRVJMTEJZRU5FUkVTeXdXQkRSRVJFc3NGZ1EwUkVSTExCWUVORVJFU3l3V0JEUkVSRXNzRmdRMFJFUkxMQllFTkVSRVN5d1dCRFJFUkVzc0ZnY3hINi92dnZJWVFZN2pKb21Ga3NsdUV1Z1lqb2dzTmdNd2d1bHd1ZmZQSkp0L2FOR3pjT2FSMzMzbnN2WEM3WFdlMmpxYWtKK2ZuNTU2Z2lPaDhhR2hwUVUxTURBTWpOelFVQUhEMTZGSTJOaldocmE4UDA2ZE5oczltR3MwUWlvZ3VPZXJnTHVKaVVsSlRncTYrK3d0eTVjenUxdi9ycXExaThlSEczL2phYkRWT21URUZ3Y0hDbmRxUFIyS25OYURSaTM3NTlVS2xVbmw5Z2JsOS8vZlc1T3dFdmVyMGVEejMwRUI1OTlGRk1uejRkbDE1NkthS2pvd0cwQnppbDhzZk0yOXJhaWwyN2RwM1IrY2hWY1hFeEZpOWVqTDE3OThMWDF4Y0FzR3ZYTG16Y3VCSFBQZmNjbGl4WmdqVnIxaUFsSmFYVGRsMy9mTDJaVENiazV1WWlMeThQQUxCNzkyN3MzTGtUcjc3NktnQkFDSUZWcTFaaDZkS2xjRGdjaUkrUDl4eWJpSWphTWRnTXd1ZWZmNDdzN0d4Y2YvMzFuZHJ0ZG51M3R2ZmZmeDhBb0ZRcU80VVRwOU9KU1pNbWRXcWJNR0dDNTdQUmFNVCsvZnU3dFo5cjQ4ZVB4K3JWcS9IdXUrOWkrdlRwMEdnMCtQREREd0VBczJiTndzNmRPejE5Wjg2YzZmazgyUE01VzFWVlZWaTJiQmsyYjk1OFFmOFNiMjV1eGpQUFBJUDE2OWNqTWpJU2Q5MTFGeDU3N0RGczJyU3BVMGpzS2FoV1ZsWWlMeThQRm9zRlM1WXM4YlRmZE5OTitPcXJyMUJYVndjQUtDMHRSV0ppSWlaTW1JQzh2RHhrWm1hZS94TWpJcnJJTU5nTWtNUGh3TmRmZjQxLy9PTWZXTFJvVWFkMVU2Wk04WVNDYyszdzRjT2RmdG01dWNQRzVzMmJFUmtaZVViN3pzN09SbloydG1kNSsvYnQyTGh4STA2ZlBvMkZDeGNDQUxaczJYSkcrejVYVHA4K2phcXFxbUd0WVNEZWVlY2RwS2VuWSt6WXNRQ0F1WFBuWXYzNjlkaXhZd2ZtekprRG9IMlVKeVltQmthakVmSHg4UUNBRjE1NEFYdjI3TUhTcFV1UmtaR0JrSkFRRkJjWEl5TWpBemZmZkRNQVlPblNwV2hyYThQamp6OE9BTml6WncrMmI5OE9YMTlmWEh2dHRUQ1pUTERiN2JqLy92dHg0NDAzRHNQWkV4RmRPQmhzQm1qYnRtMndXcTN3OGZIQnRkZGUyMm4wd0c2MzQ2YWJiZ0xRUHVLeVk4Y096enFYeTlWcHhNT3RwN2FlakIwN3R0dS84aWRNbUlCZHUzYjFlYWxuL3Z6NW1EZHZIbjd6bTk5MFcvZnBwNTlpN2RxMTBHcTEyTHg1czZkOTNyeDVtRGR2SG1iTm10VnJvQm5zK1RRM04rUHBwNS9HbmoxN0VCNGVqaHR2dkJHdnZQS0s1eEtPeldiRGl5KytpRTgrK1FSMnV4M1RwazNEOHVYTFBaZTIzSmY0cGt5WkFnQ2UwYXlldUM4UDdkNjlHNEdCZ1ozYTNNZmJ0R2tUWG4vOWRiUzJ0bUwrL1BsNDRJRUhBS0RmT2xwYVd2RDAwMC9qMjIrL1JWaFlHRzY0NFlaT3gvN3NzODl3NTUxM2VwYVZTaVZtenB5Snp6NzdESFBteklIVDZjVGl4WXZ4dDcvOURVODg4UVFXTGx5SVJZc1dZY3VXTGRpOWV6ZSsrdW9yM0g3NzdWaXhZZ1h1dWVjZTdOdTNEMXUzYmtWbFpTVldyVnFGMnRwYXpKa3pCN2ZlZWl2ZWYvOTlORGMzNDlOUFA0Vk9wOE5ycjcwR285SElVRU5FQkFhYkFiSFpiUGo3My8vdVdXNXFhc0xldlhzQnRNOTdtRHAxS3JadTNRcmd4MS9BYmtxbEVydDI3ZklzdXkvZGVMZjFkK21tcHFZR0twVnFVQ016MTE5L1BkTFQwM3RjTjJmT0hNeVpNNmRiR0hHUDBuaVAyS3hldmZxc3ptZkZpaFV3bTgzNDV6Ly9DU0VFSG56d3dVNzdlK2FaWjFCZFhZMU5temJCejg4UGp6enlDUEx5OHJCaXhRb0E3Uk96dTg1bE9WUFYxZFZZdlhvMTFxOWZqL1QwZEJ3L2ZuekFkYXhZc1FJbWt3a2ZmZlFSQU9DaGh4N3liSHZxMUNuVTFOUWdOVFcxMC9IUzB0S3dmZnYyVG0yWm1abDQ0NDAzOFB6enowT3Yxd05vbnlUODhjY2ZZOE9HRFlpSmlRSFEvbmZ1di8vN3YxRllXSWdWSzFiZ3R0dHV3eVdYWElLNzc3NGJXVmxabURoeElvNGVQUXFkVG9lalI0L2k4c3N2UDZ2dkRSR1JYUEN1cUFINDhNTVBNVzNhdEI3WE9SeU9Ya2RPbkU0bmZIeDhCbjI4bVRObmRnb2QyN1p0dy9yMTZ3ZTFqOXR2dngyU0pBMXFteTFidG1ETGxpM1l0MitmNTNOQ1FvSm4vV0RQeDJBdzRKdHZ2c0d5WmNzUUhoNE9uVTdYYVZURFlEQmcrL2J0ZVBqaGh4RVJFWUdRa0JEY2V1dXQrT0tMTHdaVjkwRDUrUGhBb1ZDZ3ZyNGVnWUdCU0V0TEcxQWRwMDZkd3IvKzlTL2NkOTk5Q0E4UFIzaDRPSDc3Mjk5Njl1c09LRHFkcnRQeGREb2REQVlESEE1SHAvYWdvQ0NrcGFYaHl5Ky9CQURzM2JzWEV5Wk02TFM5ajQ4UHhvOGZqOWRlZXcyYk4yL0c0NDgvamhrelp1Q1ZWMTdCL2ZmZmo1a3paMkwzN3Qxd09wMzQ5Ny8vZlY3bll4RVJYVXc0WWpNQWt5Wk53cWhSby9EeHh4OERBQklTRWp5WG5od09SNmRMVVhhNzNiT2QxV3FGeldiRHJGbXp1dTJ6cHpZMzkraUgrNWZWb2tXTGNOMTExNkdtcHNiekwvcHp5ZVZ5ZWNMWi9QbnpQWjlEUWtLd1ljTUdUNy9Cbms5OWZUMEFkQXBIR28ybTAzb2hSTGM1UzBENzkvRk1RbUZmSWlJaThQVFRUMlB0MnJWNCsrMjM4Y2dqanlBbko2ZmZPaG9hR2dEQU15OEdRS2U3d056UEZGSW9GSjIyZFM4TElUeWYzM3Z2UFd6YXRBbTV1Ym00NDQ0N3NIYnRXc3llUFJ2cjFxM0R6VGZmakQvKzhZK2ViZGV0VzRlWFgzNFpKMDZjd042OWU3RnUzVG9Bd091dnY0NFpNMlpnMGFKRmlJdUxRM1IwOUhuNWUwRkVkREZpc0JrQTcxL01BTEJzMlRMODg1Ly94RFBQUElOdnYvMFdiNzMxbGljQXVPOWdBZHJuWll3ZE94YnZ2UE9PcDgxOTZjYjdycVArL3JXdDFXcng4NS8vSEJVVkZlZnNGNWpMNVlMTDVjTHJyNytPZ0lBQVQrQ3dXcTNZdG0wYkFIUzdyWDJ3NStQKzVhL1g2ejJmM1NFQkFNTEN3Z0FBSDMvODhSbFBnUGJtdmxSbHNWZzhjMnlNUm1PblBuUG56c1ZWVjEyRmwxNTZDUTgrK0NCMjd0elpieDM5blVkNGVEaUE5a3VVM3NHdHNiRVJXcTBXUGo0K2NEcWRBTnBIY2Rhdlh3K2RUb2UydGpZQTdYKytEei84TUVwS1NtQXltVHpiYjl5NEViLzg1Uyt4ZGV0V0pDUWs0TkNoUTFpeFlnVzBXaTJVU2lXdXVPSUtyRjY5R2krODhNSlpmTmVJaU9TRmw2TE93S1JKazJBMEduSHZ2ZmRpNDhhTm1EeDVzbWRkVkZTVTUvTzVIR0c1OTk1N01YWHExQUgzZi9QTk4xRlFVTkRyK29LQ0FzL3phWHg4ZkpDWW1BZ0FPSG55SkJZdVhPaVpZK050c09jVEZ4ZUhNV1BHNEwvKzY3L1EwdEtDbXBvYXZQbm1tNTcxRVJFUmtDUUphOWFzUVVOREE1eE9KNDRjT1lKOSsvWjUrbWkxV2dCQVlXRWhXbHBhK2p6ZTZOR2pFUmdZNkFsbVZxc1ZiNzMxbG1kOVhWMGRDZ3NMb1ZBb0VCY1hCNXZOQmlGRXYzWEV4Y1VoS1NtcDEvUFE2WFFZTldvVVNrdExPOVZUV2xycXVkemxscHViQzZ2Vmlzc3Z2eHhYWDMwMVpzK2U3Vm1YbHBhR1NaTW1lWmFOUmlQUzA5T3hZc1VLZlBEQkIxaStmRG1XTDE4T3BWSUpsOHZsQ1cxOFNCOFIwWThZYk02QVNxWENvNDgraXJLeU1oUVdGc0ppc2VEMDZkUGQraFVXRm5iN3hUWVF1Ym01dlQ3SXJhNnVEaXFWcXRPelVYcnk0WWNmOXZsazRlVGtaTXlmUHgrdnYvNDZDZ29LUEpOUGRUcWRaMzVOMTZjc244bjVQUHZzczJocWFzTHMyYlB4OE1NUGUrN2NVYXZWbnZWS3BSSTMzM3d6cGs2ZGlpZWZmTExUNnlMY2wvMldMVnVHK2ZQbjkza3NQejgvckZxMUN1Kzk5eDcrNHovK0EvZmVlMituU2JWT3B4TXJWNjdFMUtsVHNXblRKanp6ekRPZVMwVDkxZkdYdi93RmpZMk5tRFZyRmg1NjZDSFBwVWUzMmJObjQvUFBQL2NzQ3lHd2E5ZXVUc0hGTFRZMkZudjI3TUh1M2J2eDFGTlA5WG8rMGRIUldMbHlKZExTMHBDWGx3ZWowWWpEaHcvRDRYRGdxYWVlUW5Oek0vTHk4dkRrazA5NkpxOFRFZEZGVEpJa0lVbVNHQ3B6NXN3UjlmWDE0cFZYWGhFelpzd1FhOWFzRVdWbFplTEJCeDhVbDExMm1WaThlTEY0OXRsbnhaWXRXNFROWmhQWFhIT05PSDc4ZUtkOU9Cd09JVW1TY0xsY3dtNjNDNzFlTHlaT25DaWNUcWNRUW9qVnExZDcrbTdhdE1uemVmbnk1V0xpeEluaTBrc3ZGU3RYcmp4bjUvVGRkOStKMmJObkM1UEoxS25kYnJjTElZUXdHQXhpMXF4WndtNjNuOUg1ZFBYUlJ4K0p1WFBubnJQNkx4U05qWTBpTnpkWGxKZVhDeUdFK095eno4U05OOTRvYkRhYkVPTEg3OU8wYWRQNi9aSWtTVFEzTjRzbm5uaENYSFBOTmVLNTU1NFRUVTFOb3J5OFhMenh4aHZpemp2dkZILzR3eDg4ZjJaNzkrNFYwNlpORSsrLy8vNTVQMC8zLzNQRC9mOCtFWkVzRFhXd2VleXh4MFJSVVpGNDRZVVhSRTFOVGFkMUJvTkJmUExKSitMNTU1OFhlL2JzRVVWRlJlS3V1KzdxdGcrbjB5bW1UcDBxSEE2SG1EeDVzcGd3WVlKWXRtelpnSTd2Y3JsNkRReG5hdW5TcFdMUG5qM2QybSs1NVJieHM1LzlURXliTmsyc1hidjJqTS9uaXkrK0VOWFYxY0xoY0lqaTRtSng3YlhYaXIvKzlhOW5WYlA3ejkzN2E4R0NCV2UxejNOaHg0NGQ0bzQ3N2hCNnZWNWNmLzMxb3JTMDlJejJJMG1TY0RnYzR1dXZ2eFptczduYit2Mzc5d3VYeTlXcHJiNitYbGl0MWpNNjNtQnJZN0Fob2d1Wm92OHVGeTczRDlpK0h0bzJuTHErUTZrcklRUWNEc2M1di90bk1McStGNm92WjNJK2YvdmIzN0I1ODJZWURBYUVoNGZqMm11dnhaSWxTMlQ5SGlrNWMwOE16OC9QdjZoL2RoQ1JmRjNVUDV3dTlHQkRKRGNNTmtSMG9lUGtZU0lpSXBJTkJoc2lJaUtTRFFZYklpSWlrZzBHR3lJaUlwSU5CaHNpSWlLU0RRWWJJaUlpa2cwR0d5SWlJcElOQmhzaUlpS1NEUVliSWlJaWtnMEdHeUlpSXBJTkJoc2lJaUtTRFFZYklpSWlrZzBHR3lJaUlwSU5CaHNpSWlLU0RRWWJJaUlpa2czMWNCZHdMa3lZTUdHNFN5QWlJcUlMd0VVOVlpT0UyRGZjTlJEOUJCMGM3Z0tJaUlndUtKSWtDVW1TeEhEWFFVUkU4bkpSajlnUUVSRVJlV09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dW9BRkJRVmRCVURSUjVlQW9hcmxMUFYxRGtSRTV3eUREZEc1cFVwSlNmbkd2WkNabWRrSVFIV21PeHM3ZHV6T1ByWlhwYWFtNW84WU1XTCttZTUvRUJRQUFnSG8vUDM5RTRPQ2dyS0RnNE5uQmdjSHozQjNpSW1KV1FNQWFXbHBSN3RzcTAxTlRTMEJmOTRRMFJCUUQzY0JSREtqQ0E0T251cGVVS3ZWSTlITGFFVldWbGF6OTNKUlVWRklYenRPUzBzcjc5cW1WcXRISlNZbXZtRzMyNS90dXU2SEgzNjRUcXZWVG8yUGozOXRvTVhuNStjckFHRDA2TkZ2YUxYYWE1VktwYTlDb2ZCVktCUytBT0J5dVl4T3A5UG9jcmxhblU1bnE4MW1PMkkwR3I4RWdKRWpSeTZ1cWFsNW9PT2NBUUNwcWFrSEZRcEZnRnF0MXFXbXBoNXd0NWVXbHFZUHRDWWlJcUlMbmlSSlFwSWtNZHgxbkN1alJvMjZ0K09qMnZ1OE9qNnJBU0E0T0hqR3lKRWpiKyt5cnR0bmI5N2JBNEMvdjM4aUFHMUVSTVJ5QUJGZVhTTmlZbUwrN05YSFRkR3h2YnV1RWU3bFh0cmNJdjM4L0pJREFnSmlBSXdFRU5EUk43eTM3MEhINkZTbndKYVJrVkVOQUdscGFXVUFncjNiaUlqT0I0N1lFSjBETVRFeEwrbjErblc5ckZaRVJFUXNpNGlJZUtLNnV2cmVYdm9nS0Nnb096azUrYXV1N1ZsWldZMEFjT1RJa2N5VWxKU0NvcUtpRkI4Zm41QzB0TFJ2VFNiVHR6YWJyVElzTEd6eHFWT25YZ2VnVGtsSitiOERCdzY0QTRnQTRQRGFuYlBMY205dDlWYXJ0ZmNUSmlLNlFESFlFSjBIMmRuWlJ2Zm41T1RrYldxMWVzVGh3NGN2czFxdFAvUzJqY2xrS3V4Nk9VcVNKRkZVVkJTT3pzSERaRFFhdi9QMTlVMEtDZ3E2WEtWU2pYQTZuYzEydTcwUmdQKzVxRDhxS3VxWnFLaW9SN3UyUzVKMHNtdWIrL0lWQUl3Yk42NVFwVkpweG8wYlYxaFpXWG1kV3EyT1NFMU5QZWpyNjV1VW1wcjZIUUNvMWVxSXJ2c2dJanBYR0d5SXpvUEN3c0pnb0QyWXRMUzA3TkRyOVM4QWNQVzNuYisvZjZKQ29YQ2F6ZWFxM3Zwb05KcHNyVlk3VjYvWHYySTBHcjlDKzZoTVpHUms1QklBUHVlaS9ycTZ1c2ZxNnVvZTgyNlRKRW5rNStmckFEVDJ0bDFaV1ZtMjk3TEQ0V2dvTFMxTno4cktPdTJlVjhOTFVVUjBQakhZRUoxbmVyMStMWG9KTmU1NUtXNWhZV0YzcU5YcTBWVlZWWXQ3Nm0reFdFcmo0dUplQllEZzRPQXB2cjYrbzUxT1o0dlQ2VHpWc2YxQzcvNWQ1KzVJa3RUYWRaL2ViZlgxOVUvVjF0WStPYUFUR3dDMVdoMlJscFoyV0tWU2FUdm0yWERFaG9qT0t3WWJvbUhrbmd2akRpQzF0YlV2WldWbEhkUHI5WWtXaStWNDEvNXF0VHJNYTFHaFZDb0Q3WFo3dlVLaDhQeS83SFE2UFdISjZ6S1JueVJKbHZ6OGZCOTRYZGJxR0lYUkFQQmNPanNiNmVucEZUNCtQakVGQlFWUkFCb0xDZ3A4RWhNVE45ZlgxLys1cWFucERRQklTa3I2eDdrNEZoRlJUeGhzaUlaUWZIejhhMVZWVlg4QVlPNmx5eW05WHYreXI2L3Z1SjZDalkrUFQyekhaUzUxV2xyYXdjT0hEMmVaVEtZakkwYU11UGIwNmRQL0MzU2UzK1BtNys4ZjQzQTRUcUg3Sk9GdW9xS2lIb3VLaW5xNnAzVTl6YkVCMmdPVVFxRlFIang0Y0xSN1pBWUFZbU5qbjNNNEhDZWJtcHJleU16TWJEeHc0RUQ0c1dQSEZ2UlhBeEhSbVdLd0lUb1Bnb0tDc2dJQ0FpWjFhUTRKRHcvL2RWVlYxVDE5YmR0MWJrdFBZbUppbmpJYWpkK1lUS1ppQU9HeHNiRnJsRXFsajhGZzJOUlQvK0RnNEZsdGJXMy9ONURhNitycW5xbXJxM3VtYTNzL2MyeUNoQkJPejBKUVVHeFNVbEtoVXFrTWRMbGNiU0VoSVRlbzFlcFE3L2sxeGNYRnNRT3BoNGhvTUJoc2lNNk9Lamc0K0djS2hVSVJIeC8vdDhEQXdQRkNDRWQ4ZlB6YlpyTTVId0FDQWdJaXpXWnp0VmFybld5MVdpdmdOV3JTOVNGOTN2ejkvUk9FRUE2MDM0N3RMVWluMC8zUjZYUTJwNldsSFhZNm5VYUh3MUVaR3h2N3ZNVmkrYWJyZm54OWZWT2pvNk9mcnFpb1dId0c1eGNJd0FZZ3RHTzV4K2Z0QkFRRXBObHN0Z3Izc3Nsa3F1NGFYREl6TXhzWlpvam9mR093SVRvN0lpWW01czlOVFUzdm1NM20vSk1uVC83VmJEWVhBYkFBZ05QcGJCazNibHc1QUFnaDdMVzF0USs2TjlUcjlXdXJxNnZ2QXdDZFR2YzdkL3ZvMGFQL0hob2F1aENBT0hYcTFCdm9IaVpNaFlXRk9nQW03OGJBd01BY3M5bHM4RzRMQ3d2N2RWeGMzUFAxOWZWUHRiUzBiQi9zeVkwZVBYcDlXRmpZN1FEUTF0YTJIOENwbnZxRmhZWGRZREtadmh2cy9vbUlpR1JCYms4ZVBnOFU2T0hkU2ozTm4zSFRhclZYWjJWbG5VcElTSGpMM1RaaXhJalpHbzNtWjcxdEV4MGQvU1FBM3o3cThBT2dCYURwcTlqUTBOQmJBd0lDTGdPQWhJU0VOOUgrTk9OT1VsSlNkdmUxRHlJaW9vc1dndzBSRVowUGZOc3VFUkVSeVFhRERSRVJFY2tHZ3cwUkVSSEpCb01ORVJFUnlRYUREUkVSRWNrR2d3MFJFUkhKQm9NTkVSRVJ5UWFERFJFUkVja0dndzBSRVJISkJvTU5FUkVSeVFhRERSRVJFY2tHZ3cwUkVSSEpCb01ORVJFUnlRYUREUkVSRWNrR2d3MFJFUkhKQm9NTkVSRVJ5UWFERFJFUkVja0dndzBSRVJISkJvTU5FUkVSeVlaaXVBdWduNGFjbkp3ckFjeDFMeXNVaXZzQlFBaVI1OVZ0YjBGQndmOE9kVzFFUkNRZjZ1RXVnSDR5SE80dzQ4Mjd6ZWwwM2pTMEpSRVJrZHp3VWhRTmlZS0NnbStGRUtmNjZOTGljRGcrSHJLQ2lJaElsaGhzYUtnNEFHenVZLzNuSlNVbHRxRXFob2lJNUluQmhvYlMxdDVXQ0NIK01aU0ZFQkdSUERIWTBKQnBiVzNkRGFDbGE3c1F3bVF3R0Q0WWhwS0lpRWhtR0d4b3lKU1hsMXVGRU85MWJWY29GTHNxS2lvc3cxRVRFUkhKQzRNTkRTa2hSTGZidVYwdUYyL3hKaUtpYzRMQmhvYVVYcS8vQ29ESnE4bHN0OXNaYklpSTZKeGdzS0VoVlZ0YjJ3YkFlejdOMXlVbEpjYmhxb2VJaU9TRndZYUduTXZsOHA1bncwbkRSRVIwempEWTBKQXptODFmQUxBSUlXeDJ1MzNMY05kRFJFVHl3V0JEUSs3dzRjT3RRb2h0Q29YaW0rTGlZc053MTBORVJQTEJkMFhSc0JCQ2JBRVFPZHgxRUJHUnZQRHQza05Ja3FUZEFLNFk3anJvd2lLRUtDd29LTWdaN2pxSWlPU0FsNktHRmtNTmRhTlFLTEtIdXdZaUlybmdwYWhoc0gvLy91RXVnUzRRRXlaTUdPNFNpSWhraFNNMlJFUkVKQnNNTmtSRVJDUWJERFpFUkVRa0d3dzJSRVJFSkJzTU5rUkVSQ1FiRERaRVJFUWtHd3cyUkVSRUpCc01Oa1JFUkNRYkREWkVSRVFrR3d3MlJFUkVKQnNNTmtSRVJDUWJERFpFUk9kSlFFQkFiSHA2ZWhVQWpidk4xOWQzM05peFk3L3RiWnN4WThaODJFT3pLaVVsNVp2ZXR0SHBkRXVqb3FJZTgyNUxUazcrQW9DdlY5T29nVmRPZFBIaVN6Q0o2SUlRSEJ3ODg1SkxMdGt4a0w0RkJRVWpBSml5c3JLYTdYWjd0ZmM2UHorL2NWYXJ0Y3k5N08vdlB6NC9QMS9sWHM3T3pqWU81Qmd1bDh0eTRNQ0JjQUFJRHcrL0t6bzZlbFZ2ZlZVcVZYQkZSY1d2REFiRHU5N3RJU0VoaTAwbTB4NEFyZTYyc0xDdzZ6dmFlcVRWYXEvcG9Wa1JIQnc4dGFmKy92NytTUkVSRVg4NmV2VG8xSkVqUjk3VzF0YTJ5MncyMTJnMG1xa0FsQnFONW9ySXlNZ25GUXBGMEpFalJ5NEhJUG8rYzZLTEc0TU5FVjBRakVianJvS0NBdStmU1VwSmtoejUrZmtqNEJVTXVpb3RMVTMzWHM3TXpHejBic3ZLeW1yMlhsOVlXQmpjWlJlUmtpVFZkWVFmVjAvSGFHeHNmTlZzTnUvMTkvZlBibXBxZXJQcitxU2twUGR0TnR0SnJ5WlZabVptZzBxbDBnb2hiSm1abVkwQWNPREFnZkRRME5CYi9QMzlVOExEdys5eGR6NTA2SkJrdFZxUGVPL3pra3N1MlJrWUdIaXBkNXYzdVJRVkZZVUEwSTRlUFhwelZWWFZ2V2F6dVNZd01GQVpFeFB6V25sNStUd0FHRDkrL0Y0aGhLS2hvV0dOd1dENEJBdzE5QlBBWUVORUY2cFFwOU5wUlIraEJnQlNVMU1QZWkrclZLb1E3emFWU3FYcHZ0V1BBZ01EM1pma2V3dzFia0ZCUVZmNCsvdGYybE93OGZYMWpRTGdIV3dVYXJWNlpINStmb0M3REVtU2pNSEJ3ZE5jTHBleG9LREEzOTB4S3l2cmxFS2hjS1NucDFjQWdFS2hVS1ducDFmODhNTVBWMXF0MXFNZDNkU1NKTms3d294SFRFek1FMzUrZmlsUlVWR1B4c2JHcmxFcWxmNHFsV3BrV0ZqWUFnQ29xcXI2azhsaytoeG9EMStOalkydnRyUzBmTnJYZVJKZDdCaHNpT2lDRkJBUWNJbmRiai9lWDcvQmp0aDA1WEs1L0lRUTl2Nk9vMUtwb2h3T1IzMVA2OVJxZGJRUTRtUVBxeXp1TGdBUUZoWjJXMjF0N1orN2JxNVFLS3dIRHg0Y0RRQTVPVGtPOStmKzFOVFVyREVZREp1RUVBMW1zL2trQUl1Zm4xOXlZR0RnWkpmTFpYVzVYTzVSSUwrQWdJQTBwOU5aTzVEOUVsM01HR3lJYU5ocE5KcXB5Y25KWDN1M0tSUUtCUUJsVGs2T282ZHQzSmV0MHRMU3lyemJuVTVubzNlYjk0aE5UazZPQmQwcEZBcUZUMC9yS2lvcUZoZ01objhDN2FNeUZvdWx1S2Z0Zlh4OEl0cmEyaHI3T0VVQVFGVlYxZDJ4c2JGNUtwVksxZHpjL0dISHdkVm1zOW5xM2MvUHoyK00xV3F0VFV0TEswRDdUUjR1SVlUVCs3eEtTa3JHQWFoUFNVa3B0MWdzNWU1MmYzLy9NWVdGaFJwL2YvL0VwS1Nrcnp1K2p6QWFqVitiVEthZTZpZVNGUVliSWhwMnJhMnQzM2FaWDRPa3BLU1BXbHBhdGxtdDF0TFcxdFp2MGNQOGtQcjYrcjgwTkRUOHBhOTlSMFJFUE96KzdIMEp5R3Y5ZlRFeE1TOGNQMzc4NSs2dzBST2xVcW1Kakl4OEtqSXk4cW11NjF3dWx6a3JLMHV2VXFsR0hEcDBLTlpzTmpjQTdhTkhYYm82OVhyOWhyRmp4MzV1dFZyenpXYnpDWVZDNFFQQUdod2NuQjRVRkRSTG9WQ29VbEpTL2xWY1hKeFpVbEl5ZmZ6NDhaOGRPblFveTd0ZXJWWjdyVmRkUVdWbFpkbnVaWGNRMU9sMDk3a25Qd05BUUVEQVplQWNHL29KWUxBaE9nTVdpd1grL3QxK1I5STU0dWZubDZ6VmFxODhkdXpZcnlWSk90a3hWNlhUaUVwYVdsbzVBTVRFeFB6WmFyVWU2OWd1eVdhelZRZ2hPczJYQ1E4UC8yMU5UYzJEemMzTlc3c2NTaDBlSG43UHlaTW5YOURwZEwvcks5Z2NQMzc4NS8zVkxVbVMwMncybTl6TFhzRkNMVW1TSFFCc05sdnB5Wk1uMTBkRlJiMTA3Tml4K1FxRlF1M3Y3eCtXbkp6OFhVdEx5NmRDQ0dkeGNYRWlBQnNBQ0NITVFVRkJHUjJqTGI0Nm5lNFBWVlZWOTNnZmQ5eTRjZjkyZjFZb0ZDcWdmYTRSQUFRRkJXVkZSVVg5WjNCdzhQUkRodzVsV3EzV2NoREpHSjlqYzVGb2FtcENmbjcrY0pmeGs5SFEwSUNhbWhvQVFHNXVMZ0RnNk5HamFHeHNSRnRiRzZaUG53NmJ6VGFjSmNxWklpNHU3cFdtcHFZTkFIcTh2RE5peElqNUpTVWxxU1VsSmNrdWw2dXRwS1FrdWFTa0pMbTV1ZmxEdlY2LzJyMWNYMSsvMHVWeW1VcEtTcVFlUWcxaVkyTlh1Vnd1NjRrVEp4NVFLQlIrWVdGaEM4K2k3a0MwLzB3MTlkZXh2cjcrdWRyYTJ2c0IrQU53V1N5V3FzTEN3dkJqeDQ3ZDNOSEY4NWRMcjlkdkdEVnExT01kOVQ1dHNWaEtXbHBhUHZQZVgxbFoyVVQzbHhEQzZXNVBUazcrWk15WU1idmEydG9PRkJZV2ptYW9vWjhDanRoY0pQUjZQUjU2NkNFOCt1aWptRDU5T2k2OTlGSkVSMGNEQUZ3dUY1VEtIek5xYTJzcmR1M2FCWnZOaGlsVHBpQTR1UFBkclVhanNWT2IwV2pFdm4zN29GS3BjTEhhdFdzWE5tN2NpT2VlZXc1TGxpekJtalZya0pLUzBxbVBPeVNnTUlzQUFDQUFTVVJCVktEMHhHUXlJVGMzRjNsNWVRQ0EzYnQzWStmT25YajExVmNCQUVJSXJGcTFDa3VYTG9YRDRVQjhmRHg4ZlgxNzNSK2R1ZGpZMkwvNCtma2xscGVYeisrdFQySmk0bHVGaFlVSjZId25FdXJxNnBZbEp5ZnZjYmxjanJDd3NOc0FLS3FycTM4SG9LWExMaFRSMGRGUGhvZUhMLzNoaHgrdUFPQ3FyS3o4YlVwS3lwYzJtNjNSYURUdWNuZU1qbzUrS2p3OGZHbC9kWmVYbDJjNm5VNExBRHY2LzlscXRWZ3N4d0NNY3JsY1pyUmZJdXBwL2c5T25UcjFabVJrNUovaTQrTTNhalNhM0pLU2tzbGQrL1EwWWdNQUJvTmhjM2w1K1UwQXpKR1JrWDlxYlczZGFUS1pDdnM3RjZLTEdZUE5SV0w4K1BGWXZYbzEzbjMzWFV5ZlBoMGFqUVlmZnRnK2FqNXIxaXpzM0xuVDAzZm16Sm1lejBxbEVsOS8vZU9jVEtmVGlVbVRKblZxbXpCaHdoQ2N3Zm5UM055TVo1NTVCdXZYcjBka1pDVHV1dXN1UFBiWVk5aTBhVk9ud09kOXptNlZsWlhJeTh1RHhXTEJraVZMUE8wMzNYUVR2dnJxSzlUVjFRRUFTa3RMa1ppWWlBa1RKaUF2THcrWm1abm4vOFIrZWdJVEVoTCtTNlBSWEZWZVhqNERnQkZvbjcvaTUrY1g2eDV0OFBQekd5dUVzS0ZMcUFFd1VxdlYzbmppeEluZng4WEZ2V0sxV2l1cnFxcHU2UWdRSHI2K3Z1UGo0K05mRGdvS21sQmVYbjZ0K3hlOTFXbzlVbEZSc1RBcEtlbjlreWRQYnFpcnEzc1dRR3R0YmUySzJ0cmFGYjNVN0kvMjBSVVJGaGIyYTRmRDBlbXVvLzRlQmpoaXhJZ3NoOE9oNys4Yll6S1o5b2FIaC8rcXRyYjJZUURkK3BlVmxVM3MrS2lRSk1rQkFDNlh5OTdVMUxRWmdCa0FRa0pDNXJlMnRuTFlsMlNQd2VZaWtwMmRqZXhzenh4QmJOKytIUnMzYnNUcDA2ZXhjR0g3Q1BxV0xWdUdxN3hoODg0Nzd5QTlQUjFqeDQ0RkFNeWRPeGZyMTYvSGpoMDdNR2ZPSEFCQWNYRXhZbUppWURRYUVSOGZEd0I0NFlVWHNHZlBIaXhkdWhRWkdSa0lDUWxCY1hFeE1qSXljUFBON1ZjRWxpNWRpcmEyTmp6KytPTUFnRDE3OW1ENzl1M3c5ZlhGdGRkZUM1UEpCTHZkanZ2dnZ4ODMzbmpqTUp5OVBQajUrU1VuSnlmdnROdnR4dzhlUEhnWmdEcjNPcjFldjJiczJMSGZDeUhNQUtCUUtId2JHaHIrRXdCR2pCZ3hTNkZRK0NRbEpXME5DZ3E2OVBUcDB4ODNORFM4MWR6Y25CRVhGL2ZVdUhIakRscXQxbktUeWJTbnFhbnByenFkN28raG9hRzNHSTNHM1ljUEg1YTZocDdXMXRadmp4dzVNamt1TG01RFZsWlc5YkZqeDY1dGJXM2QzVnZkaVltSmI0YUdoaTRBNEhJNEhJYWFtcHIvNTczZTYyR0FuamsyV3EzMjZvU0VoSTB1bCt1MGo0OVBmRjFkM2RNZGZRSTd2dHgzZ1NsRFFrSnVpSTZPZnRwc05oODhldlRvMWJHeHNTLzcrZm1OMWV2MWo1dk41aHJ2WTNXTTZFeDFYNHBxYm01K056TXpzN0lqQktyc2RudTF5V1RhTzVnL0Z5S2lQa21TSkNSSkVvUDF5U2VmaURsejVvaUZDeGQ2Mm1iTW1PSDVmTlZWVjNYcTcxNW50VnFGSkVsaXhvd1puYjY2dGttU0pCd09oeEJDQ0p2TkpsNTU1UlZ4elRYWGlFbVRKb201YytlS0RSczJDS2ZUS1lRUTRzQ0JBMEtTSlBIZGQ5K0pSWXNXaWNtVEo0c0ZDeGFJMHRMU1BzL0J2WjNKWk9yV1pyVmFoUkJDdlB2dXUyTFdyRm5pc3NzdUU2dFhyL2IwczFxdDR0bG5ueFhUcDA4WFU2ZE9GWTg4OG9ob2JXMzFyTC91dXV2RVJ4OTkxT2w0ZVhsNTRyNzc3aE5DQ09Gd09JUWtTYUtvcUVoY2YvMzE0cDEzM2hFdWwwdGNkdGxsd202M2k1MDdkNHA1OCthSjc3Ly92dFAzb3FLaVF0eDU1NTFpOHVUSjR0VlhYeFVtazBtOC9mYmJRcElrb2RmcmhSQkNiTml3UVR6Ly9QTjlubnRmM0g4bmh2dnY1b1ZBcTlYT0E2QVl6RFlqUjQ2OExTa3BhV3ZIYXdoNitvZmFpTkRRMEZ0aVltTFdBUEFMQ2dxNk1pUWs1RDhHc20rTlJ2TXpBRDRENktwRzUzY3lBZkRjaGVUaDUrZVgzUEhSMTlmWGQzeGdZS0FVRUJBUTcxNmZucDVlbVpPVDQwaElTSGdkUUZoNmVuckZKWmRjOG5sSEhaN2RSa1ZGUFphWm1ka1FFQkFRQjdUL1hBR0F1TGk0VjlMVDB5dGlZMlBYRHVUOGlJak8ycGtHR3pmdk1ETmp4Z3l4WU1FQ3NXREJBbkhwcFpkNlBsZFVWSFFLTmhNblR1eTBEL2N2K2E2L1hOMi96RmVzV0NFV0xGZ2dEaDgrTE94MnV5Z3FLaEp6NTg0VjY5YXRFMEw4R0VZZWZQQkJjZkxrU1hINjlHbngrOS8vWGl4YXRLalAydnNMTmlkT25CQ1NKSW52di85ZW1Fd21jZkRnUVUrL3h4OS9YUHpxVjc4UzlmWDF3bUF3aUx2dnZsczgrZVNUUWdnaG1wcWFoQ1JKb3J5OHZOUHhQdjMwVTNIbGxWZDJPK2ZtNW1ieHhCTlBpUHI2ZW5IWlpaZUo2dXBxY2Q5OTk0bnE2bXJQOTZLdHJVMjg5TkpMNHRlLy9yV29yS3dVMDZaTkU3dDI3UkszM1hhYldMTm1qVml5WkluWXUzZXZFRUtJaHg1NlNIejQ0WWQ5bm50ZkdHeW9OLzcrL3FQN1dCMDRWSFVRWFd4NFY5UkZiTXVXTGRpeVpRdjI3ZHZuK1p5UWtPQlo3M1E2NGVNemtIOXd0bXR1YnNhMmJkdnc2S09QSWlVbEJXcTFHcG1abWJqNzdydXhkV3ZuRzBwKzk3dmZJVHc4SEZxdEZyLzR4Uzl3NU1nUnVGeDlQcEcrVHo0K1BsQW9GS2l2cjBkZ1lDRFMwdElBQUFhREFkdTNiOGZERHorTWlJZ0loSVNFNE5aYmI4VVhYM3dCb0gxU05RRG9kTHBPKzlQcGREQVlESEE0T2ovYkxTZ29DR2xwYWZqeXl5OEJBSHYzN3NXRUNSTTZiZS9qNDRQeDQ4Zmp0ZGRldytiTm0vSDQ0NDlqeG93WmVPV1ZWM0QvL2ZkajVzeVoyTDE3TjV4T0ovNzk3MzlmOUhPVTZNSmtzVmdxK2xqZE5sUjFFRjFzT01mbUl1Unl1VHgzTU0yZlA5L3pPU1FrQkJzMmJQRDBzMXF0c05sc21EVnJWcmQ5OU5SV1YxY0hJUVNTa3BJNnRjZkh4K1BVcVZPZGdzdklrU005bnpVYURZUVFjRGdjWjN5blVFUkVCSjUrK21tc1hic1diNy85Tmg1NTVCSGs1T1NndnI0ZVFnZ3NXclNvMnpaMnV4MUN0QTkyZER4YzFjTzlMSVR3Zkg3dnZmZXdhZE1tNU9ibTRvNDc3c0RhdFdzeGUvWnNyRnUzRGpmZmZEUCsrTWMvZXJaZHQyNGRYbjc1Wlp3NGNRSjc5KzdGdW5YckFBQ3Z2LzQ2WnN5WWdVV0xGaUV1TGc3UjBkR0lpWWs1bzNNbUlxSnpqOEhtSXVGeXVlQnl1ZkQ2NjY4aklDQUFHazM3VStLdFZpdTJiZHNHb0gzU3JMZVdsaGFNSFRzVzc3enpqcWZOZlZlVTkxMVU3aEVIOTZoRlpXVWwwdE4vZlAxT2RYVTFJaUlpT3QxaE5GanV3R094V0JBWTJENktialIydm1Gazd0eTV1T3FxcS9EU1N5L2h3UWNmeE02ZE94RVdGZ1lBK1Bqamp4RVpHZGx0ditIaDdjOC9hMnBxOG54UEFLQ3hzUkZhclJZK1BqNXdPcDJlODF1L2ZqMTBPaDNhMnRyL3dhdlZhdkh3d3cranBLUUVKdE9QangvWnVIRWpmdm5MWDJMcjFxMUlTRWpBb1VPSHNHTEZDbWkxV2lpVlNseHh4UlZZdlhvMVhuamhoVFArbmxEdi9Qejh4bW8wbWhtTmpZMS83YXRmU0VqSVRSYUxwYkRySk9DRWhJVFhtNXFhTmhxTnhuOE40SEErb2FHaEN6dmVmbjNxYk9ydWhWcVNKSHQrZnI2aWwrV0JHQlVaR1hsM2ZYMzl5b0YwRGc0T25oNFNFakszdXJyNm9jR1hTM1J4NDZXb2kwUkJRWUhuK1RRK1BqNUlURXdFQUp3OGVSSUxGeTcwM0JYbHJhYW1abENqQ2VIaDRianl5aXV4YXRVcS9QREREM0E2blRoNDhDRCsrdGUvNHZiYmJ6K3Ira2VQSG8zQXdFQlBDTE5hclhqcnJiYzg2K3ZxNmxCWVdBaUZRb0c0dURqWWJEWUlJUkFSRVFGSmtyQm16Um8wTkRUQTZYVGl5SkVqMkxkdkg0RDJzREpxMUNpVWxwWjJPbDVwYWFubmNwWmJibTR1ckZZckxyLzhjbHg5OWRXWVBYdTJaMTFhV2hvbVRacmtXVFlhalVoUFQ4ZUtGU3Z3d1FjZllQbnk1VmkrZkRtVVNpVmNMcGNubFBFaGZlZUhUcWY3clZhcjdUNnMySVd2cisvb2hJU0Vkd0YwZWdoVGEydnJKeU5IanJ4aklNZUtpb3A2SWpFeDhjMlltSmdIZWxvL2F0U28vNWVabWRuby9aV2RuVzEwZitYazVOaTlsd2QwZ3IyTDlQcnlybUcrYUwrN2FVQ01SdU9CME5EUVczeDlmZFA2NzAwa0x4eXh1VWdrSnlkai92ejVlT0NCQi9EVVUwL2g4c3N2QjlEK2k3MjNXN3dMQ3d1Ny9YTHZ6OHFWSy9IeXl5OWo2ZEtsYUc1dVJteHNMQll2WHV5NS9mbE0rZm41WWRXcVZWaXpaZzNlZSs4OTZIUTZ6Smd4QTk5Ly96MkE5cEdrbFN0WGVzTFlNODg4NDdtRTlPeXp6K0l2Zi9rTGJyNzVadGp0ZGlRbEpXSFpzbVdlZmMrZVBSdWZmLzQ1NXMyYkI2RDk4dE91WGJ2d205LzhwbHNkc2JHeDJMTm5UNy8xUmtkSFkrWEtsVmk3ZGkzeTh2TGc3KytQdzRjUEl6MDlIVTgvL1RTYW01dVJsNWVIeHg1N0RDMHRMYmpwcHB2TzZ2dnpVeGNRRUhCWlNrcktwKzVsbFVvMXd1bDBudTdyemR4RlJVVWhlcjMreFpDUWtBVTZuZTdleU1qSWJxTVRHUmtaMWU3UFRVMU5iOVhXMWo3aXZUNDBOUFE2blU1Mzl3OC8vUEN6eE1URUQxcGJXLy9WMHRMeXFYY2Z2VjcvdkY2dmYxNlNKTkhES0V0a1ZsYldvYUtpb2xGb2Z6QWZnQjdmRWRXdHpYdTVycTV1NWNtVEoxL0t5Y21wTkp2TkJRRUJBVGtGQlFWK21abVplcWZUNlhtNFlIaDQrRytCOWtEbjlXNnRFRW1TREVLSVRpL1NCSUMwdExUOTNzc3VsOHRTVkZRVTByVWZFZEVaT2R1N29vUVE0cnZ2dmhPelo4L3VkSGVSRUVMWTdYWWhoQkFHZzBITW1qVkwyTzEyY2MwMTE0amp4NDkzNnVlK1E4amxjZ203M1M3MGVyMllPSEdpNTNidWkxRmpZNlBJemMzMTNCbjEyV2VmaVJ0dnZGSFliRFloeEkvblBHM2F0SDYvSkVueTNEbDF6VFhYaU9lZWUwNDBOVFdKOHZKeThjWWJiNGc3Nzd4VC9PRVBmL0I4Ly9mdTNTdW1UWnNtM24vLy9UT3FuWGRGZGFmVmF1Y2xKU1Y1ejFaWEJRVUZYZFZiLzQ3YnFIdjlaUjBURS9ObkFMcXU3VnF0ZG01V1ZsYXpWcXU5dW1QNWF1L2xybnI2YzlMcGRFdVRrcExlNitOMGdQWkxUNktQWlE5M0VPdjYzOTc2ZFFqcFpYOGNrU2VpOCt0Y0JKdWxTNWVLUFh2MmRHdS81WlpieE05KzlqTXhiZG8wc1hidFdsRlVWQ1R1dXV1dWJ2MmNUcWVZT25XcWNEZ2NZdkxreVdMQ2hBbGkyYkpsWjFXVE4vYzVlbjh0V0xEZ25PMi9OenQyN0JCMzNIR0gwT3YxNHZycnIrLzN1VHE5Y2QvNi92WFhYd3V6MmR4dC9mNzkrNFhMNWVyVVZsOWY3M2tXejVrY2o4R21FNStVbEpSL0JRUUVlRjlERFI3ZzkwamI4UXlYSU0rR3djSFRNakl5NmdBRWVIZlU2WFIveU03T2JnMEpDYm5ldXowa0pPVDY3T3pzMXNqSXlCWG9jbm1ycHhyR2pSdjNYVmhZV0w4dngreEJqNlBsdlFXYmNlUEdGYnEvdk52ZFpYZlVOc29keW9LQ2dqTEdqeDkvd04yaDR3R0kvd1RERHYwRThGTFVSZWFsbDE3cWNSTHYyMisvM2ExdHpabzEzZHFVU2lXKytlWWJBTzIzT2pzY2prSGRFdDZmL2Z2Mzk5L3BQSmcxYTViblRxOFBQdmpnalBmanJuL2F0R2s5cnBja3FWdGJSRVRFR1IrUE9vdU9qbjY4cnE3dXVhNVAxZTFKVkZUVW82TkdqZnFUVXFuMEx5Z284QWRnVVNxVkFlUEhqLyttb3FMaU9yUFpYQnNURS9PZjlmWDFxOUR4V2dGL2YvL0UyTmpZZFFFQkFabUhEeCsrMG13Mjd3TVEzdkVHY1YxemMvT0hSNDRjeVUxTVRQemZrU05IM2xwWFY3ZGNDT0VYRnhmM0l0QisrVWdJNFNndUxvNE1DQWlZNHVmbmx6SjY5T2hOQUhEcTFLblBBVFFCUUdobzZDL2o0K1BYdVd0VktCUnFJWVNqNnprb0ZBcFZZV0ZoSW5wNTJhZWJXcTBPT1hqdzRHajNHODE3RWhnWUdETjY5T2czRHh3NEVHMHltWTc0Ky91UERRZ0lpRFdiemRValJveVlyVlFxUXdDYytUTVppQzRTRERZWG1jSGNtZFQxNVpkZEtSU0tjeHBxaU03R2lCRWpaa1ZHUmo1YVcxdXJTa2hJZUhQRWlCSHp2TmQ3ejBrNWNPQkFlRjFkM2FxNnVycFZPVGs1N3BkSDJxcXFxcGFNR2pYcW5qRmp4bng3K3ZUcGJVNm4wM0x5NUVsUHdORHBkTDkzT3AxTnhjWEZHZWpsRHFpMnRyYjhrcEtTOU9qbzZNY0JCQnNNaHI4WkRJYTNKVWtTQnc0Y0NIZjNpNHFLZWtTdjE3OFNGUlgxbUZxdGpoczlldlJMRlJVVnR3Q0F3V0Q0dThGZytIdEgxMkJKa2xwN3Vnc3FKeWZIaG81M1lwMEZsUkRDMmRiV1ZpQ0VzR3MwbXN0YlcxdDN0N1cxN2ZmMzk1OW1OcHYvcnRGb1pyZTB0UHp6TEk5RGRGRmdzQ0dpWVJjVUZKUVZFUkd4RWgyWFNpb3JLNzF2d3d1V0pLblZPMVQwUmEvWHJ3OElDSmlvMCtudTdYaDVwV2VVNHNTSkV3OWdZS01XcG80WFR2Wlc3NVVhamVhS1k4ZU8zUkVWRmZXWVhxOS9jZno0OGZsYXJmYWFscGFXandkU0o5cGZvTm5yVzcwSHl0L2ZQOWpsY3JVQ3dPblRwN2VQR0RIaTJvNWdVeEFVRkRUWllERDhyMGFqdWFxNnV2ckJzemtPMGNXQzExdUphTmo1K1BpTXJxMnRmZlJzOXhNUUVCQS9ac3lZRC96OC9NWWVPblJvU2toSXlBMkppWW1iQUxpSEw4LzBVb3d2QUVSR1JqNmVtSmk0T1NFaDRiOXFhMnVmQkdEb1dPODRjZUxFSCtMaTRsNUdsL2s4dlFrTURBeHpPQnlHL252MnpjZkhKODVtczFVRFFHdHI2eTZOUmpNSEFNeG1jM0ZnWUtDazFXcG4ybXkyQ3F2VmV1UnNqMFYwTVdDd0lhSmgxOXpjL0tIUmFOeDFCcHY2ZC93M0tENCtma055Y3ZJZW85SDQ1WkVqUjNMTlp2TjNaV1ZsVXhVS2hSZy9mdnhlQUg1blVwdE9wL3REVmxhV3ZxMnRiYjlDb1JBK1BqNHhUcWV6K2VUSmt5OTc5ek1halY5WkxKWURJU0VoUGQ1VjFTRVV3RWdBL2hxTjV1YzJtKzJvOTBxMVdoMlpucDVlb1Zhck96M0h4bWF6SFJzM2JseWgwK25zZHRrcU1EQndvc1ZpS1FJQWc4SHdKZHBmSk9yZjJOajQzcEVqUnhhR2hvYk9QM1hxVk0vUGhDQ1NJVjZLSXFLTFZmallzV00vdEZxdDVURXhNVSsxdHJaK1dWVlZkUjg2djBmSmZPellzVVVkRDZycjlweVhnV2hyYS92NjhPSERXUmFMcFJJQW5FN25xWTdMVGQxR2Y0NGVQZm9MZEV4VTdrbG9hT2dWbzBlUC9vZENvZkN4V3EzSEt5c3JmK3U5M21ReS9kK1JJMGVteE1mSHYrcmRmdVRJa1ptOTdUTWtKR1NCWHE5L3BXT3g0ZENoUTVrZG55MEEvRU5DUXVhWGxaVmRPcUNUSlpJQkJoc2l1dERvTWpJeUNyd2I3SFo3VGRkbnV1ajEralZHby9Icm1wcWFwMkppWXA2SWpvNStKalkyZG8wUXdpbUVzQW9oYkFxRlFxMVFLUHlWU3FXLzBXajg5dGl4WTROK2txTEpaQ3JxY3R4MXZmVkZINkVHQUF3R3d6OE5Cb04vYit1UEhEa3lCUUNxcXFydTZtRzFHdTJqVG1xRlF1RVBBQ0VoSVRmNCt2cU9OaGdNVzcwbVVYZWxTazFOUGVoZUtDc3JHek9RdTg2SUxsWU1Oa1Iwd2JCYXJVY0JuQ3d1TG80ZFFIYy9kSXpDMU5UVVBGcFRVK09lbzZNRTRJUDJuMi9lZHlMMTlrb0NaOGR4bldkUmMxOGNwMCtmL3ZCTTl0MUZTR1ptWm9rUXd0SFUxUFFHQUZnc2xvS09VUjlMeHkzdlJEOTVnM2tKRzUwbDl3TytodXRaTDNUaGNiK0FkSkF2UktTZkRoMkFrOE5kQk5IRmhKT0hpWWd1WEF3MVJJUEVZRU5FUkVTeXdXQkRSRVJFc3NGZ1EwUkVSTExCWUVORVJFU3l3V0JEUkVSRXNzRmdRMFJFUkxMQllFTkVSRVN5d1dCRFJFUkVzc0ZnUTBSRVJMTEJkMFVOQS9kajlJbUlpT2pjNG9qTjBDcm92d3Y5QkpVTmR3RkVSRVIwRmlSSkV1NlhnaElSRVowckhMR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nc0NFaUlpTFpZTEFoSWlJaTJXQ3dJU0lpSXRsZ3NDRWlJaUxaWUxBaElpSWkyV0N3SVNJaUl0bGdzQ0VpSWlMWllMQWhJaUlpMldDd0lTSWlJdGxRREhjQjlOT1FrNU56SllDNTdtV0ZRbkUvQUFnaDhyeTY3UzBvS1BqZm9hNk5pSWprUXozY0JkQlBoc01kWnJ4NXR6bWR6cHVHdGlRaUlwSWJYb3FpSVZGUVVQQ3RFT0pVSDExYUhBN0h4ME5XRUJFUnlSS0REUTBWQjRETmZhei92S1NreERaVXhSQVJrVHd4Mk5CUTJ0cmJDaUhFUDRheUVDSWlraWNHR3hveXJhMnR1d0cwZEcwWFFwZ01Cc01IdzFBU0VSSEpESU1ORFpueThuS3JFT0s5cnUwS2hXSlhSVVdGWlRocUlpSWllV0d3b1NFbGhPaDJPN2ZMNWVJdDNrUkVkRTR3Mk5DUTB1djFYd0V3ZVRXWjdYWTdndzBSRVowVEREWTBwR3ByYTlzQWVNK24rYnFrcE1RNFhQVVFFWkc4TU5qUWtITzVYTjd6YkRocG1JaUl6aGtHR3hweVpyUDVDd0FXSVlUTmJyZHZHZTU2aUloSVBoaHNhTWdkUG55NFZRaXhUYUZRZkZOY1hHd1k3bnJvb3NOMzNCRlJyeGhzYUZnSUliWUlJWGdaNnFjcEpEVTE5V0JmSFdKaVl0WUFRRnBhMnRFdXE3U3BxYWtsT0w4L3UzeWlvcUllQTZBT0Nncks2Sy9HZ2ZMejh4czdac3lZRHdBZ0lDQWdadHk0Y1lWbldTY1I5WUF2d1R4UEpFbjZBc0RNNGE3alFpZEowa3ZEWGNNRjZwdjgvUHlmRFhjUjU0bmEzOTgvcmE4T0kwZU9YRnhUVS9PQVdxMGU2VzVMVFUwOXFGQW9BdFJxdFM0MU5mV0F1NzIwdERROUppWm1UVVJFUkxlWHJQWW1QeisvejFHZnFLaW9wK3ZxNmw2T2pZMTkxV0t4SEsyc3JGd0N3T3pkSnlJaTR2NmFtcG9IQUNBb0tDZ3JLU25wczA0bnFWYUhGQlFVK0x1WHc4TENicmJiN1EwQW9OVnFGNXJONXYwRHJaZUlCbzdCNXZ4aHFLR3pjY1Z3RjNDK1pXZG5kN3NicnFLaTR0Ym01dVllUi9KVUtsVkljWEZ4YkZwYVdsbHBhZWxsQUl3WkdSblZBRkJUVS9PQU8yUjRreVJKNU9mblJ3R29IMFJwZGlHRUV3QU9IejQ4TXo0Ky9pVS9QNzhZcTlWYUhod2NQRE1wS2Nrekx5d3pNN01SQUE0Y09CQmVYRndjNmIyVG5Kd2M3NGRPS3NMQ3doWlhWVlg5Q29BeVBEejhIclZhcmROcXRWZDNQWGh6Yy9PV0V5ZE8vTDlCMUV0RVhoaHN6clA5Ky9tUE1ocWNDUk1tREhjSlE2S3dzREI0T0kvZlU3RHFvRkFvRk1yczdPeHFkME5ZV05ndmEydHJuOURyOWM4Zk9IQWdIR2dQVGU3UC9kRnF0VmY3K3ZvbXRyYTJmak55NU1qYjdIWjdmVWxKU1VwT1RvNmpvS0NBUDRlSnppSCtEMFZFRjZSeDQ4WVZxbFFxemJoeDR3b3JLeXV2VTZ2VkVhbXBxUWQ5ZlgyVFVsTlR2d01BdFZvZDBXV2JmNWVWbFYwTm9LbS8vZmNSckNJek16TVBEalMwdUdWa1pQUTZLaFFaR2JtaTQyTklkSFQwWHlvcUtoWU9adDlFTkhBTU5rUjAzZ1FIQjgrNDVKSkxQdWxwWFpkTE5SN3VlU2xsWldYWjN1ME9oNk9odExRMFBTc3I2M1JwYVdrNkFMZ3ZSYmtGQmdaT0FPQnpsbVUzcTFTcUVXaS8rMHA0cjhqSXlLaFhLQlNlbjV2ZWw2SzZ6cWxKUzBzN0RBQ2hvYUcvVUtsVVFSM042b2FHaHVkYlcxdS85ZHBucDNNb0x5Ky96R3cyZDJvam9vRmpzQ0dpODhab05IN3AvY3UrZzFxajBVejIvdVUrRUdxMU9pSXRMZTJ3U3FYU3BxV2xsYm5iK3RzdUp5ZW53bnY1K1BIamk1cWJtOThIZnJ3Y3BWUXFnMXd1bHdrQW5FNm4wZVZ5dFFLSVFKZTVPY1hGeFpFYWpXWnFhMnZydDluWjJjYStSblZLU2tyR0EwQjRlUGh2YW10clZ5WWxKVzBDMEtqWDYvTzY3RE8yLzdNbm9vRmlzQ0dpb1JhU25Kejg5UTgvL0hDbDBXamNENkRIdVM3cDZla1ZQajQrTVFVRkJWRUFHZ3NLQ253U0V4TTMxOWZYLzdtcHFla05BRWhLU3ZwSGZ3Y3JLQ2dZalY0bUQ3c3ZSMG1TSkFvTEN5UGR0WXdiTis3ZkdvM21rdGJXMXE3YitTUWxKVzByS2lvSzdlKzRHbzFtU25oNCtEMzE5ZlZQdGJhMmZ0TmZmeUk2Ti9nY0d5SWFGanFkN3Q3TXpNeks2T2pvSndGMENnb0toVUo1OE9EQjBUYWJ6Zk1jbTlqWTJPY2NEc2ZKcHFhbU45eVhnSTRkTzdiZ2ZOUm1OcHNMQXdJQ0puZHQ5L2YzajNZNEhQcU9HdjB5TWpMcXg0MGJsdzhBTHBkTEFQRGNuaDRRRUpEbGREcnRERFZFUTRzak5rUTBMSTRmUC83em9LQ2d6SWlJaUtleXNyS09OVFEwUEY5ZlgvODhBTGh2dHdhQW9LQ2cyS1NrcEVLbFVobm9jcm5hUWtKQ2JsQ3IxYUhlYzFQTzllV2NscGFXTDBlTkduV25YcTlmQXdCYXJYYU9FS0pWcFZLTjh2WDFUUXdNREp3b2hMQjYzK0xkMU5UMGNrWkdSaEU2ZnE0Nm5jNm1FeWRPM05uZnNick9zVGwrL1BpdFJxUHhxM041UGtRL0pRdzJSRFJzVENiVGdXUEhqdDJvMFdndWo0eU1mT3IwNmROdkFJaTAyV3dWWG4ycXV3YVh6TXpNeG5NUVprSUNBd01UZlgxOUV3RWdJU0ZoblorZlg0S2ZuOS9ZOHZMeVMvMzkvZGNIQkFSTU5wdk4zNGVHaHY3U1lyR1VCZ1VGWlRVMU5XMU1URXg4dTJNUzhTZ0FlZ0NvcnE3K1UzVjE5WjhHV3dUbjJCQ2RXd3cyUkRUc1dsdGI5N1MydHM0Q2dKaVltTHROSnROM2c5bGVraVRoOWJtdXk3cTZydjBOQnNObWhVTGhHeHdjbkd1eFdBNDFOamIrdDhWaU9YenExS2t0TnB2dHNOVnFQYUhYNjU4Yk0yYk01cXFxcXJ1MVd1MlZUVTFOcjRlSGgvK3Fzckp5ZmxWVjFZclkyTmlIMHRMU2RxdFVxcEZDQ0FmUS9nQ2NqditvQWFpc1Z1dVJzckt5Uzgva2UwSkVaNGJCaG9ndUtHMXRiYVVXaTZVY0FJeEc0ejRBOXE1OUxCYkxJZS9sL2w2UjBBdWZudmJ0VmxkWDkyZWxVaGt5WnN5WUR5MFd5MkdqMGZqdDBhTkg1MW9zbG1NQVVGMWRmVjkxZGZWOUhkMlZBRlFkLy9XZXUraHdmMmhvYUZqVjlSZzl0UkhSMmVGYmNzOFQ5NzhnK2VSaEdpejNrNGZQOEpjMW5YdSthQTlBb3IrT1JEVDhPR0pEUk5RMzIzQVhRRVFEeDl1OUx4Qk5UVTNJejg4ZjdqS0lpSWd1YWh5eHVVRG85WG84OU5CRGVQVFJSekY5K25SY2V1bWxpSTZPQmdDNFhDNG9sVDltME5iV1Z1emF0UXMybXcxVHBreEJjSERuVjk0WWpjWk9iVWFqRWZ2MjdZTktwUnAwWGNYRnhWaThlREYyNzk2TndNREFNenk3TTdOdDJ6WnMyTEFCZFhWMStOM3Zmb2M3N3Jpang3YnpZZGV1WGRpNGNTT2VlKzQ1TEZteUJHdldyRUZLU2txblBybTV1YjF1YnpLWmtKdWJpN3k4dkY3NzBIbmhQVzhtSURRMDlDYUR3ZkRPSUxidjdXZWlFNzFjaXZMejgwc2VPWExrYmJXMXRTdDZXdCtMOE9qbzZOL1YxdFkrT1lodGlJaUdqeVJKUXBJa01SZ0ZCUVhpd1FjZkZFSUlNV1BHREUvN1ZWZGQxYW1mZTUzVmFoVVRKMDdzdE03aGNIUTdyaVJKd3VGd0NDR0VxS3lzRkRmY2NJT3dXcTBEcXVuQWdRTkNraVJoTXBrR2RTNW5xNjZ1VGt5Y09GSHMyTEZEMkd3MllUYWJlMnc3RzcxOUx3d0dnNWd4WTRZb0t5c1RRZ2l4YmRzMnNXREJBdUYwT3Z2ZFowVkZoZmo5NzM4djdyenpUcy8yZytYK3V6UGNmNGZQSVg5SmtrUldWbGF6OTFmWHRvNXpQcHQvYlBtbnIxclhBZ0FBSUFCSlJFRlVwcWFXYXJYYU9RQVFFQkFRbjVPVDArdGxwTXpNekVidkw0MUdNN1ZybS90cjFLaFI5L1p4M0JGcGFXbEhOUnJOMUlFVzZ1dnJPMDVtZjhaRUZ3eU8yRnhBc3JPemtaMzk0M3YvdG0vZmpvMGJOK0wwNmROWXVMRDlaY0JidG13NXEyT2NQbjBhVlZWVlo3V1BvZERZMkFpWHk0WGMzRno0K1BqQXg4ZW54N2F6MGR2MzRwMTMza0Y2ZWpyR2poMExBSmc3ZHk3V3IxK1BIVHQyWU02Y09RRGFSN0ppWW1KZ05Cb1JIeDhQQUhqaGhSZXdaODhlTEYyNkZCa1pHUWdKQ1VGeGNURXlNakxPcWs0NUVFSTRpNHFLUXJ5YTFKSWsyYjNienNFdmVrdEZSY1h0eWNuSjI0OGRPL1lMdTkxZTQzSzV6TDExZHIvbktTY254K0orbjlVQTN1aXRsaVRKN25RNlQzZGRrWlNVOUhIWE5wVktOWUtUd0ltR0ZvUE5CZURUVHovRjJyVnJvZFZxc1huelprLzd2SG56TUcvZVBNeWFOYXZYUU9OeXVUQno1c3h1N1QyMUFjRGl4WXNCQUZPbVRBSHc0MTFiKy9idHc0c3Z2b2lqUjQ5aTFLaFJXTDU4dWFlUHQ1ZGZmaGtmZmZRUi91ZC8vZ2R4Y1hHdzJXeDQ4Y1VYOGNrbm44QnV0MlBhdEdsWXZueDV0OHRqWGZXM25mc1NrM2VkUGJYMXR4K1h5NFUzMzN3VFc3ZHVSVU5EQTBhT0hJbTh2RHlNSHorKzErL0ZaNTk5aGp2di9QR0JzVXFsRWpObnpzUm5uMzJHT1hQbXdPbDBZdkhpeGZqYjMvNkdKNTU0QWdzWExzU2lSWXV3WmNzVzdONjlHMTk5OVJWdXYvMTJyRml4QXZmY2M4OFpYd2Frd1d0cmEvdjMwYU5IcnpTWlREOW9OSnBMblU1bjAvazRUcGVRMWh1MUpFbTkzazVPUk9jSGc4MEZZTTZjT1pnelowNjNNT0llcGZFZXNWbTllblduUGtxbEVydDI3ZklzTzUxT1RKbzBxVk9iKy9aaEFOaTRjU01XLzMvMjdqcytxaXI5SC9obmVrc21iU2E5a0VtdlF3YkVCVmtRVmxoQVhCRVF4UzhxdXE2aXJLc3VxNGlpTkZtVXBvamlpc3FDV0NqK0VCR3dvQ2lpUmxsSmdKZ0VRaEtTU2U5bGVyMi9QNUlaWnlhVGhOQUM0L04rdmZKeTV0eHo3ejAzaHN5VFU1NHpkeTV5YzNQQjUvT2Q1VHFkRG9zWEwwWmlZaUkyYnR5SVZhdFdZZCsrZlc3MzJyVnJGL2JzMllPMzNub0xNVEV4QUlBWFhuZ0IxZFhWMkxGakJ3UUNBUll0V29SMTY5Wmh5WksrcHh2MGQ1NjNkbm9yNis4Nkw3LzhNbzRjT1lJVksxWWdJeU1EYXJVYUlwR28xK3UxdHJhaXBxWUc2ZW5wYnUzTnlNakF3WU1IM2NxeXM3T3hiZHMyckYrL0hvMk5qUUNBaG9ZR0hEaHdBSnMzYjBaVVZGU2YzNFBmRXhhTHhYSHM3K1RLVzlrRkNzdkp5YW54dUNjTEFDc25KOGZxVWM3NTlkZGYwOHhtOCtrTHVJKzFwS1FrS3lzcnk3azVKcGZMbGRudGRwMW43MUJCUVVGS1NVbEpuOTExM25xcGlvdUxSeG9NaGdFbEtDU0UvSVlDbTZ0WWY4Tk9OcHZ0b29kakhNYU5Hd2VqMFlpeXNqTDQrZm1ocHFZR1Z1dHZud2VIRHgvR3BrMmI4UHJycnlNaElRRUEwTmJXaG9NSEQrS0REejVBV0ZnWUFHRE9uRGxZdEdoUm40SE5oWjQzME90b05CcnMzTGtUbXpadGdsS3BCQUFvRklvK3Ira0lVT1J5dVZ1NVhDNUhXMXNickZZcnVqNHZ1MGdrRW1Sa1pPQ2JiNzRCQU9UbTVtTFlzR0U5enYrOVl4akc1akhNdzFXcFZCYlhzb3NjaW1ySXo4OTMrMzBXRXhPemtXRVltMHNTUFFEQTBLRkRkV3cyMjVpYW1ub0NBRmdzRmo4MU5mV0UyV3crSjVWS0o3RFpiSW5kYnRjQmdPdHJ4MDdnV3EzMjErNDlvbmlSa1pITDVYTDV2Sk1uVHlZQmNBUnBySkNRa0hzbEVrbWNWcXM5MVZlajgvTHl2UDBEdG5vcEk0U2NKd3BzcmtKMnU5MDVkREZqeGd6bjY4REFRR3pldk5sWnoyUXl3V3cyWThLRUNUMnU0YTJzTHhzM2JzUytmZnVRblowTmdVRGdiSWZEaGcwYk1ISGlSR1JrWkRqTDZ1dnJ3VEFNWnMrZTNlTjZGb3VsMTZEclFzOGI2SFZxYW1wZ3M5bWNjMlhPQjhOMGZiYTZCaSt1N3htR2NiNys2S09Qc0dQSERvd2RPeGIzM251djgzdTBhZE1tekp3NUUwODg4Y1I1MzlmSGNSaUd1ZEs1WUZoU3FYUnFWVlhWM3dNREE2ZTF0N2QvQWNBQWRPM0tiVFFhVGFkUG41NEVBRGs1T1JYZHIrc0JzRlVxbGZYRWlSTlNBSGFWU3NVNEFob1g0cENRa052RHdzS2U3T2pvK01KZ01KeUtqWTFkcFZhci95YVJTSVpHUjBlL0loQUlzaG9iRzEvUjZYUUY2RHV4SHdVeGhGeGlGTmhjSmV4Mk8reDJPN1pzMlFLUlNBUi9mMzhBWGNITC92MzdBWFJOWW5YVjJkbUpsSlFVdlAvK2I2dFpIVU5SaHc0ZGNwYTVEa1Y1VTExZGphMWJ0MkwzN3QxUUtCVEl6YzNGRjE5ODRWYm54UmRmeE9PUFA0NmtwQ1RjZnZ2dEFJRGc0R0FBd0lFREJ4QWVIdDdqdXIyNTBQTUdlcDJnb0NBQWdGcXRkZ3ZJK2lLVGRYVWd0TFMwT1A4ZkFGMlRtYVZTS1hnOEhteTJybzJuNVhJNTNuampEY2psY3VqMWVnQ0FWQ3JGMDA4L2pjTENRdWgwdWd0K05oOGpZclBaUXRmaEd3ZHZaWmVDdjcvL3pXdzJXOWpaMmZsbFpHVGtzMkZoWVl2T25Ea3pCWUNHeFdKeEFPZ0J1RTRBZHJRajBHYXphUURZUGE4SkFFS2hNQzRsSmVXa1JxUDVxckt5Y282Zm45K05IQTVuZ2xnc1ZpVW1KbjRwbFVyLzFOalkrRnIzdmZTWDQ5a0lJWDJqQkgxWGlmejhmR2QrR2g2UGgvajRlQUJBVTFNVFpzMmE1WnhqNDZxbXBtYkE4emlrVWlrQTRNU0pFK2pzN0FRQTU1QlRYVjBkT2pzNzhlR0hIL1k0THkwdERTKzk5QkxXclZ2bm5Hc1NGaFlHbFVxRnRXdlhvcUdoQVRhYkRTVWxKVGgyN0ZpZmJialE4d1o2bmJDd01Jd1pNd1lyVjY1RVNVa0piRFlienB3NWc1cWFtbDYvRjNLNUhLR2hvU2dxS25LN1YxRlJVWS9nYU96WXNUQ1pUQmcxYWhUKy9PYy9ZK0xFaWM1akdSa1pHREZpeElDZXgxY0pCSUlndlY2ZlgxQlFFTzd5RlEwQXJtV1g4cFl4TVRGckdoc2JWd093MU5iV0xtMXZiOThiRXhPekdJQmowcTluMUJrR0lGd2tFaVdiVEtiUzNpNXNOQm9yVDU0OEdWdGRYYjA0SWlKaWhiKy8vNVN5c3JJNzJHeTJrTXZsQnBXV2xrNlZTcVUzZ2JhcklXVFFVR0J6bFVoTVRNU01HVE93WmNzVzVPZm5ZOVNvVVFDNlBtaDM3ZHFGWGJ0MjRiUFBQbk03NThTSkUrZmRFK0VRRnhlSDZkT240N0hISHNPTUdUTUFBRU9HRE1HZGQ5NkpKNTk4RXZmY2M0L3ozcDVHalJxRnhZc1hZOW15WmZqMjIyOEJBQys5OUJMWWJEWm16cHlKRzI2NEFVdVhMblVPNS9UbFFzOGI2SFZXcmx5SnJLd3NQUExJSXhnOWVqU1dMbDBLazhuVTYvY0NBQ1pPbklpdnZ2cksrWjVoR0J3K2ZOZ3RjSEdJam83R2p6LytpS05IajJMWnNtVURidi92Z1VBZ1VKak41bk1YZVJtdVRDWjdBRUIvV1NKWmNYRnhiOXZ0ZGwxRFE4TkdSMkZEUThPcXFxcXFmd29FZ2lDNzNhNEh3QTBLQ3BvZEZSVzFEZ0EzSlNWbGoxZ3NqcFRKWkhPMFd1MVhuaGVWeStXUCt2bjVqUU1nVDB4TTNKMmNuUHg1YTJ2cngycTErckdFaElSZGJXMXRlM2c4WG5oblorZG5XcTMyNitUazVJTUFnaS95bVFraDVPcHhJUW42R0laaGZ2cnBKMmJpeElrOUV1SlpMQmFHWWJxU3gwMllNSUd4V0N6TXpUZmZ6Snc3ZDg2dG5pTkJuOTF1Wnl3V0M5UFkyTWdNSHo3OHZKTExrUzdOemMzTTJMRmptZExTVW9aaEdPYUxMNzVnYnJ2dE5zWnNOak1NODl2M2VNeVlNZjErdVNaSFBGKytscUF2SWlKaVJYaDQrRk1leFZ6UFord3JRWjlZTEw0dU16T3p2d1JNa3ZqNCtCMlptWm1WSXBFb3RydU1CU0FVWFJtSlJkSFIwUytscGFVVkFQQ0xqWTNkR2h3Y2ZBZTZBNUNnb0tDN3NyT3ptd0JFdUxUSkRrQVFGeGYzcnArZjM0MEEwSjBBMEM4ME5QUmZtWm1abFFFQkFUTUFDSVlPSGFydFBvMGRGeGYzVGxaV1ZwMU1KbnNRZ0tUN3VaeGZmRDQvdytWNXZYMFJRaTRRL1FPNnltemZ2aDFMbHk3dHNYM0IzTGx6b1ZhcndXS3hNR1BHREJRVkZTRTZPaHBEaGd4eHE4ZGlzU0FTaVdDMzJ6RjY5R2hZclZhTUhqM2FiVXVHSzhYYjNKNkVoSVNMVGpKNHVZV0VoT0RaWjUvRmloVXJzR2JOR216YXRBbXJWcTF5VG1ybWNEam52V3Q3Zi9PYmZnZDRJU0VoZDVlVWxFenE1VGdMQUZjc0ZzdlJOYS9GNjl3V2YzLy9HOXJiMnovdTdTWWlrU2hHb1ZCOGE3UFpPc3JLeXY1b01CaWNRWkJTcVN6bGNEaitBR0MxV2hzcktpcnVCYUJWcTlWekhYVWlJaUpXeUdTeUI4NmVQVHNWUUoyanZMT3o4NHVoUTRlMm1NM215c3JLeW9jQUJQbjcrLzh4TmpaMmMyZG41K0h5OHZMYjlIcjltWkNRa05sR285RXhoR1d2ckt6OGEwaEl5RDNoNGVITHVGeHVSR1JrNUZKdjdlNHR6dzBsOVNPRVhIVXV0TWRtSUQwckdvMm16K04ydTkzWnkwQ3VIYjdVWXlNU2lVWW1KaVorN2VVUXA3dUhnNXVUazJOU3FWVDJ4TVRFVDN1N2prS2gyTzNvTWVsTmNIRHc3UUQ0WGc0SjBEVzNKZ2k5ekgwUmk4WFg0ZnlHamdUaDRlRkxoRUpoSEFCMlZsWld0VktwYkUxUFR5K1dTcVYvOWxLZkFoUkNyakQ2UjNlWk9ENll6dmN2ZTBJY0hMMDhQdlJYZXdEY1Z5QjVZcUZycU9oS0x3a25oUGdnbWp4TUJvM1JhQnpzSnBBcm82K2dCdWpLODBKQkRTSGtrcURBaGx3MkRRME56cVhWWThlT0JRQ1VsWldodWJrWmVyMGVOOTU0STh4bStqd2poQkJ5NlZCZ1F5NmJvMGVQWXZueTVjNzNETU5nNWNxVnFLeXNSRUZCQVdKalk5MzJxeUtFRUVJdUZnVTI1TEtaUG4wNmVEd2U2dXE2RnBrVUZSVWhQajRldzRZTncvZmZmNC9zN094QmJpSHhGU0tSNkEvZDg5cjYzbGErSHlFaElmZG1aR1NVNWVUa1dCMUwxTDJWRVVLdVhyVGNtMXcyTTJmT0JBRE1uejhmZXIwZXp6MzNIQURneHg5L3hNR0RCOEhuOHpGMTZsVG9kRHBZTEJZc1dMQUF0OTEyMjJBMm1meU9pVVNpMkxpNHVDMFZGUld6VzF0Yjl3TGdlaXNiN0hZU1F2cEcvMGpKWmJObnp4NVVWbFppNWNxVnFLMnR4YVJKa3pCbnpoeDgvUEhIYUc5dngrZWZmdzY1WEk2MzNub0xXcTJXZ2hveTJDSUFzRnRiVy9laGF6S3p1WmN5UXNoVmpJYWl5R1ZoTnB1eGNlTkdMRisrSElzWEw0WkFJRUJTVWhMbXpadUgrdnA2REI4K0hHVmxaUUM2SmhRbkpDUU1jb3VKTDVCS3BYOU1UMDh2eXNuSk1TWWtKQndBSUFPOEQxVzVsQWtCSUMwdDdTY0FVS2xVQmtlNkJtOWxoSkNyR3dVMjVMTGc4WGhJUzB2RFcyKzloWjA3ZCtLNTU1N0R1SEhqOFBycnIyUEJnZ1VZUDM0OGpoNDlDcHZOaGw5KytZVXk5SkpMUWlhVDNWOVVWRFR1OU9uVENUd2VMMkxJa0NHdm51KzV4Y1hGSXdFZ0x5OVA1TWdoNUsyTUVISjFvNkVvY2xtd1dDeHMyclFKcjczMkdxcXFxcENibTR0Tm16WUJBTFpzMllKeDQ4Wmg5dXpaaUltSlFXUms1SUIzS1NmRW0rcnE2dWNBTkJnTUJqUTBOS3lPaTR0N2E3RGJSQWk1c3FqSGhsdzJXN2R1aGRWcXhaNDllN0Jueng2c1hMa1NYQzRYVXFrVW9hR2hHRDE2Tk5hc1dZTUhIbmhnc0p0S2ZJVFpiSzUydkxaYXJUVnNOdHNQQUdjUW0wUUl1Y0tveDRaY05scXRGcG1abVZpeVpBbW1UWnVHYmR1MlljbVNKV0N6MmJEYjdkQnF1elpEcGlSOTVGSVJpVVFCQm9OQkN3QUNnU0RGWXJGVUE3Q3hXQ3hUZHhVeEFDMEE4SGk4Z0VGcUppSGtNcUllRzNMWlJFWkdZdm55NWNqSXlNQzZkZXVnMVdweDVzd1pXSzFXTEZ1MkRPM3Q3VmkzYmgyV0xsMktQWHYyREhaemlROElEUTFkQlVBcUVBaFN3c0xDRnJXMHRHd0JBTDFlZjlwbXMybkN3OFB2N2E0cUNnME5YVEI0TFNXRVhDN1VZME11QzYxV2l6VnIxdUQ0OGVNWU8zWXNQdm5rRTdTMXRlR0hIMzdBSTQ4OEFwRkloSTBiTjBJc0ZtUHQyclZZdUhBaDJHdzJwazJiTnRoTko5Y3dnOEh3VTNaMmRpbUx4UkswdHJadXI2MnRmY0Z4U0sxVy8xOWtaT1FyTXBuc1liUFpYTlBlM3I1WEtwVk9HTlFHRTBJdU9acmxmNW5RN3Q3QWQ5OTloeEVqUmtBb0ZMcVY1K1hsSVNjbkJ5eldiejkrRFEwTkNBb0tvaTBXNEpPN2V4TkN5QlZEUFRia3Noa3pab3pYY3BWSzFhTXNMQ3pzY2plSEVFTEk3d0ROc1NHRUVFS0l6NkRBaGhCQ0NDRStnd0liUWdnaGhQZ01DbXdJSVlRUTRqTW9zQ0dFRUVLSXo2REFoaEJDQ0NFK2d3SWJRZ2doaFBnTUNtd0lJWVFRNGpNb3NDR0VFRUtJejZETXc1ZVpJejArSVlRUVFpNC82ckc1VEJpR09UYlliU0RYdFB6QmJnQWhoQkJDenBOS3BXSWNHNFVTUWdnaGx3cjE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FCZ1F3Z2hoQkNmUVlFTklZUVFRbndHQlRhRUVFSUk4UmtVMkJCQ0NDSEVaMUJnUXdnaGhCQ2ZRWUVOSVlRUVFud0dCVGFFRUVJSThSa1UyQkJDQ0NIRVoxQmdRd2doaEJDZlFZRU5JWVFRUW53R0JUYUVFRUlJOFJrVTJCQkNDQ0hFWjdBR3V3SGs5eUVuSitkUEFDWTczck5ZckFVQXdERE1PcGRxdWZuNStmL3ZTcmVORUVLSTcrQU9kZ1BJNzRiVkVjeTRjaTJ6Mld6VHIyeVRDQ0dFK0JvYWlpSlhSSDUrL2c4TXc3VDJVYVhUYXJVZXVHSU5Jb1FRNHBNb3NDRlhpaFhBemo2T2YxVllXR2krVW8waGhCRGlteWl3SVZmU250NE9NQXl6KzBvMmhCQkNpRytpd0laY01ScU41aWlBVHM5eWhtRjBiVzF0ZXdlaFNZUVFRbndNQlRia2lpa3RMVFV4RFBPUlp6bUx4VHBjVVZGaEhJdzJFVUlJOFMwVTJKQXJpbUdZSHN1NTdYWTdMZkVtaEJCeVNWQmdRNjZveHNiR2J3SG9YSW9NRm91RkFodENDQ0dYQkFVMjVJcXFyYTNWQTNDZFQzT2tzTEJRTzFqdElZUVE0bHNvc0NGWG5OMXVkNTFuUTVPR0NTR0VYRElVMkpBcnptQXdmQTNBeURDTTJXS3g3QnJzOWhCQ0NQRWRGTmlRSys3TW1UTWFobUgyczFpczd3c0tDdG9HdXoyRUVFSjhCKzBWUlFZRnd6QzdBSVFQZGpzSUlZVDRGdHJkK3dwUXFWUkhBWXdlN0hhUXF4dkRNTWZ5OC9PdkgreDJFRUxJdFl5R29xNE1DbXBJdjFnczFvakJiZ01oaEZ6cmFDanFDanArL1BoZ040RmNwWVlOR3piWVRTQ0VFSjlBUFRhRUVFSUk4UmtVMkJCQ0NDSEVaMUJnUXdnaGhCQ2ZRWUhOTmFLbHBRVjVlWG1EM1F4Q0NDSGtxa2FUaDY4UmpZMk5XTGh3SVo1OTlsbmNlT09OdU82NjZ4QVpHUWtBc052dFlMTi9pMUUxR2cwT0h6NE1zOW1Na1NOSHdzL1B6KzFhV3EzV3JVeXIxZUxZc1dQZ2NEaFg1bUg2VUZCUWdMbHo1eUkzTnhkdGJXMTQ2S0dIc0dmUEhyZm5HNnoyOFBsOEFNRGh3NGV4ZGV0V3JGNjlHZzgrK0NEV3JsMkw1T1RrUVdrZklZUVFjc1dwVkNwR3BWSXhGeXMvUDU5NTZxbW5HSVpobUhIanhqbkxiN3JwSnJkNmptTW1rNGtaUG55NDJ6R3IxZHFqTFNxVmlyRmFyUmZkUG9aaG1NcktTbWJhdEdtTXlXUzZvUE5QblRyRnFGU3FDejcvVXZOc1QxdGJHek51M0RqbTlPblRETU13elA3OSs1bmJiNytkc2Rsc0YzVWZ4OC9JWVArc0VrTEl0WTZHb3E0aFE0Y094VXN2dmVSOGYvRGdRY3lhTlFzZEhSMllOV3NXWnMyYU5ZaXQ2OUxSMFFHMVdqM1l6YmhzM24vL2ZXUm1aaUlsSlFVQU1IbnlaT2oxZW56NTVaZUQzREp5R1Yxd0lsT0pSSExUeFp4UENCazRDbXl1QVo5Ly9qa21UNTZNTys2NHc2MTh5cFFwMkxWckZ3SUNBckJyMXk3czJ0VnpQMG03M1k3eDQ4Yzd2eVpNbUFBQWJtV3UydHZic1dEQkFvd2NPUkszM0hJTHRtelpnbUhEaHNGc05nTUF6R1l6VnE5ZWpYSGp4bUgwNk5GNDVwbG5vTlZxbmVmUG5Uc1hBREJ5NU1qenlzM1MyZG1KSjU5OEVxTkdqY0xVcVZQeDg4OC9PNDhWRkJSZzJMQmgwT3YxQUlBZE8zWmc0c1NKR0RseUpOYXVYZXYyakZ1M2JzVmYvdklYWEgvOTlaZ3laUXFLaTRzQkFNZU9IY05kZDkyRjY2Ky9IcmZjY2d0eWMzUGRycjF2M3o2TUh6L2VlYjIrMmdNQVgzenhoZk43Q0FCc05odmp4NC9IRjE5ODBlK3oraHFSU0hTOW41L2ZtQ3Q1ejRpSWlHY0IrUFZiMFIwck5EVDBYd0FDZXFzUUZSVzFGZ0F5TWpMS1BBNUowOVBUQzNHQnZ5dFRVbElPQVhBZDQ1V0lSS0kvT043RXhjVzk3ZS92ZndNQStQbjVqUTBJQ0pqZ2VRM1hjeDB2VWxOVFR3QUk2ZXZlSXBFb09qTXpVdzNBMzFIRzUvTlRVMUpTZmhqZ1l4QnlUYUU1TnRlQVNaTW1ZZEtrU1QyQ0VFY1BqYVBIQmdEV3JGbmpWb2ZOWnVQdzRjUE85emFiRFNOR2pIQXJjdzFBbGl4WkFvUEJnRTgvL1JRTXcrQ3BwNTV5dTk0TEw3eUE2dXBxN05peEF3S0JBSXNXTGNLNmRldXdaTWtTQU1EV3JWdDd6RW5weTVJbFM2RFQ2YkJ2M3o0QXdNS0ZDNzNXcTY2dXhwbzFhL0RHRzI4Z016TVQ1ODZkY3g1NytlV1hjZVRJRWF4WXNRSVpHUmxRcTlVUWlVUUFBSjFPaDhXTEZ5TXhNUkViTjI3RXFsV3JuUGNDZ0o5Ly90bjVyUDIxcDdXMUZUVTFOVWhQVDNkclcwWkdCZzRlUE5qdnMvb2FtVXgyajhWaWFkUnF0ZCtkN3prNU9UbEdzOWxjN1hndkVBZ1VKcE9wM0xVT244K1B6cy9QRjNxZUs1Rklzb09EZysrdnE2djc5d0NieW9oRUltVlVWTlR6TlRVMUM3eFZDQWtKbVZ0VFUvTXZMcGZyREJiUzA5Ti9aYkZZSWk2WEswOVBUei9sS0M4cUtzb0VBS1ZTMmU1NmpaTW5Ud2IyMTVDUWtKRGJRMEpDN2lrcEtSa1BBQUVCQWJlMnRMUzhBZ0IydTEwVEZ4ZTNNeUFnNEN1MVd2MVBBQWJIZVNLUktEWXBLZWwvcDA2ZGlnUmdFNHZGU2dDOHZ1NFZHQmc0VjZmVC9RaEE0eWdMRGc2K3RidU1FSjlGZ2MwMXpGc1BqU3VielFZZXI4L2ZmVzdhMnRydy9mZmY0OTEzMzRWTUpnTUEvTzF2ZjhPamp6N3FQSDd3NEVGODhNRUhDQXNMQXdETW1UTUhpeFl0Y2dZMkE5SGEyb3J2dnZzTzI3ZHZkOTd2Z1FjZXdOLy8vdmNlZFhrOEhsZ3NGdXJyNnpGaXhBaGtaR1FBNkpvb3ZYUG5UbXphdEFsS3BSSUFvRkFvbk9lTkd6Y09ScU1SWldWbDhQUHpRMDFORGF4V3EvUDRQZmZjQTRsRWNsN3RhV3hzQkFESTVYSzN0c25sY3JTMXRjRnF0WUxML2YzOGt4S0pSTXFPam81VnJtVTVPVGxXdTkzdTdNTGpjRGdCZVhsNWJrTXhoWVdGaVM3MWphN3ZIV1hkMS85RGNuTHk1eTdYOHJmYjdYcWxVdG5yanZDbHBhVmpGUXFGcy91TXhXSnh1Rnl1ekdxMXRqSU1Zd2tPRHY0L3ozTUtDZ3E4YnNiSzRYQUNDd29Lb2pNeU1rNFhGUlg5QVlBMkt5dXIydVc0ODluT2QzNVVTRWpJUTQyTmpXdTZueStXeldZTHRWcHRNUURvOWZxOHdzTEM2MkppWXA2SHgvQlZjSER3USszdDdaOEFzSjNIYlRqWjJka05IQTVIeWpDTU9Uczd1eGtBVHAwNkpRc0tDdm8vb1ZDWUxKUEpIblpVTGk0dVZwbE1wcEx6YVQ4aDE0TGZ6MjloSDJLMzI1MHJtR2JNbU9GOEhSZ1lpTTJiTnp2cm1Vd21tTTFtdDZFVEIyOWw5ZlgxQUlDNHVEaG5tYisvdjl0eGhtRXdlL2JzSHVkYUxKWUJCVkVBME5EUUFBQ0lqWTExbG5tdTRISUlDd3ZEaWhVcnNHSERCcnozM250WXRHZ1Jjbkp5VUZOVEE1dk41cHp6NG1uanhvM1l0Mjhmc3JPeklSQUlBSFI5L3h5aW82UFB1ejJPWGgwV3kzM0toT085NDdpdmk0Mk5mU3NrSk9SdUZvc2xTRWhJK0g4QXdHS3hCSTRQZWRlZUMyOGYrT25wNmI4NlhyTllMTDdyZTFjR2crRW54N1g4L1B6R1JFZEh2M3I2OU9uckFaajZhcDlMb01KVEtCUWYybXcyZldWbDVYMEFiQUtCSUVVa0VtVzB0N2Z2R2VCajkwc2lrUXhOVEV6ODFyTmNxVlEyQTBCSlNVbTJuNS9mSDBRaTBYL2o0dUsyc0Znc0Rwdk5GaXVWeWhiUGM0S0RnKzgzbVV6bHAwK2ZWZ0VJa3Nsazg5bHN0bDlJU01qOWpqbzVPVG5WbnVkVlZsYmUxZHJhdW9mTDVZYms1ZVdKdW9zNUtwVks2K2ZuTjhadXQydGRlOE9VU21Vcmk4V3llbDZIa0dzWkJUYlhDTHZkRHJ2ZGppMWJ0a0FrRWprRERwUEpoUDM3OXdQb21zanFxck96RXlrcEtYai8vZmVkWlk2aHFFT0hEam5MSEVOUmpnL3h4c1pHNTJ2SGh6MEFCQWNIQXdBT0hEaUE4SEN2ZitRT1NILzM4elI1OG1UY2ROTk5lUFhWVi9IVVUwL2gwS0ZEQ0FvS0FnQ28xV3BuTDQ1RGRYVTF0bTdkaXQyN2QwT2hVQ0EzTjdmSFhCalhJS1cvOWpoNmNWcGFXdHdDdnVibVpraWwwZ0VIZHRjcXRWcjl0K2JtNWszeDhmRTdDZ3NMVXdDRVpHZG5GNTN2K1k2aEhLQ3JkOGIxdmFQTTliMVFLQndTSHgrL2k4MW1DN095c2p6bndBQUFDZ29LNHVEZW14R1JuSno4dmw2di82VzZ1bm9oQUFZQVRDWlRaM3g4L05NOEhpK2lxYW5wZGRkcnBLYW1udUJ3T1A2cHFha25LaXNyYitGeXVXSHA2ZW0vOHZsOFJYcDYrazhBd09WeXczcDdMcDFPZDhKek9FcWxVakVuVDU2VUFiQUNnR3Z2VlZ4YzNCYVR5VlJSWDErL3ZMZHJBa0JzYk95L05Sck5aK1hsNWM2L0tGUXFGWk9mbng4Tm9ON0xLWTdmNjBiWDk4SEJ3WGZYMXRaNkR1TnhXU3hXbjRFaUlkY2FDbXl1RWZuNStjNzhOTk9tVFVOOGZEd0FvS21wcWRmVlVEVTFOWWlLaWpydmU4VEV4Q0FoSVFFYk4yN0VzbVhMb05GbzhPNjc3enFQaDRXRlFhVlNZZTNhdFhqeXlTY2hrOGxRVmxhRzl2WjJqQmpSdFRHMVZDb0ZBSnc0Y1FLcHFhbk85NzNkVDZGUTlIby9WM1YxZFdob2FFQm1aaVppWW1KZ05wdkJNQXpDd3NJd1pzd1lyRnk1RWt1WExrVkNRZ0pLUzB2aDUrZm5ISEtxcTZ1RFRDYkRoeDkrMk8vejk5VWV1VnlPME5CUUZCVVZZY2lRSWM3eW9xS2lIa0dWci9QMzl4K3IwV2dPZDc5T05abE14ZWQ3YmtaR1JxbmpOWXZGNHJ1Kzl5UVFDQklURWhJKzQvRjRZWjVEV2c3ZHZVSnV4MUpUVS9lSnhlTGhJcEZvV0ZCUTBEME13NWdBMkJpR01UTU1ZdzBQRDEvTVpyTjVEUTBOcnpqT09YMzY5RkRYYTFpdDFvYWlvcUpNcFZMWjRRaStYSWVpdkJFS2hmRXNGc3RtTUJqNld4cklEUWdJbUZwZVhqNnpyMHBTcVhSS1VGRFFuU1VsSlZuOVhLOWZhclY2WG5SMDlEb09oOFBwSHRZQ2k4WGlHZ3dHQ215SVQ2SEE1aHFSbUppSUdUTm00Ri8vK2hlV0xWdUdVYU5HQWVqNnNPMXRyczJKRXljRy9JSDcwa3N2WWNtU0paZzRjU0tTa3BJd2ZmcDBGQllXT3VlT3ZQVFNTM2p4eFJjeGMrWk1XQ3dXS0JRS1BQYllZODd6NCtMaU1IMzZkRHoyMkdQdzgvTno2eG55NXNVWFg4VFNwVXN4WWNJRUpDVWxZZWJNbVNnc0xPeFJ6MmF6WWZueTVjNWc3WVVYWG5EMnRxeGN1UkliTm16QUk0ODhBcDFPaHlGRGhtRGx5cFZRS0JTNDg4NDc4ZVNtdTB5eEFBQWdBRWxFUVZTVFR5STBOQlIzM25rbmZ2aWg3d1VoL2JWbjRzU0orT3FycnpCbHloUUFYY05QaHc4ZnhsLy8rdGZ6K3diN0NIOS8vMGt0TFMydkE0QllMQjZqMVdyUGEwS3EwV2c4VTF4Y3JIUzg5emJISmkwdDdXVDNQZjRZSHgvL2NXMXQ3YUxZMk5qTm1abVpGZWZidm5Qbnp2MmZ5V1JxRWdxRkFVYWowZTA4UHArZnltYXpqYkd4c2RzYUdocGVRM2R2aWljdWx4dVdrWkZ4aHNQaFNETXlNazQ3eWx6ck9PYXZPQVFIQjkvTDVYS0hxTlhxdVgyMUx5Z29hREtYeTVVbEppWiticlZhRzEyUDhYaTg4S3FxcXNlYW01dmZOQnFObFpXVmxmY1pESVkrQXlwdlBOc0d3TmJZMkxnNUpTWGxLNVBKbEdjd0dLcFlMQllQL1F6dEVVSklENWNxUVIvRE1NeFBQLzNFVEp3NGtkSHBkRzdsRm91RllaaXVCSElUSmt4Z0xCWUxjL1BOTnpQbnpwMXpxK2RJMEdlMzJ4bUx4Y0kwTmpZeXc0Y1A3elhCM0w1OSs1akpreWRma3JiN2d1Ym1abWJzMkxGTWFXa3B3ekFNODhVWFh6QzMzWFliWXphYkwrcTYxMXFDdnBTVWxKOWpZbUxXQStDbHBhVVZpTVhpNjRDdXljT3U5UnpQSkJBSUVyT3lzdW85djFRcUZlT3RQQ3NycTk3ZjMzOVVXRmpZTTY3WDhhYjdtTGMvMGtRNU9Ua1dqekt1eTdXY1M3aXpzN09iTXpNeks3cnJ5eHpsOGZIeE8wTkNRdTUxdkZjb0ZMczluODNqZGJCU3FXd1hDb1h4ZmJVdEtTbnBxOGpJeUJjek1qSktBSWhjRHNtVlNtV3JVQ2lNY3lrTHljbkpzYnArcVZRcXhyUE01WHZQOWZoK3ViMFBEdzkvVHFGUWZBeUEzVjNlLy9KRlFxNGgxR056amRtK2ZUdVdMbDBLc1Zqc1ZqNTM3bHlvMVdxd1dDek1tREVEUlVWRmlJNk9kaHN5QWJybWxJaEVJdGp0ZG93ZVBScFdxeFdqUjQ5MmJsbHcrUEJocEtTa0lEdzhITVhGeGRpOGVUTnV2ZlhXaTJxenQzdzJDUWtKL2E3cXVocUZoSVRnMldlZnhZb1ZLN0JtelJwczJyUUpxMWF0K3QzTXIzRTRjK2JNalVPR0RIazdJeVBqVjR2RjBxclg2Ly9YVjMyVHlWVHF1dm9vT0RqNERwbE05aENYeXczUzYvVy9HSTNHa3pVMU5jOTZucWZSYUFhME5Ea29LT2lXbUppWS93SmRLNkpZTEJiYlM4K0ZXMi9HbVRObi9zQmlzZGkvL3ZyckVFZlBEQUJFUjBldnRscXRUUzB0TGR1eXM3T2JUNTA2SlNzdkw3KzlueWEwTmpZMnZzYm44MU9OUnVNNWJ4WDgvUHpHaU1YaUVXZlBucjNEWnJOMXhNVEVyS3lxcXZvbkFKWkNvWGl6dWJuNVAwYWpzZExsbEpiOC9IeTMzOVg5ekxIcFUzMTkvV3FoVUJnRlFBakFEc0E4MEd2OEhnZ0VnaFIvZi85eHpjM04vK210amxnc2p0VHI5VFlBdlU4T1BBOFJFUkhQMXRYVmJRQ2c3YmZ5QUFRRUJNenM2T2o0R0lBdE9EajRQcXZWMnRqWjJYbkFwUW8vTWpMeW1kcmEycVc5WElJTlFDb1VDb1BZYkhZd2w4c041ZkY0WVR3ZUw0YlA1MGVwMWVvbjRaSk80R3BCZ2MwMTV0VlhYL1c2YjlKNzc3M1hvOHcxaVowRG04M0c5OTkvRHdESXpjMkYxV3AxKzFDdXJLekU2dFdyMGRiV0JwbE1ocWxUcCtLQkJ4NjRxRFlmUDM3OG9zNi8ya3lZTU1HNXFtenYzcjJEM0pwQlk2aXJxM3MrTlRVMW44MW1pMFVpMFFpRHdYRHNmRTZVeStYelpUTFpROFhGeFgvS3ljbXBLaXNydXlNcEtXbC9mSHo4cm5QbnpqME1vTWNxSWNCOWJrNXYydHJhUG0xcmE1TUJRSEJ3OEYrRGc0UHZLQzB0bmVoU2hhdFNxU3luVHAyU3VaUkpHSVp4VGp5V1NDVFJDb1hpQkp2TkZ0dnRkbjFnWU9BMExwY2I1RHEvcHFDZ0lCcTlxS3VyVzl4SEUva3hNVEd2MWRYVkxRZlEwdERRc0NZNU9mbnI4UER3NTNrOFhqaUh3NUhXMU5RODM5OXpYaVNUMFdnc0J4QnF0OXNOL2RhK0JrVkdSaTRQQ1FsNTBMV014K09GMld5MkRzKzYzbElTQUlCY0xuK0F6K2NyK2dwc1JDTFJCSVZDc2FLc3JHeW00K2RmcFZJeHJ2ZnA3Zm9PRjVHZnFWOEpDUW03OC9MeS9BRm9HWVpwam91TDIxeFFVSkFPd05FK2ZuaDQrQktQd0VhUW5aMWR5Mkt4eEJ3T1IyQzMyL1UybTYzZGFyVzIybXkyWm92RjBtUzFXaHN0Rmt1VlFDQUlOWmxNRk5pUWl6T1F6U0I3V3pydHdHS3hldlEwM0hmZmZianZ2dnN1cUczazkwTXNGa2ZHeDhkL1ZsdGIreXpETUlhVWxKUnZTMHRMcHdKZTUzWUFBRVFpVVV4a1pPUkdIbzhYWGx4Y2ZCT0FwdTVEdXJObnowNk1qWTFkcDFRcVMxdGFXamEzdGJXOXI5UHBUcm1lN3prWHg2R1hZU3IvaUlpSWhYVjFkUy8yOXl3aWtTakRiRFpYT043cmRMcHF6OEFsT3p1NzJWc3c0NW1rejVWUUtJeGpHTVlLbDlWYU1URXg2K3gydTdheHNYRkRkNUcxdHJiMnVhU2twSy90ZHJ2MTdObXpvOUhMbkorQkdqcDBhSjkvL1FjRUJDZzk1L2Y0aXRyYTJ1ZHJhMnVmVjZsVWpHdXVJY2VxdFpTVWxHL1BuRGx6bzZNYzhKbzNLY0JtczNYMDlmLzQ1TW1UZ1RhYlRSTVhGN2Y1OU9uVDE2RXJ5N1RkZFhXYzUvRHNoZVJuT3Ava2ovMXBhMnY3TkNRazVQR1ltSmgvVjFWVnplK2pLb3ZMNVFibjVlVUZvS3NIeWQ1SDNhc1NCVGEvQTBhakVVSmhqMFN1NURKZ0dLWkhuaHRmSXhLSnJsY29GTHM3T2pvK2FXcHEyZ2dBZHJ2ZHB0VnFDNEN1UkhDT3VvNFBEVDZmbjU2U2t2Sy81dWJtdDhyS3l1NUF6d21yRnJWYS9ZL201dWJ0a1pHUnp5c1VpczhLQ2dveUFYajlaUzhTaWFJWWhoRnd1ZHdoTnB2TkNKZmdRU1FTeGNiRnhlMHltODNxMXRiV3JmMDlUM0J3OERTZFR2ZlRBTDhOYUd4czNGQmRYZjA0QU1qbGNtZFd5U0ZEaG53UUZCUTBDd0RUMnRxNkRkMUx6V1V5MmQ4Q0F3TnZLeTB0SFltdTNEUi9DUWtKbWNQbGNtTXFLaXJ1NVhBNDRvU0VoRS8xZW4xK2UzdjdUcjFlLzAxQVFNRGM4UER3SHVtNDdYYTdidWpRb1Y1N3NFNmNPQkhZL1YvSFh6WmNsVXBsQVFDcFZQcm51TGk0clhhN3ZZUEg0OFhXMWRXdEdPaHord0t4V0R6YXM4dzFiNUpVS3AwaWs4a2VLQzh2bjk1OW1DT1JTTWJwZExxdlBFNExiVzl2MytOSW5oZ1lHSGlMeVdRNjYxSEhCaUFZUUt2bmZRYVNuK2xTcUttcFdSUVZGYlVLWFZtckxRQUVETVAwTmhUWmVibmJRNjVobDNMeXNEZjE5ZlZNZFhVMXd6QU1NMmJNR0laaEdLYTB0SlJwYW1waWREb2RjLzMxMXcvcWJ0bFdxNVY1L3ZubmUweFExdWwwekpJbFN4aWowZGpqbk8rLy81N3A2T2h3dnJmWmJNenk1Y3Q3ZmUvS1lEQXcyN1p0NnpIQituelk3WGJtM1hmZlpUUWFUYTkxMXE5Znp6QU13OXh5eXkxdTVWcXRscGt4WThZRjdmUjlMVTBlRGdnSW1Ca1JFZUgxQXpFOFBOeHRHRVVtazgxenZCWUtoUXJQK24wTUx3bGMzM2grYjJReTJZUHA2ZW5GcWFtcEowSkRROTIyU1ZBb0ZCOHJGSW9QNGJLM2tndlBpYlVJQ2dxYTQ5aS9LUzR1N2wxNDJWTXFPVG41YUMvdDdBMExIdnRMQ1FTQ1JENmZueXFSU0pSRGh3N1ZKU1ltSGd3SUNKZ0I5ejh3eFhLNS9CL3A2ZWxGa1pHUlN3ZDRUeWZYL2FnYzkrNSt5ZWZ6K1dsaXNWZ2xFb2xpdlp6cVUzcVo0QTJWU21YelZ0Nk5sNXljL0oxSUpITE5sZUhucFo0NE16T3pJaXdzN0drQWtFcWxrNVZLWlZ0UVVOQWMxMHF4c2JHYnM3T3ptNVZLWlh0SVNNaGNSN2xRS0J5U2xaVlZyMVFxMjdPeXNxcTlmY0Y5bjdFQjYyNXpyMTMzUXFFd0xqczcyM1BvVjZoU3FaaWhRNGRxeitjTDN2K2REU3Jxc2JsS2pSMDd0dGRqT3AwT1k4ZU94YnAxNndBQVI0OGV4YUZEaC9EbW0yOEM2T28xV0xseUplYlBudytyMVlyWTJOanoycmVwUDN2MzdzV0tGZWYvQjU1amJrMTlmVDErL3ZubkhzTm83NzMzSGt3bWt6TWpzS3V6WjgvaTlkZGZ4NXR2dmdsL2YzOHdESU85ZS9maXVlZWVBNEFlNzEzeGVEeFVWVlhocWFlZTZuVk9VbTlZTEJaS1NrcncxbHR2NFlrbm52QmE1OU5QUDhVVFR6eUJqbzdmaHV0bnpab0ZvOUdJdHJZMjNIbm5uYzd5YTNHQ2RIODZPam8rNnVqbytNamJNYzlrYzY3ekU3cm5kYmpwYlhnSkhuKzllczVSYUc1dTN0emMzTHdaWG5SUDhPMXRPTWZxZWEyMnRqYm5CTFhLeXNwN3ZKMVVVbEx5eDE2dTF4dW0rOHZKWkRLVkFsMGJ5WjQ0Y1VJR2w3MmdYT2libXBwZWJXcHFlbldBOTNOak1CamNlcUFjOSs2NnZibllzYW10cjVMTDVYOFBEdzlmREFCWldWbjFaclA1dE10aElmclkxRFF5TXZLNXVycTYxUWFEb2FhZjIraExTMHZISlNRa0hHSVl4cXpSYUg2b3FxcGE0UHJ6QkFCcXRmcEJ0VnJ0TnQvblF2TXpYV3BjTGpmZVlyRjRlMDdHcGNmdm1rT0J6VlhxeUpFalBjb3FLeXV4YnQwNkdJMUdQUGpnYi85T3BrK2ZqbSsvL1JaMWRYVUF1aExHeGNmSFk5aXdZVmkzYmgyeXM3TXZTWnR1dmZWVzNITExMUUNBRVNORzRNaVJJODdOSm5zckE0Q3FxaXEzL1pzQW9MYTJGanQyN01CNzc3MEh1OTJPQng1NEFLdFhyM1ptOTUwN2R5NSsvZlZYZlB2dHQzajU1WmVkNTNsdUJEcCsvSGg4OWRWWGJzRUxoOFBCb2tXTE1HL2VQT3pldmJ2SHJ1Z09KU1VsbUQvL3Q2Rm11OTJPOXZaMlNLVlNjTGxjcnh0YjlwYVhSNlBSNExQUFBzUDA2ZE94ZGV0V2lNWGlIcG1neVJWekxXd1I0Sk9UZHE4V1RVMU5yelUxTmIybVVxa1l4Mm84bDlRRHZmWlVCUVFFVEFnUEQzKzJ0cmFXRXhjWDkyNUFRTUFVMStPdTg4ZE9uVG9sTXhxTjV3b0xDMGNEMEFIUUpDVWxIWWlKaVZsdnM5bWM4M0k0SEU0UWg4T1I1dVhsaFFCb3ZaajhUSmVhV0N3ZWJqQVlQTGMwNFRFTTQ1a200WnBDZ2MxVnFLQ2dBRkZSVWRCcXRjNTlpMTUrK1dYOCtPT1BtRDkvUHJLeXNoQVlHSWlDZ2dKa1pXVmg1c3l1NUtYejU4K0hYcTkzOW1MOCtPT1BPSGp3SVBoOFBxWk9uUXFkVGdlTHhZSUZDeGJndHR0dUczQzdXQ3lXYzE4cW9Hc2lzK3Q3YjJYMzNYY2Zpb3FLd0dLeE1IcjBhQmdNQnZ6dmYvL0Q4dVhMTVdmT0hFUkdSZ0xvQ3ByV3JsMkxGMS84YmE3bm1qVnJ3R0t4Y01zdHQvVFlsZHpiTHVXZTdaZ3laUXBlZWVVVlRKNDgyV3NHNU9Ua1pHZWdZclZhOGN3enowQW9GR0xwMHFWZ3M5bW9yS3hFV1ZsWmoyQ0tYQldFUXFFd29udEp0UVJkSHl4WEV4WThlbXpJMWNIUHoyOFVBQ1FtSm41ZFdscjZKMGU1UkNKUmhvV0ZMVWQzYjQ1SDc1MmZTcVhTZUt5bUF3RDQrL3NuMkd3MnZWNnZ6eThySy90VFZGVFV4cEtTa2pIZGgxbHBhV2tuTEJaTEE3cm4yQUN3TlRRMHJHOXVibjRyTmpaMjg2Ky8vanJFV3pzdnc5QTBTeUtSWk9wMHVnSkhRWEJ3OE16bTV1YTNYU3VKeFdKL3U5MnVjN1RCYXJWNlhhWFl2Ui9aVlRtaDhQejc2TWtWWWJQWk1IZnVYRlJYVitNZi8vZ0hQdmpnQXpBTWcxMjdkdUhERHorRTFXckZQZmZjZytQSGoyUHUzTG13Mld6WXMyY1BYbjc1WmNoa01uQTRIRXlhTkFudnZmY2V6cDA3aC9iMmRyejc3cnZZdjM4LzdycnJMc3lZTWVPQ2dwb0w5ZC8vL2hlVEprM0M4ODgvajIrKytRWlNxUlNyVjYvRy8vNzNQK1RtNXVMdXUrL0d0R25UOE5wcnIrR2JiNzdCeVpNbm5lZTZUc0psTG1DRHlkemNYUEI0UEs5TDRWMDFOemRqL3Z6NWlJcUt3ckpseTV5OVB4S0pCRnUzYnZVNm5EUjc5bXpvOVhyTW5qMGJEUTBOYUdscHdheFpzMUJUVTRPNWMrZGkxcXhaYUdueCt2dkFaeVFrSkh6aXBaaVRuSno4ZlcvbnlPWHkrUkVSRVc3TG9STVRFNytHZTVLNDBQN3VMWkZJa2hVS3hRRUFJZW5wNmI4RUJBVDB0VFVCcDYrVkxiMEk3RzF6VG9lb3FLaTFBSkNSa2VHNWY1VTBQVDI5RUpmaDk2dEFJRWh4bmJmVW04REF3T25lNWpURnhjVnQ4ZlB6RytQdEhGK24xK3QvQnNDV3krV1BHSTNHWW45Ly94c0FvS1dsNVIwQTRQRjRRMnByYTN2a1V1cVBYQzVmNE9mbk54NEFkRHJkU1p2TnBna09EcjREQU1MQ3doN2o4L214MWRYVkR6bnFhelNhSHhzYUdpNzUwdTYrOFBuOHRKU1VsRy9rY3ZraVI1bS92LzlVc1ZoOHZkVnFiWEt0eXpCTXRPdHF1Vk9uVG9XZk9uVks1dkYxOFpzRlhrYlVZM09WeXM3T3hyWnQyN0IrL1hvME5uYjlqRFUwTk9EQWdRUFl2SG16Y3c4b3M5bU10OTkrR3lkT25NQ1NKVXR3OTkxM0l5a3BDZlBtellOU3FjVHc0Y05SVmxZR3VWeU9zckl5NTFZTVY5S1pNMmR3Ly8zM282R2hBWkdSa2JqcHBwdVFsSlNFNk9ob3lHUXlCQWNISXlBZ0FQdjI3Y003Nzd3RHBWS0pkOTk5RjJhekdibTV1UUM2aG9rR01sZW1zN01UMzMvL1BUWnUzSWdGQ3hiZ25udnU2WFg1K3hOUFBJR2lvaUlVRnhkai8vNzk0UFA1NEhBNDRISzU0SEs1ZVB2dHQyRzFXbkhYWFhjNXovSGNkeW9rSkFTN2R1M0NtREZqbklHUXJ3OUZTYVhTbTcwVXMvejgvRzd3Vmw4b0ZDckN3c0tlTENzcnV5RWtKT1J1dlY1LzJHQXcxSFIvd0xEOS9mMUhoNGVITDJXeFdKS1NrcEpSNktQSHcycTE2bGdzRmg5QXk3bHo1eWFHaFlXOTBOSFJzUmZlaDZGWUhBN0hiVUt3UkNMSkRna0orYWRhcmI0ZjNwZXpjb1ZDWVovN2tZU0VoTXl0cWFuNUY1ZkxEWEdVcGFlbi84cGlzVVJjTGxlZW5wN3VYSzd1dWRIbmhUcWYzQ29Bd09memg0U0ZoUzA4YytiTUtMaXNHTk5vTkorRmhJVGNxOVZxdjdzVTdibUtjVVFpMFRBQVNFaEkyTXZqOFlhY1BuMTZRbFJVMUdxeFdEeXN0TFQwNW9TRWhMMEFVRmxaK2NDUUlVUGVyNmlvdUE4RFQxWW9sa3FsRTJ0cmE1MFQ4bXByYXg5V0tCUkgrSHgrYW1obzZDTWxKU1ZUZWt2V0NKeGZmcVplY0dVeTJkem01dVlQQU9pOUhPY0FRRXhNeklxUWtKQy9OVFEwdkZ4WFY3Y1NBUHo4L0RMajQrUC8yOVRVOUZwY1hOeC9UU2JUelFhREliZjcySFZlaHFldUtSVFlYTVVrRWdreU1qTHd6VGZmQU9qcWdSZzJiQmprY3JtekRvL0hRMXBhR3ViUG40OTE2OWJodWVlZXc3aHg0ekI4K0hENCsvdGo1ODZkT0hyMEtLNjc3anI4OHNzdmVQVFJSeSs0UFo0WmhQLzR4NTd6S1YzTEhuendRZHg5OTkxb2FXbEJiR3dzdnY3NmF5UW5KMlA0OE9FWVBueDRqM01uVDU2TVAvM3BUL0QzOThkZi8vcFhqQnc1RWcwTkRaZ3pwMnVSZ2QxdWR5YkdjM0M4OTV6N3NtdlhMZ3diTmd3cWxRcWpSbzNDOXUzYjhmREREM3Q5cmhkZWVBRkJRVUhRYXJYT29UR0hpb29LOFBsOExGbXlCSGZjY1VlUG9UZUhscFlXVEo4K0hUcWREdE9uVDNlVy9SNGtKU1VkY215cDRPRGFROUs5dEZVNlpNaVFuV3ExK2hHRHdWQWpGb3ZaVVZGUmI1V1dsazRCZ0xTMHRGeUdZVmdORFExcjI5cmFQZ1BBU0tYU1A4Zkh4Ky9zNWJZc0RvZmo1M29mcFZKNXEyTVpyYmNQQzBlWnlXUXFGd3FGcWZYMTlTdlFUNDRPYjdsZ0tpb3E1clMzdDN2TnpNamhjQUlMQ2dxaU16SXlUaGNWRmYwQmdMYS9qVFA3Y3FHNVZSb2JHMThKREF5OFhTNlhQK0p0dWJocm0xcGFXcmJYMXRZdThxeHpMUXNQRC8rbldDd2VvVmFySDlab05OK1lUS2JtK1BqNDF3TURBNmRWVmxiTzdlenMvQnhkdzRWOGtVZ2tEd3dNdkJVWGtJRTVJQ0JnaXRGb0xIYk5GRzB3R0xSR28vRlVaR1RrMHBhV2xuY01Ca05SWDljWVlING1KN0ZZbkJNZUh2Njg1MUNTUzl1bWRkY2JVVlJVZEwzWmJDNEVnSkNRa0h1aW82TmZiV2hvK0hkOWZmMXF2VjcvUzNKeThvSFMwdEt4T3AydUlEZzQrSjdHeHNaWHZGM3pXa0dCelZYcW80OCt3bzRkT3pCMjdGamNlKys5MkxCaEF5Wk9uSWhObXpaaDVzeVp6aFU3TEJZTG16WnR3bXV2dllhcXFpcms1dVppMDZaTkFJQXRXN1pnM0xoeG1EMTdObUppWWhBWkdUbWczYjQ5T1ZZNW1jMW1qQnc1RXNlT0hYUDdvQjgyYkJpT0hqM3F0dDNEeVpNbjRlL3ZENjFXNnd6TUhIVkRROTFISE5yYjI1MDlOQTVoWVdFNGRPZ1FqaDQ5aW5mZWVRZGJ0MjRGOE5zY0cyK1RlVnRiVzdGOSszYTgrbXJYd3BLSEhub0ljK2JNd1YvKzhoZXZ6eDhYRndlVHlZU2Jicm9KeDQ3OWxqelhack5oeG93Wk9INzhPTjU4ODAyM0hxT3BVNmVpc2JFUlgzNzVKUUlEQTNIczJERTgvZlRUdVAvKyt6RjE2bFFBd01LRlBUNVBmSUpqc2lPTHhlSmtabVpXbkQxNzlrOG1rOGt4SE1OVnFWUVd6NFJpVVZGUnp3c0VndVNJaUlobm82T2oxN0xaYkNHSHd3a0pEZzYrSFFEVWF2V1RqaHdoQ29YaTQrYm01amM3T3pzLzd5TXhtWDkyZG5icHFWT253cndkOVBpdzRLcFVLa3RoWVdHaVNDVDZnMEtoMkZaZFhmMzM5dmIyZmYwOTYyQ3ZETG5BM0NvQVlLK3NyTHpiWkRJMU8zSU5lWXFLaXZwM1RVM055L2d0VWFMUHFLK3ZYK040TFJBSVVwUktaYWxlcno5eDl1elo0VnF0OWxjQTZPam8ySmVkblYwTmdOM1UxT1RaQXliUHlzcktkeTJ3V0N3MW5rR3FUcWY3dWEydDdXTUFMSkZJTkVJdWwvOWZZR0RnWFcxdGJkc0xDd3VUdzhMQ25sRXFsZXJPenM0dk5Cck5sODNOeloraWorMFgrc3JQNU1uZjMvK0c5dmIyajNzN2JqS1pmcW10clYxWVgxKy9Gb0M5ZTJMME1qNmZINnRXcSs5dWEydjdGQUJhV2xxMkNRU0MxTmpZMlBmcjZ1cWU0M0s1SVcxdGJjNVZqMWxaV1JXOTNlTnFSWUhOVlVvdWwrT05OOTZBWEM2SFh0L1Z5eWlWU3ZIMDAwK2pzTEFRT3QxdmN5VzNidDJLdSs2NkMzdjI3RUZjWEJ5S2k0dXhaTWtTU0tWU3NObHNqQjQ5R212V3JIRmJYWFF4bXBxYUlKVktlKzI5Y0tWVUtqRmx5aFRjZSsrOTBHcTFlUHp4eHdFQWZENGZuMzMybVZ2ZGtTTkg5bnFkenovL0hEZmVlR08vOTJNWUJpdFdyTURvMGFPaFZIWnRJaDBiRzR2YmJyc055NVl0dzMvKzh4OW5nUExkZDk5aDZkS2xBTHA2Z3hpRzhUcFIyTFZzMjdadFlCZ0crL2Z2ZC9iTUFNQ0dEUnNRRkJTRXFWT25Zdno0OFRoOCtEQmVldW1sZnR0N0xYSk1kc3pKeWJIMk52SFJVMDFOemRxMnRyWWRETU0wR0F5R0pnQkdnVUNRS0JhTHI3ZmI3U2E3M1Y3U1hWVWdFb2t5YkRaYmJUK1gxTEpZckI1NUFpUVN5VTFEaGd6eE9reVRrWkZSeXVmelkrMTJ1eTRxS21wOVZGVFVlcURQSmVmOVNrMU5QY0hoY1B4VFUxTlBWRlpXM3NMbGNzUFMwOU4vNWZQNWl2VDA5SitBbmp1Q1h5QmVlSGo0MDFWVlZiTmR5a1FwS1NtSGVwdkE2YkxFV3hvZEhiMml1cnI2R1hSUHN2Yno4eHNUSEJ4OFgwMU5qYzhuNkRPWlRHZUtpNHRIZWl6NVJtLzdmblVINlUxOWJadmhFQjBkdmJvN3NBbU1qWTE5V2FQUkhEbDc5cXpLWURDb0FVQ3RWdC9YMU5TMFdDcVYzaDBRRUhCTGMzUHo3cjZ1SjVGSWJnNE5EWDNDYnJlYnVyZm02TFhYUmlLUjNORFkyUGg2YjhlTlJtTmxmWDM5YXNkN0xwY2IyZGJXOWxGalkrTm1lT3hKVlZ0YisweGJXOXNtaG1GNEZSVVZENkVyZVI4Nk96dS82TzVWOWV6WlpDY21KdlpjTm5xVm9NRG1LalYyN0ZoVVYxZGoxS2hSNEhBNG1Eanh0KzF1TWpMY2gvNjFXaTB5TXpPeFpNa1NUSnMyRGR1MmJjT1NKVXZBWnJOaHQ5dWgxWGI5RFBlWHU4Sm1zK0hUVHovRnBFbVQrc3hVL05OUFAvVm9RMThlZU9BQjVPWGxvYWlvQ09mT25Sdnc4dk92dnZvS0JRVUZlT2FaWi9xdCs5cHJyK0hzMmJQNDRJTVAzTW9mZnZoaDNIWFhYVmk3ZGkyZWV1b3BBTUNZTVdPY3E2cjI3dDJMTDcvODB0bmJCWGhmZVdVd0dOeDZiaG9hR2pCNzlteG5kdWR2di8wV0dvM0diWDZOWndEblN3UUNRWUxKWktyTnlNaklSOWRrV1R2RE1EYlh6U1FMQ3d0VEFkUW5KeWVYR28xRzV4Q1JVQ2hNT0hIaWhMOVFLSXhYS0JSSFdOMnp4YlZhN1JIWGxSc3FsY3BtTnB1ckFJRFA1OGZrNWVWeEFEQjJ1OTJJcmtuSFpvVkNzYWU4dkh5ZVRxZjd5ak5Ra1Vna04wVkhSeS9XNi9WNVZWVlZTK0dSVWRYUHoyOWNVbEtTMS85Sk9UazVSbS9sK2ZuNVFnQTRmZnIwVU5keXE5WGFVRlJVbEtsVUtqc2M4Mm91WmlqS1lRQzVWUkFSRWZGc2FHam9rMncyVzlqZFRpT2J6UmFscGFWOVgxRlJjWXZCWUtpTmlvcGFWVjlmdnhLL2syWG5ua0ZOWHdZUzZGWlhWei9sZU4wOW42a0hnOEZRWXpBWVhteG82TmxSTTVEOFRKN09ZME5XTnkwdExkdjZPTXdZRElZcXg2VWRoYVdscFpONnFXL3Y0OWlnbzhEbUtoWWRIWTBmZit4L2MrUEl5RWdzWDc0Y0d6WnN3THAxNnlBVUNuSG16QmxrWm1aaXhZb1ZhRzl2eDdwMTY3QjQ4V0owZG5hNjlUUzRPbjM2TkRadjNveHAwNmIxZXEveThuSzg4Y1liV0xaczJYay94OTY5ZTlIZTNvNTU4K2JoNFljZnh2YnQyL3VzcjlWcXNXclZLbGl0VnV6ZXZSdGZmdmtsTm16WUFJbWs5d1NYTnBzTjY5ZXZ4OEdEQi9IMjIyLzNXTjR0RkFxeFpzMGEzSC8vL2RCcXRWaTRjS0h6ZW5xOUh0dTJiY1BjdVhQN2ZaYnk4bkszZVRoaFlXRTlBcGZ4NDhmN2RERGo1K2VYS1pGSUpyQllMRTV5Y3ZKM0JRVUYyWVdGaFRlbXBhVjlVVnhjckhUVUN3c0xlMXdxbFU1MXZHZXoyUkxYUU1DeGg0NWNMbi9jZFJsdGQ5WmM1MStxRm91bHlkRXpsSldWVmU5U1hpMFVDaU5ZTEZhWVVDaE1BZUM2NzVFa09EaDRWbWhvNktOaXNUakhhclcyY3JuYzhJeU1qQ2tBd0RDTTFSRjRhTFhhYnh5QmlndXV2Ny8vOVJxTjVvZUJmRys0WEc1WVJrYkdHUTZISTNVRWR4ZmJZelBRM0NwMWRYVXI2K3JxVnJvRVpXYTFXdjFnYUdqb3d3a0pDVDkwZEhUc3Q5bHN4cWFtcGswZ3hBZFJZSE9WNml2enNDdXRWb3YxNjlmaitQSGpHRHQyTEQ3NTVCTzB0YlhoaHg5K3dDT1BQQUtSU0lTTkd6ZENMQlpqN2RxMVdMaHdJZGhzdHRmZzVlVEpreGczYmx5djkvcmtrMCt3ZnYxNlBQamdnN2poQnE4TFgzcjQ4TU1Qc1d2WExyejU1cHNJRFExRmRuWTJGQW9GTEJZTGJyMzFWcS9uZlBycHB6Q2J6ZGk1Y3lmZWVlY2RWRlZWWWQ2OGVXNHJsYXhXSzhMQ3duRFRUVGNoTGk0T0dSa1orUGJiYi9IMjIyOGpJU0hCNjNVVEVoS3dhZE1tUFBIRUU5aXlaUXNlZmZSUjFOZlhZK0hDaFFnUEQzY21IK3pMTjk5OGc2eXNyUE42ZGwrVm1KajRVMmRuNStjTXc5Z0tDZ3JpMFQzcGttRVlnMFFpeWVydWJlSEw1ZkovcU5WcXR4bmJxYW1wdnpoZXMxZ3NEdEExNFJib3lpTVNFUkd4eXMvUDc4Ymk0dUpzbDZFVXI0eEc0eGt1bDVzZ2s4a2VhR2hvV0FNQVlySDR1dERRMEw5THBkSkpYQzQzTkM4dlR3QXZrMEk5TnliMElqQXhNZkhJMmJObi82VFZhby9Ebyt2ZUlUTXpzNExINDBYbDUrZEhBR2pPejgvbnhjZkg3Nnl2ci8rMzR5OWtoVUxSNS9CRFh5NDB0NG8zalkyTmI0aEVvdUZ5dWZ5UjJ0cmFKYmdHTnpja0Z5VVVMc0cvU0NTS2RReVpFVEpnbDJ1dnFPN2tTY3lSSTBjWWc4SFE0L2p4NDhjWnU5M3VWbFpmWDkvcnZsRlBQZlVVODhzdnYvUjZ2OXpjWENZdkw2L1g0Ly81ejM4WXM5bnNWdmJqano4eXpjM05QZW8rL3ZqanZaYVpUQ2F2K3kxWnJWYkdZREF3R28yRzBXZzBqRmFyWlhRNkhXTTJtNW1Pamc2bXZiMjkxN2E1YW10cll5d1dDOE13RFBQUGYvNlRXYlJvRWFQWDY3M2V6L1AvMjRFREI1aFRwMDR4RE1Nd3p6MzNuTmM5cGU2Ly8vN3phb2VyYTJtdktIU2xwTzhSSEFRSEI5OGZIeCsvQ3dDaW82TmZTa3hNL05UMXVPZnpPYzdQeWNteEppWW1mcGFkbmQwU0dSbjVJanp5MktoVUtwdGo3eHpYUFg1Q1EwUC9OV1RJa0ErNjg4MXdBQ0FnSUdCaVltTGlad0tCSUttdjcrZDVCRGF5bkp3Y2EzeDgvTTd1ZGkwRkVPUmFRYWxVdGdKQWQ4K01yUHU1VjhmRXhMd0c5TDdMK1VBRUJnYmU2dWZuTjc2WFovRzJmNUdUNnpDYVNDU0tUVWhJMkp1Y25QeTlTQ1Q2UTJwcWFsNThmUHdPOUxHUDBPK2NnTS9uWjNUdjVSODNyVXdBQUNBQVNVUkJWQ1ZQU0VnNDBGMGU0YVV1R3dQN1B2cDM1MER5dHMrTlgzLzdPMTBvejUvSEM4anRSTWh2THZjbW1PVENXYTNXd1c0Q3d6RFhYR0FEd0d0d3dFMVBUeStPalkzZG1wR1JjUTQ5QXhRbU5UWDFGOGVYNDNsemNuS3MzWnNEaWdBZ1BEejhTWWxFNGh5eWNnUkxRTmNPMlk3WElwRm9wRXFsc3Z2NysvOFJBSUtDZ3U2Q3l3YVczZmM3NGUzcmZBTWJvQ3ZualVLaCtGaXBWTGFGaDRjL2g2NU14NUxzN093bW9DdXdrVWdrUTdPeXNxcVZTbVdyYXhEbXNhR2hOMXlaVFBZQUFIRXZ4NTNQNHFXNHI4QkcyQjNZU0dKall6ZG5aV1ZWaDRXRlBZYmZObFVVS1JTS0Q5UFMwZ3Jnc2VIbzc1Vk1KbnN3SlNYbHg2eXNyQ3FWU21YTHpNeXNTRXhNUENnUUNCSWNRV0pLU3NvUDBkSFJyOEJsYzhyZzRPRDcwdExTVHJsdW1xbFNxUmlsVXRudStQTDQveVRxRGl5OVpRNjlISUdOQk9nM3NKSGhNdTlMZFNYUlVCVDVYVHVmbFYzay9PbDB1bHlaVEhaZmJXM3QwM0NmOHdJQU9IMzZ0Q09CRVV1bFVsa0J3RzYzVzFwYVduYWlleUpyWUdEZ0RJMUdrd2NnTkNBZ1FOblIwZkZaZUhqNDh3S0JJSTdINDBWSnBkTEp6YzNOYjBaSFI3OWlNcGxLckZhckJRREN3OE9mYm10ck8rQnhQN2ZKdlE3bkVkaTRQdE9wOHZMeTIvejkvVWVGaDRjdjYram8yQVlnM0d3MlY3alVxZlpjUlpPZG5kM2MzOHFhL25LUlhDQlpTa3JLSnlhVHFUUXFLbXFaUnFQNVJxMVdQdzczSkc2Rzh2THkyWHcrUHdNZUc0NytYbWswbW04TUJrTTV3ekF0cWFtcGVTNHIvbmpkSy9CWVo4NmNtWnljbkh3Z05qYjJaYlZhL1E4QWFHMXQzZXJuNXpjbVBqNytxNktpb2h3QUhMdmRibkJOVmVBUjJCZ3FLaXFtcDZTa25Bd0tDcHJkMXRibW51M3pFbE1xbFRWOXBFMUFRRURBaE5qWTJHMlZsWlYvNit6c1BOQmJ2V3NKQlRhRWtJRVNkMzg1Z2dOMllHRGd0TWpJeUJVR2crSFhzckt5UDBkSFI3OG1FQWhTR2hzYm4vTmN5Uk1iRzd2VjM5Ly9Cb1poYkFEUTN0NytZWFoyZGlYRE1HWUFISXZGVXEzVDZYSWxFa215V0N3ZVl6S1p5clZhN2JjZEhSM25HSWJoeE1YRmJRMExDM3U2dExSMGh0bHNib21QajkvUTJ0cjZUdmZLcVE3WGU3bXV6cnBZR28zbVI0MUdNd0VBb3FLaTV1bDB1cC82TzZjLy9lVWk4WEJldVZVYUd4dlhhclhhSXpVMU5jdWlvcUtlajR5TWZDRTZPbm90d3pBMmhtRk1ETU9ZV1N3V2w4VmlDZGxzdGxDcjFmN2draHZuZDh0a01wMDFtVXhuMGJPM3hOS2RVMFlFb0xPa3BHU1NTQ1J5RFJRWXRWcjlZUGZtbWthWlRQYWdYcS8veGVNYURJQkFBTzBBWURRYUswcExTOGU0cnY2N0VoeEpLa3RMU3ljRFlNZkZ4YjNONC9GaXk4dkxKK2wwdWxQOW5IN05vTUNHRE5paFE0ZWNHWDhaaGtGdWJpNVVLaFcwV2kwNk9qcThUdDc5K3V1dmNmcjBhYmZkdElHdW5jay8rdWdqcjlzbHJGNjlHZ3NXTEhEclZUbHo1Z3dXTEZpQXQ5NTZDeEVSM29hN3llV1dtWmxaek9QeG9scGJXOThGRUp5Wm1abG5NcGxLcTZxcTVtazBtcU1BME5IUm9ZeUlpRmlRbEpTVWQvYnMyZUV1UzBuQk1JeU94V0x4bXBxYTNnQ0F5c3JLKzczZFI2ZlRuZERwZENjOHkydHFhdjd1U0xJR0FPZk9uWnN0RUFpU3k4ckszUGFMS2kwdG5keWRZYmFIZ0lDQWlkN0t6NWRlcnk5eUxGM1hhclhIMEozM3c1WFJhQ3p1N3pyOTVTSnhHRWh1RlhRTkxaa0FvS2FtNXRtYW1ockgva2RzQUR4MC9kNTNIWFlZY01aZFgrUTU1OFQxUFlmREVTaVZ5anE0ck5acmIyLy9mM2E3dlRNb0tPaHVobUdNQlFVRjBhR2hvUTlIUkVTc0xDa3BjVnNLM2RMUzhyNVNxU3dId0Q1Mzd0d2RuWjJkeDNVNlhRMnU4QVJ1MTZYc0xCYUwxZGpZK0k1aks0V3dzTENuR3hvYU51THEyMUIyd0h4bVRPMXE1dWlHZEdUdXZkYU5IVHNXUjQ0Y0FRQWNPM1lNaXhZdHdxZWZmb3JDd2tLc1diTUdPM2JzY0F0VUdJYkJYWGZkaFNlZmZCSXFsY3J0V3NPR0RldVJ3UmdBZHV6WWdYWHIxaUU5UGQxWk5ubnlaT3pldlJ1TmpZMVFLSDdiMysvUlJ4LzF1a1hEdGNTUmtmbHEzUzIzTDBLaGNJalJhS3pvNWJBWTN2ZXhJZVJxNWFkU3FUU3UveGJUMHRKT2xwV1Z6VGFielVVQUpDS1JLTVIxUlZGT1RvNHhQejlmS0pGSWhscXRWcjNKWkNyeGVtVUFDb1hpSTVGSWxDa1FDRkx5OHZKNDRlSGgvd3dORFhYbXcrRnl1U0dlTzJxZk9uVXFTU1FTOVo3dndndUR3VkFOZEFWb0owK2VERmNxbGJYbDVlWDNDSVZDaFVhajJaK1Nrbkw4NU1tVE1uUmxONDdJeWNrNWw1K2ZMNFVQQkxyVVkwTXV5b2NmZm9oNTgrWkJMQmJqdXV1dXcvRGh3MUZSVWVFV2VCdzRjQUFLaFFKRGh3NUZSVVVGN3IvZi9ROTB6LzJmWnN5WWdVT0hEdUdqano3Q3UrKytpOFdMRjRQRll1RWYvL2dIMHRMU3NIdjNicnp5eWl2NDR4Ly9pT3V1Yzl1aWlBeUNQb0lhZ0lJYWNtMExGUWdFZ1JhTHBVNGtFa1diemVhaTJOallWN2hjYm5CNWVma016OG82bmU2RVVxbnNCR0N6Mld6T1lWRU9oeFBNTUl6eDFLbFRvZVhsNVRPQjMvN2dyYSt2WCsyU0lkaXhoSDhJWEZJTXhNYkdicFhKWlBjT3BPR25UNThlRmgwZC9RcUh3d2xRS3BXTkJvUGhaRUJBd0UwNm5lNFhvOUhZMnQ3ZS92OHlNelBQMnUxMlBadk5salkwTkx3RUh3aHFBQXBzeUFBNEFoQ2RUb2NKRXliZzNudnZ4ZEdqUjNIMjdGbHMyOWFWMUxLdXJnN2ZmZGUxY2ZEKy9mdlIzdDZPLy83M3Y5aThlVE8yYjkrT29xSWl0MHkrdzRZTnc2RkRoOXg2YkE0ZVBJajMzbnNQOCtmUFIwZEhoek54bnNsa1FudDdPKzY3N3o1WUxCYVVsNWRUWUVNSXVTUWtFc2xRUHArZkx2Ny83ZDE1ZkZObHZqL3dUNW8wemRLbVRiZVU3azFyVzdyU3NDaGVSVUZSR2VUbndvQXdibHlkOGVJMlZ4bkY3WHJGQlowUkhYVlFWTlJ4WmJ5aVY1MlJjV0VjOURKdW8wTXBiU2t0dElYdVc3cW5TZE1zeisrUE5qRkowMUtnRklpZjkrdlYxeXZuT2M4NTV6bFI0TnRuKzZwVUJtQjR4K2lnb0tDbzl2YjJKNjFXYTdWY0xzK01qbzVPRGc4UFgxUldWbFkwMW4wYUdocCtGUlVWOWFzREJ3NmNQMUlremNuSktlM3I2eHVkMkc2QzZ1dnJWOVhYMTY4NndzdW05ZlQwdk4zWTJQaWZack81RkQ1NXArcnE2bjU1dE8waENyamwzdlBtelJOT3AxUGNmUFBOWXRhc1dWN256ampqREsvak45OThVNXgxMWxuaWtrc3VFZWVlZTY1b2JXMzFPdS9haThlZml5NjZhTngySE83OHFlUlVYTzRkSUlKT08rMDBmMGtrM2NMRHc1Y21KQ1NzOXkwZm1aanNkMWxkVWxMU1J2ajg0cWhXcTJmazVlVWRVaWdVS2NmU1lEbytjbkp5OW1WblovK1FuSno4bXNGZ0VDcVZxZ2dqL3cwakl5T3Z6OG5KMlZ0UVVORGh1UldCaTAvcURlbjA2ZE5MWFFsZWRUcmQzU09UZHNNOHJ4bjU4KzdidVhEYzlySDVLV0dQRFIyVi92NStwS1dsWWRldVhWaStmTG03M0dhellmbnk1Y2pKeWNHNmRldXdkT2xTWEhMSkpiajc3cnR4OWRWWFE2ZlRqVW8wNlRrVTlkeHp6Mkg2OU9rQWdPN3VidHh3d3cxVDgwTDBVeEdVbEpUMGg0YUdobHRjeDJGaFllZU5VMTh5YmRxMCt4c2JHMy90ZXlJa0pDUUxmdVlweHNURTNCb1RFM09UV3ExMmR5ZDJkblp1aVltSnVVa21rMFdscHFhKzR5cHZiR3k4eDJReWZYRU03ME9UcEtLaUlnZkRrNE5EbzZPanJ6V2J6ZTRWYUFxRklrbWhVT1RzMjdmdlRJdkZVcUpVS3VkS3BkSmdrOG0wMDFVbkpDVGtOSzFXdTZLMXRmWGgrdnI2cS9SNi9hY0toY0lRRlJWMXpmNzkreGNBNlBmM1hKVktOVnNtazhYMDlmVWRsNlNTRThsVk50SURGVEJaM2huWTBGSFJhRFJZczJZTjNudnZQV3pkNnQ0L0RYUG56dlU2VmlxVmVQZmRkeEVjSEl5bFM0ZUhwRDJIb29pbVdGQk1UTXpOSG9FTkFPOGNWQURRMk5pNHBydTcrMDlSVVZGWER3NE9WcGhNcHEvbGNubDJkbmIyVjU3MUNnb0t2SzdyN094OE1TSWlZdm5ldlh1bjYzUzZPK3ZyNjI4QUlOTFQwLzlxc1ZoMlZWUlU1Q1VsSlczbzd1N2VaaktaK0FmaDVPS3Z4elJPcjljL0Z4SVNrbUd4V0VwVUtsV214V0w1TmlJaTRqeUpSQkpzTXBsMktwWEtaSWxFSXMvTXpOeloyTmg0QndEWTdmWUJxOVZhR3hjWGQ1ZlJhSHpSYXJYNlpxc1BBWUMwdExUWEZBcEYvbGdyQXlmREJGZlNCUlFHTm5UVVJwSXhqNnUydGhaUFB2a2tpb3FLY00wMTEwQ2xVdUdGRjE3d3luN3R5VE41cEZhcnhlYk5ZeWU2SGVzZVJFZXFyS3dzems5eHRFNm51NmVpb21KK1hGemNiMVFxMVd6UHZFd0dnMEdVbHBiRzRjZjlmS0RWYXE5cWFtcWFsWjJkL1psVUtvM0t6czcrRmdBa0VvblM2WFJHWjJkbmZ3MUFIaElTa2xOZFhjM0E1dVFTQnNDaFVDaWloUkEyQUpINStma2xQVDA5YjlmVzFsNFpHaHA2dWw2djMyb3ltYjVUS3BVek96bzZYZ0VBaVVRU096QXdzTE9wcWVrV3VWdytQVDA5L2M5cXRmcmYydHJhbm1ob2FGZ1JFeFB6Y0dGaFlYMVBUODgyazhtMHZiT3o4NlBRME5CQ2g4UFJiemFiZnpoNDhPQzE4Sm4vTWxueTh2SU9UYlR1NE9CZ1RYVjE5WGk5bDZjTUJqWjAxQm9haHJjbUdXOG9LalEwRkZkZGRSWDBlajMwZWoxU1VvYW5GN1MzdDQ5YS91NDdFYmk3dTN2VUNpcWlxUkliRzN0dGNIQndRbTV1N2ora1VtbmtnUU1IL081aTdLbTd1L3N0QUFnT0RrNGM3emZsaVF3UDBOUUtEdysvUUsvWGIzRTZuV0prSitpdXNyS3lmSXdNMFpoTXB2OXJibTcrcit6czdCL3NkbnRuZjMvL0RnQXdtODMvcXFxcU9qY3NMT3ppMk5qWU96czdPOStzcWFtNUdrQWZBTlRYMS85N2UzdjdnNUdSa2YrdTBXaVdkSFoydm1NeW1mNXZ6NTQ5NlJnOS9HTnRhbXE2SFpPMEc3VEg3c2svS2FmY25obW5va0RaeDZhcnF3dkZ4Y1c0OTk1N0VSTVRnNmlvS0J3NGNBRGZmdnV0dTg3Y3VYTzlqajBORFExaDM3NTlLQ3dzeE15Wk0vMEdOai84OElQN3VLcXFDcmZjY2d2KzlyZlJpd25PT2VjY2JONjhHVmxaV1pQMGRpZldxYnlQelFtZ1BkSTlQYVJTYVVaR1JzYTJJN21tcEtSRUJ5QTRJeVBqblo2ZW52ZU5SdU9MbnZsMmZQY2JxYTZ1dnRCc051OENnS0tpSXF2WmJQYi9Cd0dBWEM3UCtDa09FUVNJRUF4dnJEZHFVMFk2T2JESGhpYkVZckhnc3NzdVExNWVIdGFzV1lPNWMrY2lKU1VGYytmT0hmZTYydHBhZlBIRkY5aTFheGRLUzB0eDJtbW40ZFZYWHgzM21wVXJWd0lZM3RqUGJEYTdqejJaeldhc1c3Y09BSERGRlZmZzBrc3ZQYm9YbzFOT2NuTHlVMGU2cDBkeGNiR2twS1RFdGRKRWl1RmttVjBBWXZSNi9ZdGpwUlNJalkyOUNjQ1EwV2g4RVFBOGg2TG9KNHU1dFU1eS9PMXdDZ1JLajQzZGJvZE01aDBMejUwN0YwbEpTWDdyYjl5NEVSVVZGZmpYdi82Rk9YUG1vS2lvQ0JxTkJzQndEMFZzckZmeVo2L2hLYVBSaU0yYk55TTZPdHJ2eWlqUDNZOERBWHRzcGt4UVNrcks2ektaVEZOVFUzT0pVcWxNek1qSStKZm5IQnVkVG5kYlcxdmJtM0s1WEplYm03dmJaREw5SXlnb0tNemhjSmlxcTZ2UEcyc1l5Yk1ISmo4L2YxUlNURStITzA5RVI0ODlOalJodmtFTkFCUVdGdUtGRjE0WTh4cWRUb2Y1OCtlUEt0KzBhUk5PUC8xMHJ6TFhNSlRENGNBenp6eUQzTnhjci9rN25ueXZKWm9BZVZwYTJodHl1VHk1cXFycVozN09LMUpTVWphRmhvYk82KzN0L1VBaWtmUzJ0N2MvYVRhYks2eFdhNFhaYks0Q2dPRGc0QVRmQU5RM1c3aE1Kb3ZKek16MFdrRkZSQlF3QW0yRFBwcDgzS0R2dUpPY2R0cHBuK3YxK2c4QXVPZm5LSlhLeFB6OC9GYU5Sbk5oYm01dVZVWkd4aWNBL0EwM2hZU0ZoZjBiOEdNUHJDZmZ3RWFsVWhVVkZCUzArV3RJWVdGaHo4am1iMFIwSExESGhvaCtDa1J6Yy9QdEF3TURlL0ZqUnVWUWxVcTF3R2F6SFVwT1RuNitxYW5wL3U3dTdpMnVDK1J5ZVU1VVZOUmxhclg2bk5EUTBETXRGa3RwVlZYVm1lTTlKRHM3dXdRWXpwd2NGQlFVNmpyMkpKVkt3NUtUazE4RkFLUFIrT3pJQ2h3aW1pUU1iS2FRYXg0RkVVMDVxZDF1TjJzMG1rVXFsV3BXV0ZqWVdTcVY2dlNCZ1lHdjJ0dmJuK3pxNnZvQUh2dlJBSUJLcGNxU1NxV3hScVB4MmVycTZpc0FkTHZPK2M2emtVZ2tVZ0Nvckt5Y0FXQmFjbkx5QTkzZDNlKzN0clkrNk51UXdzTENucEY2UkhRY01MQ1pHcnNCc091WkRxZjhSRGNnZ0duUzB0TCsxMmF6SGJKWUxLVnRiVzFQOS9YMS9SODhNaWo3NnVucCthQ25wK2NEMy9LcXFxcUZBd01EWHZtbFFrTkRYWGxDWkNrcEtZK2J6ZWJ2T3pvNm52TjMzLzcrL25GelV4RVIwU21JYzBxSWlPaDRDRHJSRFNBaUlpS2FMQXhzaUlpSUtHQXdzQ0VpSXFLQXdjQ0dpSWlJQWdZREd5SWlJZ29ZREd5SWlJZ29ZREN3SVNJaW9vREJ3SWFJaUlnQ0JnTWJJaUlpQ2hnTWJJaUlpQ2hnTUxBaElpS2lnTUhBaG9pSWlBSUdBeHNpSWlJS0dBeHNpSWlJS0dBd3NDRWlJcUtBd2NDR2lJaUlBZ1lER3lJaUlnb1lER3lJaUlnb1lEQ3dJU0lpb29EQndJYUlpSWdDQmdNYklpSWlDaGdNYklpSWlDaGdNTEFoSWlLaWdNSEFob2lJaUFJR0F4c2lJaUlLR0F4c2lJaUlLR0F3c0NFaUlxS0F3Y0NHaUlpSUFnWURHeUlpSWdvWURHeUlpSWdvWURDd0lTSWlvb0RCd0lhSWlJZ0NCZ01iSWlJaUNoZ01iSWlJaUNoZ01MQWhJaUtpZ01IQWhvaUlpQUlHQXhzaUlpSUtHQXhzaUlpSUtHQXdzQ0VpSXFLQXdjQ0dpSWlJQWdZREd5SWlJZ29ZREd5SWlJZ29ZREN3SVNJaW9vREJ3SWFJaUlnQ0JnTWJJaUlpQ2hnTWJJaUlpQ2hnTUxBaElpS2lnTUhBaG9pSWlBSUdBeHNpSWlJS0dBeHNpSWlJS0dBd3NDRWlJcUtBd2NDR2lJaUlBZ1lER3lJaUlnb1lER3lJaUlnb1lEQ3dJU0lpb29EQndJYUlpSWdDQmdNYklpSWlDaGdNYklpSWlDaGdNTEFoSWlLaWdNSEFob2lJaUFJR0F4c2lJaUlLR0F4c2lJaUlLR0F3c0NFaUlxS0F3Y0NHaUlpSUFnWURHeUlpSWdvWURHeUlpSWdvWURDd0lTSWlvb0RCd0lhSWlJZ0NCZ01iSWlJaUNoaVNFOTBBK21rb0tpbzZEOEFpMTdGRUl2a05BQWdobnZTbzl1M3UzYnYvZDZyYlJrUkVnVU4yb2h0QVB4bDJWekRqeWJQTTRYQmNQclZOSWlLaVFNT2hLSm9TdTNmdi9sb0kwVFZPbFQ2NzNmN1hLV3NRRVJFRkpBWTJORlhzQU40WjUvem5lL2Z1SFpxcXhoQVJVV0JpWUVOVDZmMnhUZ2doM3AzS2hoQVJVV0JpWUVOVHByKy8veDhBK256TGhSQUQzZDNkSDU2QUpoRVJVWUJoWUVOVHBycTYyaXFFZU0rM1hDS1I3RGgwNk5EZ2lXZ1RFUkVGRmdZMk5LV0VFS09XY3p1ZFRpN3hKaUtpU2NIQWhxWlVlM3Y3bHdBR1BJb3NOcHVOZ1EwUkVVMEtCalkwcFpxYm04MEFQT2ZUL04vZXZYdE5KNm85UkVRVVdCalkwSlJ6T3AyZTgydzRhWmlJaUNZTkF4dWFjaGFMNWU4QUJvVVFRemFiYmV1SmJnOFJFUVVPQmpZMDVhcXFxdnFGRU5za0VzbFhaV1ZsM1NlNlBVUkVGRGlZSzRwT0NDSEVWZ0J4SjdvZFJFUVVXSmpkK3pneEdBeC9CN0RnUkxlRFRsbGZGUmNYbjMyaUcwRkVkS3JoVU5UeHc2Q0dqc1ZaSjdvQlJFU25JZzVGSFdlN2R1MDYwVTJnVTh6TW1UTlBkQk9JaUU1WjdMRWhJaUtpZ01IQWhvaUlpQUlHQXhzaUlpSUtHQXhzaUlpSUtHQXdzQ0VpSXFLQXdjQ0dpSWlJQWdZREd5SWlJZ29ZREd5SWlJZ29ZREN3SVNJaW9vREJ3SWFJaUlnQ0JnTWJJdnFwWXpKZ29nREN3SWFJSm9WR28xa0VJTktqS0NnbEplWGxjWTQ5cWVMaTR1NEVFSG9VajViRXhzYmVBU0I4ckFvSkNRbFBBRUJ1Ym02TmI3TnpjbkwyWW95L0N5TWpJNWQ3UGtlajBWd0VRQVZnbWx3dXp6MWN3NVJLWmFKY0xzOCtYRDBpbWp3TWJJaG9VcWhVcW9McDA2Zi9IVURFU0ZGUVZGVFU5UjVWZkk4OURjbmw4b3lNakl6M2NPUi9Md21sVWxtWWtKRHczMk5WaUlxS1dnVUFNcGtzeWxXV2s1TlRucHVidXpzNE9EZ3hKeWVuTkNjbnB6d25KNmZjODdxa3BLVE5yczlxdFhwQmFtcnFtd0Nrb2FHaDB6TXlNdDRCSUIydllXcTErdUtSZHdvK3duY2lvcVBFN041RU5DbGFXMXQvcDFLcFRvK0tpcnJVMVVNQ0FBVUZCVWJQZWdVRkJjYlMwbElkQUlkSHNiMit2djdHckt5c0hURXhNVGQxZEhRODYrOFphclc2VUsvWGYrWTZsa2drVXBsTUZtMjMyN3VFRUxiSXlNZ3JmYThwS3l1TDgzY3ZxVlFhVVZaV2xwaWJtMXRaVVZGeEJnQlRmbjUrNDFqdnA5UHAvck8xdGZVQkFQMG1rMmxIZjMvL0YzSzVQR3RvYUtoaXJHdU1SdVBtc0xDd0JTRWhJU2xXcTdWNnJIcEVOSGtZMkJEUnBLbXRyVjBLUUhSMmRyNEdRR1l3R0d5bHBhWFJJNmQ5ajMwNU96bzYza3hLU25xaW82TmpDNEJ1M3dvREF3TjdQQUtWWUwxZS83YkQ0VERYMWRYOU93QkhTRWhJbGxLcHpPM3A2WG4vV040alB6Ky9GUUNrVXFrbVB6Ky90YTJ0N2ZHSWlJaUxWU3BWUVd4czdGb0FrTXZsS2VIaDRVc0FvTHk4UEJVQUNnc0xlL3pkVDZQUlhERHlVU0tWU2pYMTlmV3JqVWJqaThmU1JpTHlqNEVORVUwbTRmSDVpQ2ZsaG9lSFh5aUVHSm8yYmRwdldscGEvbXVjcXRNeU16TzNtTTNtZnpVMk50N2xlcTdWYXUxTFMwdTdPemc0ZUZwSFI4ZHpuaGRrWjJlWFNLWFNzT3pzN0pLNnVyb2xNcGxNbDVPVFV5Nlh5L1U1T1RuZkFZQk1KdE1CUC9ieUZCWVc5cFNWbFUzTHlNajRSQWpoZEFVd0FGQlVWRFRvZVF3QWUvYnNpY0RZVk9ucDZYK1NTcVVhbzlINDloRjhMVVIwQkJqWUVORXhtelp0Mm4yeHNiRjNCZ1VGS1hidjNxMFlLUTRDNER5QzIyakR3OE1YVjFkWEw5THI5UiswdExSc0FORHJyMkoyZHZaZlZDclZMS1ZTT1ZPcjFWNGpoTEFDY0FnaGhvUVE5cmk0dVA4S0Nnb0tibXRyZTlwMVRXVmw1UXpQZTlqdDlyYUtpb3E4d3NMQzNvcUtpandBR0dNb1NtdTFXdmVGaFlXZDZ6a0hSeUtSeUhOeWNzcE5KdE1QOWZYMS96N2VpeWtVaXBUVTFOVC9IUndjM0Y5VFUzTUZBT3ZFdnhZaU9oSU1iSWpvbUxXMHRLeHZhV2xaWDFSVU5LaFVLcE15TWpKK0dEa1Y1QnJXY1hFZCs4NTlpWXVMdTZXL3YvOUxrOG0wczYrdjc5TnAwNmJkMGRMU2NyKy81eDA4ZVBCS3E5WGFvVkFvd2djSEJ3OTVucFBMNWRsQlFVR0R5Y25KcjdlMXRUMEx3Tzd2SGpLWlRKZWJtMXNsbFVvMXVibTVsYTR5UDFXN0dob2Exa1JIUjkvb0NvQ0E0UjRieitPeFJFUkVYSktjblB4U2EydnI3OXJiMjU4OFhIMGlvcE9Td1dBUUJvTkJFQjBwMS84N0ovci80YU5SVkZRMDZQb2NGaFoyY1dabTVyY2VwMlhqdkpldXNMQ3dKeXdzN0V3QUNBa0pPYTJ3c0xCWG9WQ2tqZk00WlZGUmtjMm56UE1aN3RWVkJRVUZ4cnk4dkVNajlkMXpmTkxTMHQ2SmlvcTYxbldzMSt2ZjlieVo1NXdaejNmemQreEhSR3BxNnV1NXVia0hsRXJsM01QVUphSkp3aDZiazFCblp5ZnE2dXBnTUJoT2RGT0lqbHBVVk5Rdit2cjZQcHhBVllsZXIzK3B0N2YzNC83Ky9tOEF3R3ExSGpBYWpTK25wS1M4V2xWVmRSNUdWbEJwdGRvbFNVbEpyd0xESzZJa0VrbVE3Nm9yd0hzbFZsVlYxUmtTaVNTb3ZMdzgxZFV6QXdDSmlZbVAyKzMyanM3T3p0ZEhWbXBGMTliV0x2UFh3SkNRa0F4Z2VJbTR1OUZqRDBWSm9xS2lyb21QajMrMHA2Zm4vYjE3OTg0QU1EQ0I3NEdJSmdFRG01TlFlM3M3N3Jyckx0eDMzMzA0OTl4ek1YdjJiTVRIeHdNQW5FNG5nb0orM09hanY3OGZPM2Jzd05EUUVPYk9uWXZRVU8vOXpVd21rMWVaeVdUQzk5OS9ENmwwM08wM0psMVpXUmxXclZxRmI3LzlGdDNkM2ZpUC8vZ1B2UC8rKzE3dmNxTGFJNWZMQVFBN2R1ekFhNis5aHNjZmZ4dzMzSEFEbm5qaUNXUm1acDZROXAzcUlpTWpsNm5WNnRNUEhUcTArbkIxNCtQakgxT3BWQVhsNWVWZWtYeFRVOVA5dWJtNXhVbEpTVTgzTkRUY0NnRGQzZDBmZFhkM1I0ODg0L3JJeU1ncnFxdXJML0M0ek4vS0s3VVF3cjIwWEsxV0orcjErcEtnb0NDVjArazBSMFJFWENxVHliU2U4MnZLeXNwbWhvZUhueDBVRktUT3k4dXJzOWxzclFCd3VLR295TWpJNjNRNjNXMFNpU1NvcHFabWlkbHNMcDdZTjBaRWRKSTcxcUdvM2J0M2k3VnIxd29oaEpnL2Y3NjcvUHp6ei9lcTV6cG50VnJGckZtenZNN1o3ZlpSYlRBWURNSnV0eDkxdTQ1V2FXbXBNQmdNd21xMVR2bXovZkZ0VDNkM3Q1Zy9mNzZvckt3VVFnaXhiZHMyc1d6Wk11RndPS2E4YmFmb1VGUjRhbXJxRm9QQjRJaU5qYjBwTXpQei8rUnkrWFNmT3I1RFViTGs1T1EvRkJRVWRJNjFpNjljTHM4dExDenNTVWxKZVFPQXh1TlVXRzV1N3Y3SXlNanJEdk1NS0pYS09kbloyVDhBd0VpUHphamw1ajY5UHVyQ3dzS2VqSXlNejJKaVluNGRFaEtTQlJ4K0tDbzVPZm41ckt5c2J5SWlJaTdQejg5dm5UWnQyaU9ob2FGNUdIc1RQNlp5SURvTzJHTnprcG94WXdabXpQaHhFY2ZISDMrTTExNTdEYjI5dlZpK2ZIaVg5NjFidDU2bzVnV2NMVnUySUM4dkQxbFpXUUNBUllzVzRmbm5uOGYyN2R0eDBVVVhuZURXbmZ4ME90MnFvS0FnUlhsNWVYNThmUHgvaFlTRVpHUmxaZjFkQ0dFWFF0Z3dQSUZYWnJQWkdnc0tDdG9IQndlckxCYkxEeHFONXBMS3lzcDVRME5EZS8zZGQyaG9hTytCQXdjV3BxZW4veVUrUHY3ZTV1Ym11NVZLWlhKS1NzcldvYUdoK3E2dXJ0Y08xN2JJeU1oTEJ3WUd2anVDMXhuWXMyZFBEQURmK1R0ZVExRldxN1hhZFh6dzRNRkZRME5EQit2cjYrOEcwR3UxV3IrUGpvNitLelUxOVMvQndjRUpUcWZUN0hFYmFWQlFrS0t0cmUzM3pjM05keDlCdTRpSVRweWo3Ykg1NUpOUHhFVVhYU1NXTDEvdUxwdG9qNDNCWUJEejU4LzMrdkV0OCt5eEdSb2FFczg5OTV4WXZIaXhtRE5uamxpMGFKSFl2SG16dTVmQzFhdngzWGZmaVpVclY0clRUejlkTEZ1MlRGUlVWQnoyUFhwN2U4VWRkOXdoNXM2ZEt4WXZYaXhlZXVrbGR3K0o2NzREQXdOQ0NDSGVmdnR0c1hEaFFuSEdHV2VJRFJzMnVPL2hjRGpFcTYrK0twWXNXZUp1bit2Wi8vem5QOFhLbFN2Rm5EbHp4TVVYWHl5KytlWWJyemIvK2M5L0Z2UG56M2ZmYjd6MkNDSEVraVZMeEYvKzhoZXZkM2p5eVNmRmJiZmRkdGgzbld5bmFJOU5DUHluUXBCaE9MZFMrTWlQQmtBWUFEa0FMWUFvUDlmNEU0MlJ0QVI2dmY0RHZWNy9OZ0MxditmNWZuZGFyZllxcFZKNUJnQ005UHlNeWltVm1abjVqOE0xSUNNajQrOFRiS3N2S1lhL2c3Q1JaMnN4L0Q3eW83d2ZFZEhVTzlhaEtNOWdadjc4K1dMWnNtVmkyYkpsWXZiczJlN1BodzRkT3FhaHFBY2VlRUFzVzdaTVZGVlZDWnZOSnZiczJTTVdMVm9rTm0zYUpJVDRNVWhZdTNhdDZPam9FTDI5dmVMV1cyOFZLMWV1UEd6N2I3dnROdkdyWC8xS2RIUjBpSTZPRG5IZGRkZjVEV3dhR2hxRXdXQVEvL3puUDhYQXdJQW9MeTkzMytPSko1NFFTNVlzRVNVbEpjSm1zNG1hbWhyUjNOd3NoQkJpeDQ0ZFl1L2V2Y0pxdGJycmViYjUzbnZ2RlNhVFNmVDM5eCsyUFoyZG5jSmdNSWpxNm1xdmQvajAwMC9GZWVlZGQvai9XSlBzRkExc3BoSjdtb2xvVFB3TDRoUnh1R0VuaDhPQjRPQ0o1OW5yNmVuQnRtM2I4TW9ycjdnbnlCWVVGR0QxNnRYWXVIRWpicnp4Um5mZFcyNjVCZEhSdzlNU1ZxeFlnVi8vK3RlakpqRjc2dXJxd3M2ZE8vSG1tMis2ci92bEwzK0pXMjY1WlZUZDRPQmdTQ1FTdExhMllzNmNPY2pOSFo1cTBkL2ZqM2ZlZVFlYk5tMUNZV0VoRHVvcDJnQUFIR1JKUkVGVUFFQ3YxN3V2bXo5L1BnWUhCMUZUVTRQUTBGQTBOVFhCYnY5eHU1SnJycmtHYXJWNlF1MXBiMjhIQU1URXhIaTFMU1ltQnQzZDNiRGI3WkRKK0VmbEpPSjNYeG9pSW9DQnpVblA2WFM2VnpBdFhiclUvVGtpSWdLYk43c1REOE5xdFdKb2FBZ0xGeTRjZFE5L1pTMHRMUkJDZUFVTEFKQ2NuSXl1cmk0NG5UOXVHQnNWOWVOb1FWaFlHSVFRc052dDd0VkV2dHJhMnR6M2N2RmRyZVdpMCtudzhNTVA0NWxubnNGYmI3MkZlKzY1QjBWRlJXaHFhb0xENFhEUGVmRzFjZU5HL09VdmYwRkJRUUZDUWtJQXdLdk5pWW1KRTI2UEVNT2RJeEtKOTF4TzE3SHJQQkVSbmZ3WTJKeUVuRTRubkU0bi92akhQMEtwVkNJc0xBekFjUEN5YmRzMkFNT1RXejMxOWZVaEt5c0xXN1pzY1pjNUhBN01tVE1IZi92YjM5eGxNMmZPQlBCajcwUmRYUjN5OG41Y3NkclkyQWlkVG5kTXk3QmRRVU43ZTd2N3N5dTQ4R2ZSb2tVNC8veno4WWMvL0FGcjE2N0YzLzcyTjJpMVdnQkFmWDI5dXhmSHM0MnZ2ZllhM24zM1hlajFlbno3N2JmNDdMUFB2T3A0QmltSGE0K3JGNmV6czlQOVhRT0EwV2lFUnFNNW9wNnduNWdnQUJxRlFxRU5DZ3FLbE1sa3NjSEJ3YnJnNE9Ba3VWeWVVRjlmZnllQS9xTzllWGg0K05MUTBGQkRVMVBUZlo3bHVibTVsWHYzN3MyRmQzWndBRUJTVXRMR2hvYUcyK0hScTZOV3EyZWtwYVY5V0YxZGZjN2c0R0RkMGJabkVnVGp4d25KU3ExV2UzbDNkL2VXOFM0Z29pUEh3T1lrdEh2M2J2ZitOSmRlZWluUzBvWTNYKzNvNkhDdmlQTFYxTlNFaElTRUNUOGpPam9hNTUxM0h0YXZYNCtISG5vSWVyMGUrL2J0d3dzdnZJQnJycm5tbU5xZmxKUUV2VjZQalJzMzRzRUhIMFIvZnovZWVPTU52M1ZiV2xyUTF0YUd2THc4SkNVbFlXaG9DRUlJNkhRNnpKczNEK3ZYcjhlNmRldVFucDZPNnVwcWhJYUd1b2VjV2xwYUVCMGRqYmZmSGorZjRPSGFFeE1UZzlqWVdGUlVWQ0ExTmRWZFhsRlJNU3FvOHVSd09QRFJSeC9ob29zdWdrS2hHTE5lZ0FrcEtDaG9sa2drS3FsVUd1SjBPczBPaDZQSGJyZDNPUndPbzgxbTY3RGI3ZTAybTYwaEpDUWsxbXExSG0xZ0k1azJiZHI5alkyTnZ4N1ZnT0hsMTZPV1NzZkV4TndhRXhOemsxcXRudTBxNit6czNCSVRFM09UVENhTFNrMU5mY2RWM3RqWWVJL0paUHJDZFd3d0dKeFdxN1hXN3d1SGhPaUxpNHU5ZGpIMnJTT1ZTc09GRUZhbjArbTFCTnhvTkw0OHN2SkprWk9UVTl6WTJMaW1yNi92VTZWU0daT2Ftdm9xQXh1aXljZkE1aVNVa1pHQnBVdVg0bzQ3N3NDRER6NklNODg4RThEd1A4Qmp6YlVwS1NrWjl4OWhmeDU2NkNFOCsreXp1UG5tbTlIVDA0UEV4RVNzV3JVS1AvLzV6NC81SFg3NzI5OWkzYnAxV0xod0lVNDc3VFQ4L09jL3g5NjlvMWYwT2h3T1BQVFFRKzdBN0pGSEhuSDN0cXhmdng3UFBQTU1icnJwSmd3TURDQTFOUlhyMTYrSFhxL0hpaFVyY09lZGR5STJOaFlyVnF6QTExOS9mVXp0dWVDQ0MvRDU1NS9qWnovN0dZRGg0YWNkTzNiZyt1dXZIL09lbFpXVjJMeDVNeTY5OU5LaitZcE9WUktaVEJaWlhGd2NEc0NFSTB0eU9XRlJVVkZYRHc0T1ZwaE1wcS9sY25sMmRuYjJWNTduQ3dvS3ZQSlBkWFoydmhnUkViRjg3OTY5MDNVNjNaMzE5ZlUzQUJEcDZlbC90VmdzdXlvcUt2S1NrcEkyZEhkM2J6T1pURHQ4bnllRUdOcTdkMitHdjdiNDdsZmpzL2tmb3FPamI0aU5qYjI5b3FMaVhBQmpkVTBPSGpwMDZKcU1qSXlQYTJ0clY5aHN0aWFuMDJrNS9EZEJSSFNTbUl4Y1VkOTk5NTI0NElJTDNNdWlYV3cybXhCaWVGTzVoUXNYQ3B2TkpoWXZYaXdPSGp6b1ZjKzFLc3JwZEFxYnpTYmEyOXZGckZtelRzaW1jeWM3bzlFb3pqbm5IUGZLcU04KysweGNkdGxsWW1ob2FNeHJ0bXpaSWg1Ly9QRkpiOHRKdmlwS01RVnRpODdKeWRrSElDNHVMbTZ0Yi82bWtlZDcvVkttMVdxdkFoQ2VuWjM5WFc1dTdvSHM3T3p2c3JPenY1cytmZnFlckt5c2Y0NGNGMmRrWkh6cTc0RUdnOEdaazVOVDd1L0hZRENNRmJ3cGs1T1RuOC9Pemk0MkdBeGlwSzN2cWRYcXdyRmVUSzFXNXdOUWhJV0ZuWjJYbCtlM2g0aUlqZzE3YkU1aWI3NzVKdGF0V3dlVlN1VlZ2bXJWS3RUWDEwTWlrV0RwMHFXb3FLaEFZbUtpMXpBS01EelBSS2xVd3VsMDRxeXp6b0xkYnNkWlo1MDFhV2tNWFBOMVBLV25wNStTR3dkR1JVWGh2dnZ1dzhNUFA0d05HelpnMDZaTmVPeXh4OGFkWDdObno1NHhod1lEM1l3Wk0wd1RxVmRTVXFMREVlWkppbzJOdlRZNE9EZ2hOemYzSDFLcE5QTEFnUU16RG5kTmQzZjNXd0FRSEJ5Y1dGWldsamhXUGMrMENaNkVFRU5qWmVyMmwreFNyVmFmbjVxYStwekpaUHErc3JMeWJJUEJZR3B0YlgwbU9qcjZXcjFlLzFlVHlmUk5jM1B6ZlZhcjlRQUFYVkZSVVpQbjlaTGhia2xKVVZHUjNhZGNXbDVlUG4xb2FLZ1NSSFJVdUtYM2NlTDZyWGJYcmwxSGZZL3hsbFQ3OHMwSjVVdU1yR1RpUk5pVG55dGdMQzR1UGhuL2ZDb01Cb1BaYzg3SmNhQUdFSnlSa2ZGT1QwL1ArMGFqOFVYUGVTMHltU3pLYnJkM3VvNnJxNnN2Tkp2TnV3Q2dxS2pJYWphYnYvVnpUd0NBWEM3UDhCZjRUSFNPalZ3dW41NmNuUHlNVXFuTWEycHF1cTJycTJ2cnlQV2l1TGc0R01PVGxsVUpDUW4zeGNURS9HZEhSOGVMVFUxTmQ4Sm55QzRwS1dtakVNTFIyTmg0bTJmNWpCa3pCaW9ySzNNSEJ3Y1BIZlpiSWlLLzJHTnpFanVTbnBYeGdocGd1UGVHUVExTmdtQXhuQ0xoZUJxSWpZMjlDY0NRMFdoOEVSZzlyMld5VlZkWEwrN3I2L3ZFM3ptTlJ1TmVnamcwTk5RMU1EQ3dzN3E2ZWlrOFZuejE5dmIrR1Q4R0wrYW1wcWI3akViakcyRmhZZWRnOUR3a2lVYWp1Ymlob2VHV2lJaUlTM3Q2ZWo0RFlBRUFpVVFTTWpnNGFKM01keVA2cVdGZ1F3RlBDREZxanhvNk9pcVZLc3pwZEE0QXc3MFVuajBubm1ReVdkVFI5ampKNWZLY2hJU0VwMHdtMHoreXNyTCs2WEE0VE5YVjFlZU5OWXprMlFOanQ5czdxcXFxemgzcjNwNzNVS3ZWQlhxOS9tTi85WUtEZ3hOc05sdVRiM2xaV1ZsaVMwdkxJMFZGUlhhSHc5SGplYTZnb0tEZDlWa3FsVWJzM3IxYmJiVmFxM3p2RVJZV3RqZ29LRWpSMTllM1BUNCsvajZkVG5kUFZWWFZ6d0QwU3lRU0tRQ3o3elZFUkNmY1pFd2VubW8ybTAyODlOSkx3bTYzaXdNSERvdzYvOVZYWDRuZTNsNzNzY1BoRUE4OTlOQ1l4NTRzRm90NC9mWFhSMDJFbmdpbjB5bmVlT01OZDNvRWYzNy8rOThMSVlRN3RZS0x5V1FTUzVjdUhYUEM5UGJ0MjcyZTgvWFhYd3VMeFNJNk9qcEdwVmlZS2lmejVHR2xVamxuSkVPMjMwbThJMGJsYXpyQ1p5UWtKQ1E4cXRWcXIxS3BWQWFNNUlUeWQwL2ZPU3BGUlVYV3pNek1yOGI2R1NzNGlvNk8vcVZXcTEweTBmYVBuQjl6amY4NDUwTnljbkwyNlhTNjIxMEZPcDN1bnFTa3BLY0F4STd6blJMUkJCM1BjWEthQWs4OTlSUm16cHc1NFovRGVmNzU1MkUybTdGKy9YcmNmLy85c0ZwLzdCVS9jT0FBVnE5ZWpmNys0UjU0SVFRKy9QQkQ5M25mWTAvQndjRm9hR2pBMnJWcnZYWUluZ2lKUklMOSsvZmpwWmRlR3JQT1J4OTlCQURvN2UxMWx5MWZ2aHdyVjY1RVcxc2JWcXhZZ2VYTGw0K2E3UHZJSTQrNFAvL3d3dys0Ly83NzRYUTZjZkRnUWR4enp6MUgzTlpBRnhvYU90dGlzWlFmdnVhNFpOSFIwYi9FY0dMSVVTd1dTMU5UVTlPOTNkM2RiNW5ONXIxaFlXR0huVHpzVWxWVmRZWkNvVGh0Ly83OVovbitLSlhLdkpxYW1pVitMdFBGeDhjLzVuQTR2SUtrM056Y2FzOGZ6MkRrS0VsU1VsSmVkanFkQTIxdGJSdGRoVzF0Ylk4MU5EU3NDUWtKMFk1a0FXZktDS0pqd044TVRuRzMzMzQ3YnI5OTlOKzNNMmZPeFBidDI3M1NJUnlPVENaenordDU4Y1VYOGZqamo2Tzl2UjFKU1VrQWhsZGpsWmVYNDhzdnY4UlRUejNsdm03QmdnVmU5MW13WUFFKy8veHpyemxDVXFrVTk5eHpEMWF2WG8xMzMzMFhWMXh4aGQ4MjdOKy9IemZmZkxQNzJPbDBvcWVuQnhxTkJqS1pEQjkvUEhya3dITm5aVS85L2YzNDVKTlBjUG5sbCtPMTExNkRTcVVhdFdPenA3ZmZmaHVyVjYrR1NxWEM3Tm16TVd2V0xCdzZkR2hVMm9tZnNzakl5R3ZhMjl1ZlBwWjdxRlNxb3JpNHVQODJHbzB2K3pzdmw4dHpvcUtpTGxPcjFlZUVob2FlYWJGWVNxdXFxczRjNzU3WjJka2x3UEJxbzZDZ29GRFhzU2VwVkJxV25KejhLZ0FZamNablI1NnZ6Y3JLK3FDL3YzOUhZbUxpazYydHJYRmRYVjBmQThCWSs5b2NKWFZhV3RvcmFyVjZiazFOemRrWURsNGtBR0lBZEFPUXhjVEVYRGZXQkdZaW1qZ0dOajlCWjUxMWx0OXlJUVNFRUY3LytILzY2YWRZdlhvMXJycnFLZ0RBaGcwYklKRklzR1RKRW5mS2hoMDdodmM3OHozMkZSUVVoSi85N0dkNCt1bW5zV2pSSW1nMG1sRjFNak16M1lHSzNXN0h2ZmZlQzRWQ2dYWHIxaUVvS0FoMWRYV29xYWtaRlV3ZEtWZitySUdCQVN4Y3VCRFhYbnN0L3ZHUGYrREFnUU40L2ZYWEFRenZiTHh6NTA0QWNLZXkrQ21MaUlqNGZ6S1pMS3E3dS9zOVYxbCtmdjZoSTcxUFdGall2L1gwOUh3dzFubVZTcFVsbFVwampVYmpzOVhWMVZkZytCOSsxL084aHBKRzVxU2dzckp5Qm9CcHljbkpEM1IzZDcvZjJ0cjZvTzk5Q3dzTGUwYnFBUmdlVmt0UFQzKzN0N2YzcncwTkRiZUVoSVJreE1YRjNaK1FrUENRRU1JMnNoTExPZndZaVZRaWtRU1hsSlJrQW1nWmFVdjFSTjVYcVZRbTZmWDZMeDBPUjI5TlRjM1pGb3VsM3FOTjFWS3BOQXdBN0haNys2RkRoNjZkeUQySmlLYmNWTSt4dWZMS0swVlBUNC9YUEEyajBYaEU5ekFhaldMKy9Qa1RybSt6MmJ6ZTBiVWg0SGpXcmwwcnpqLy9mUEhjYzgrTlc2K2pvMFBjY01NTjR1bW5ueFpPcDlPci9PcXJyeGJ2dlBPT1YvMzU4K2VMRlN0V2lGbXpab2tWSzFhSTF0WldNWHYyYkxGczJUSXhaODRjc1d6Wk1yRnMyVEl4ZS9ac3Irdm16WnNubkU2bnVQbm1tOFdzV2JPOHpwMXh4aG5qdHZGNE9Wbm4yQ2dVQ3IxYXJUN1BkVHl5MloyLzRleWdzVGJDQXdDOVh2OXVhR2pvdVVmNmZMVmFmYjV2V1dob3FDdkNsYVdrcEx3WkV4Tno2eGh0Z2w2dmY4K25LRXlqMFN3ZTU1RVNBRklNNTNnS2hzY3ZndW5wNlIrT2xQbVZscGIyUDU3bkl5TWpsd0h3bHpVMkJFQUVBQzI0L1FiUnBHQ1BUWURZdDIrZk80ZlMwUW9MQzRQSlpQSzdpdWlWVjE3QkcyKzhnYUdoSVh6NzdmQTJJVWV5enc0d25LanpxNisrd3NhTkcvR2IzL3dHMTF4enpaakwxRysvL1haVVZGUmczNzU5MkxadEcrUnlPYVJTS1dReUdXUXlHVjUrK1dYWTdYYjg0aGUvY0Yvam16TXFLaW9LVzdkdXhieDU4OXliQnZvYml1cnY3MGRhV2hwMjdkcmxOUWZIWnJOaCtmTGx5TW5Kd2JwMTZ5Yjhub0ZxY0hDd0ZvQjdxS1M2dXZxaU1hbzZ4em1IMnRyYVpVZnovSUdCZ2M5OXl6elNJOWpyNnVxdUh1LzYydHBhMzF3aC9YMTlmWDhkNXhLQjRVU2JvNUp0MXRUVWpKdEg0K0RCZ3lzOGo3dTZ1dDRkbzZwMTVJZUlKZ2tEbXdCMjhjVVhleDAvK3Vpam1EOS9Qb0FmaDZNc0ZndVVTaVVBUUtsVVFxMVdvNnVyYTlUY25PdXZ2eDdYWDM4OTVzNmRpN2EyTnZmUWxOUHBkQS9ydUxpT2ZlZStiTjI2RlRObnpvVEJZTUNaWjU2Sk45OThFemZlZUtQZnRqL3l5Q1BRYXJVd21VeUlqNC8zT25mbzBDSEk1WEk4OE1BRHVPS0tLeUNWU3YzZW83T3pFNWRmZmprR0JnWncrZVdYdTh0OGFUUWFyRm16QnUrOTk1N1hyc2x6NTg0OUpYZFJKaUlpbW5SVFBSVGxPL1EwMGFFb2c4SGd0UVQ3eWl1dkZNWEZ4V1BXOXh5ZTJibHpwN2oyMm12ZHgrTU5SWFYyZG9wNTgrYUprcElTSVlRUWRYVjE0dXl6enhhTmpZMWpQbXR3Y0hEVTBKSG5NenlYY00rZlAxOHNYcnhZeko0OVczUjNkN3ZMNzdyckx2SFJSeCs1ajlldVhldDF2M256NXZsOU4zL0hVK1ZrSFlvS1VQNmpZaUk2WlhHNU4zbkp5c3BDZWZuRVZ2TisrdW1uT1BmY2N3OWJUd2lCaHg5K0dHZWRkUllLQzRmekF5WW5KK095eXk3RGd3OCs2TFdrZXVmT25WaXdZQUVXTEZpQUN5KzhFRUlJOS9HQ0JRdmN2VUVMRml6QStlZWZqd1VMRnFDaG9RRkNDR3pidGcySmlUL3Vsdi9NTTg5QXE5WGk0b3N2ZGs4Mi90M3ZmdWUzalEwTkRRRGdYaEsrZlBseTkxQVVoNkdPbW15TW56SG5rb1NFaEdURXg4ZVBtdmpyUzZsVUp1Ymw1ZFVEQ0hPVnllWHk3S3lzclBIVHZNTTd6NVZlcjM5SHJWYVB0NXhjb2RWcVY3amFIQk1UY3d1QThNTTlnNGhPSEE1RmtaZFpzMmJoZ3c4K3dOVlhEMDlYK09hYmI2QldxOTBCaWN2bm4zK09zckl5M0h2dnZZZTk1N1BQUG9zREJ3N2dUMy82azFmNWpUZmVpRi84NGhkNDRva25zSGJ0V2dEQXZIbnozS3VxUHZ6d1EyemZ2aDJiTm0xeVgrTnY1WlhGWXZHYTY5UFcxb2FWSzFkaWNIQVFDb1VDWDM3NUpmcjcrNzNtMTJ6WnNnWEZ4Y1d3V0N4WXZIaXhlK2lOUTFGSHh6T1hFd0FjUEhqd2tyUzB0RC83cTl2YTJ2cmY3ZTN0bS95ZHMxcXRIVnF0OXFyKy92N3QvZjM5WXdZcEVSRVJxd1lHQnI2QlIxcUR5TWpJUzBiS0prb1ZHaG82djdhMmRzeTVPYW1wcVM5S0pCSkZkM2YzL3dEREtRKzBXdTBTVjlKTmZ3d0dnL0MzYTdGTGNIQnd3a21hQjR3b0lEQ3crUW5xNys5SGMzTXptcHFHLys3OTdXOS9pNWFXRmh3NmRBaHZ2ZlVXSG4zMFVaU1hseU12THcrZmZ2b3A5SG85MHRQVDhkaGpqOEZ1dCtQZGQ5L0Y5dTNiOGN3enowQ3RWby81SElmRGdkLy8vdmY0K09PUDhmTExMNDlhM3ExUUtMQmh3d1pjZDkxMU1KbE11T3V1dTl6M001dk5lUDMxMTdGcTFhckR2azl0YmEzWFBCeWRUb2RQUHZGTys3Tmd3UUozbWNWaXdVVVhYWVM4dkR5c1diTUdjK2ZPUlVwS0N1Yk9uVHVoNzQ5R2MrVnlLaW9xR3R5OWU3ZkNzMndjTW9QQllITTRITDIrSi9SNi9haEp2VktwTkx5NHVGaFdVRkRRSnBWS05VS0lJVmRBVlZwYUdxM1ZhcTlVS0JTWjBkSFI3b2xiKy9idE0xaXQxdjFaV1ZuL3JLcXFPdDN6ZmxxdDlyTEJ3Y0Z5ak9ScDhoR1VsSlQwQjYxV3U5SmlzVlM0OXNWUktwVTVGb3VsUXFmVDNlRlp1Ykt5OGdJQTdwUUtaV1ZscWZDLzBaN01ZREFjNzF4YlJEOXBER3hPY1o2N0NWOXd3UVZlNTN5UFhXVTJtdzI3ZHUxQ1dsb2FMcjMwVXFTbXBtTGh3b1ZJU1VtQlRxZkR0ZGRlaTd2dnZodjMzbnN2dnYvK2UxeHl5U1g0NktPUE1EUTBoSGZlZVFldnZQSUtHaG9hc0hyMWFxK1ZTbmE3SFRxZER1ZWZmejVTVWxLUW01dUxMNy84RWkrLy9ETFMwOVA5dGo4OVBSMmJObTNDN2JmZmpqLys4WSs0OWRaYjBkcmFpcnZ1dWd0eGNYRllzc1RmUnJIZXZ2amlDK1RuNTAvNE8xTXFsZmo3My84T21XejAvLzZlcTZLU2twTGN4eHMzYm9ST3A1dndNMmppOXV6WkV6R0JhcTZBUURLU2gwbzVVaTQxR0F5bTBORFFlVTZuMCtRS3FnQ2dzTEN3U3lLUjJBRkFwVklWK3Q0d05qYjJacVZTV1ZoWVdOZ0RBRktwVk9Od09Qb0J3R0t4bERpZFRqdUdWMFlOZWx6bWU0ek96czR0OEFocWlPakVZbUJ6aXR1MWE5Y1JYMk8zMi8zK28rNXkzWFhYb2IrL0gydldyRUZLU2dvS0N3dVJuNStQSzY2NEFrRkJRVmkvZnIyN3JzUGhnTTFtY3k4MWwwZ2s3a3ppRm9zRjExOS9QY0xEeDUrU2tKdWJpNjFidDdxWGZtL1lzQUVKQ1FtNC8vNzdKN1NjWEsvWHUzZEh6c3ZMOC90dWFXbHBYc2YrNmhRV0Z1S0ZGMTQ0N1BObzB0ajM3OStmbjUrZjMrb3FrTWxrMFU2bmM4RHBkSHIxb3BTVmxXWHQzNy9mTTNwMUJSY3lBSWlNakx5NnVibjVVWi83eXlRU2lkK2wxR0ZoWVdlcTFlcTU5ZlgxdjNMdGdEeGp4b3lCUFh2MjZBQU14Y2ZIcjI5dWJuNGtQeisvcXJLeThnelhkZm41K1kyZXgyTTVtbzBMaVdoeWNKejNPSEd0YWptYXdPTmtZYlBaSUpQSnBqd3p0c1BoR0hNSjkwK0JxeGZ1VkpxSDRScXFVYWxVQldhenVYUm9hT2lnUnFOWkdCUVVwSFpsQS9mOFhGSlM0cnVCVVhCOGZQeERNVEV4cS9mczJYTWFBTmVjSFVsVVZOUzFnNE9EeFFNREE2VVk2Ym54K0c1Y3g3TEV4TVFuVFNiVEZ6MDlQWDhHZ0JrelpwaExTa3FTQVJnOWg4aG16SmhoNnV2cjJ5R1h5eFA3K3ZxMk56YzMzdzBndXFDZ1lHOXBhYWxYdDF4UlVaSFZZckhzZGgwcmxjb2l6Mk5ndU1lbW82UERuZnZKWURDSTR1TGlZSXd6RkhVcS9iY2xPdFd3eDRiR0ZCdzg1c2FxeDlWUE9hZzVWVlZXVmw0RUFFVkZSWWRHUHJjQ0NESVlEUGFTa2hJTkFLZkJZQkIrQWhwVlZGVFVNcDFPZDJkdmIrOW5Gb3VsTkRrNStiSDYrdnBmcWRYcUdZbUppVStIaElUa3Q3ZTNQejB3TUZEbXVzaDNzaklBUjN0NysrYXNyS3pQclZacnNjVmlhWkJJSk1FWVkvTzcxdGJXZFFBa1NVbEpmd0FBalVZejAydzJmKzliejI2M2R4eHBqODNJTU5sWXUyWGFQWWJSaU9nNFlHQkRSSk9oMWMvbmlKRTVLMzVUcENzVWlwU3NyS3c5L2YzOW45ZlYxVjBWR2hwNnJsUXFYYWhTcVF3WkdSbmJOUnJOZWUzdDdjOVdWVlg5RElEWjgxcVBpY251eWJoRFEwTVZIUjBkejArYk51MFB0YlcxU3lVU2lReWpBeHNkQUpqTjVtSUFrTWxrTVFxRklqVWlJdUxTbnA2ZWozemJLSlBKWWowVGF0cHNOcU8vQkp0MWRYVkxMQlpMZysrS0tKbE1GcjE3OTI1RlVWSFJvTjF1ZHdkalhCbEZkUHd3c0NHaXlhWURJRkVxbGFsV3EzWE1SSkdEZzROMWUvYnNTWmJMNWZISnlja2JBSVRVMU5SY2taR1I4WjVNSnROV1YxZGZuSmlZK0FTQXcrOHBNS0sxdGZWeGhVS1JBRUNCNFlCcUNJQUtnRlN2MTcrdlZxdTlscjYxdGJYOVBqNCsvaW1WU2xWVVgxKy8xdmQrbFpXVjUxZ3NsbTlkeDNsNWVZZkt5OHRUeDNxK0VNSmFWbGJtM2t5cHFLaklQZEY0ckhJaW1sd01iSWpvV0NtMFd1MWxLcFZxRmdCWlZsYlcrdzBORGJkR1JVVmRaVEtaUnVWM2lvbUp1ZFZpc1pTYlRLYnlqSXlNdHhRS1JWWnpjL05ESnBQcDIvVDA5SzNkM2QzdlIwZEhyK3JyNi92RVpESXR5c3pNL0hqLy92MlhBZWlhUUZ1c0l6bXRZbDBUa05WcWRhYkQ0ZWcybVV4ZjFkYldYalZqeGd6M0NpYWowZmhxZkh6OFE3Mjl2Ui9CWTA4Y3ZWNy9nVUtoT00xMUxKRklGQ0VoSWVrQVVGaFkyR2V6MmVyaG9hS2lJdThJdnpNaU9rNFkyQkRSc1pLRmhZVmRhREtaUHRtOWUzY3NnQzZ0VnZzTHJWWjdSV2xwYVlGSFBRRWdSS1ZTemJaWUxHVUFPdHJiMjUvcTYrdjdLalkyZG5WbVp1YW5EUTBOYTNwN2U3ZnBkTHJiQWFDK3Z2NjJsSlNVbC9MejgvZTJ0TFE4WURRYS93ZnczajNZbi9EdzhFSzczZDRPQUFNREF5V2xwYVhKOEZtbXJWQW85TW5KeWEvMzlQUjhxRkFvY2pJek0zZTJ0cmIrdHErdjc5UGEydHJMUnFvRlJVWkdMb3VOalYxYlYxZTNLajQrL2hHajBmaGFjSEJ3VEVkSHg2TVdpNlhlOTlrWTdpMGlvaE9FZ1EwUkhTdFRmWDM5S3RmQnRHblRIbzZPanY3bGdRTUhMZ2JRNGlydjYrdjdiTWFNR1oxRFEwTjFkWFYxL3dGQUd4WVdkblp5Y3ZMbXZyNitIYlcxdFplWnplYXFxS2lvbFlPRGc2NGhMR2RkWGQzMVVWRlIxOFRGeFQxb3RWckxBSzlWVmU0NU5ocU41c0tVbEpUWG5FNW5iM0J3Y0hKTFM4dkRIbTMwQ21waVkyUHZpSXVMdTdPeHNmR2VycTZ1UHdJSWlvNk92ajRsSmVWRkFHaHFhcnBOb1ZBVWhJZUhYOXJYMS9mNXlBWjhuZE9tVFh1d3BhWGxmcFZLWlVoSVNIZ1JnTDJycSt2RHJxNnViUURhSkJLSlBEYzNkOVFjSEFESXljbHg1eXFSU0NUeW8vbWlpWWhPbUtsT2drbUI0MVJQZ3FsU3FXWURpSnhBMVpDNHVMZ0hGQXBGQ29DZy9Qejh4c0xDd3E2Y25KeDlHbzNtUWovMUpRQ2dWQ3E5VmlXRmhJUmtqSHlVeStYeTZTcVZ5cUJVS3BQSGVtaGtaT1QxSS9taHB2azVMUXNORFoyWG5KejhhblIwOUM4QmVHMlhuWm1aK1pYbnNWcXRMa3hNVE55Z1ZxdnpBU0EzTjdmSzg3enJlS3h5SXBwOG5KVi9uQVRDUGpaMFlweUsrOWdRRVowc21OMmJpSWlJQWdZREd5SWlJZ29ZREd5SWlJZ29ZREN3SVNJaW9vREJ3SWFJaUlnQ0JnTWJJaUlpQ2hnTWJJaUlpQ2hnTUxBaElpS2lnTUhBaG9pSWlBSUdBeHNpSWlJS0dFeUNlWnk1dHNjbklpS2k0NDg5TnNlSkVPTDdFOTBHT3FYdFB0RU5JQ0lpSWlJaUlpSWlJaUlpSWlJaUlpSWlJaUlpSWlJaUlpSWlJaUlpSWlJaUlpSWlJaUlpSWlJaUlpSWlJaUlpSWlJaUlpSWlJaUlpSWlJaUlpSWlJaUlpSWlJaUlpSWlJaUlpSWlJaUlpSWlJaUlpSWlJaUlpSWlJaUlpSWlJaUlpSWlJaUlpSWlJaUlpSWlJaUlpSWlJaUlpSWlJaUlpSWlJaUlpSWlJaUlpSWlJaUlpSWlJaUlpQ21EL0g3SGlNaXk2YlpFUkFBQUFBRWxGVGtTdVFtQ0MiLAoJIlRoZW1lIiA6ICIiLAoJIlR5cGUiIDogImZsb3ciLAoJIlZlcnNpb24iIDogIjE1Igp9Cg=="/>
    </extobj>
    <extobj name="ECB019B1-382A-4266-B25C-5B523AA43C14-3">
      <extobjdata type="ECB019B1-382A-4266-B25C-5B523AA43C14" data="ewoJIkZpbGVJZCIgOiAiMjQ2NTYyMzk5NjQ5IiwKCSJHcm91cElkIiA6ICI0NTQ1MjQyNTAiLAoJIkltYWdlIiA6ICJpVkJPUncwS0dnb0FBQUFOU1VoRVVnQUFBUjhBQUFGUENBWUFBQUIwMmNxNkFBQUFDWEJJV1hNQUFBc1RBQUFMRXdFQW1wd1lBQUFnQUVsRVFWUjRuTzNkZTFoVTFkNEg4TzhNQTNMSEc2SGlGVDNhQVEwZDhvS2FLYW1KdHhLT21HYkdXeDJQYWVteGpwS1g4b0ptaWxicTBVTkZIdFFzeFY3ZlV0SzhrWHIwbUpTQ04weE1SUUpGNU01d0cyWm12WC9vN0daZ3VKTWI1UHQ1bnA1bjl0cHI3LzNiTlBOejdiWDNXaHNnSWlJaUlpSWlJaUlpSWlJaUlpSWlJaUlpSWlJaUlpSWlJaUlpSWlJaUlpSWlJaUlpSWlJaUlpSWlJaUlpSWlJaUlpSWlJaUlpSWlJaUlpSWlJaUlpSWlJaUlpSWlJaUlpSWlJaUlpSWlJaUlpSWlJaUlpSWlJaUlpSWlJaUlpSWlJaUlpSWlJaUlxSjZwcEE3QUxtcDFlcWpBUHpranFNcEUwTEV4c1hGOVpjN0RucTRsSElIMEFBdzhjaE1vVkQwa3pzR2V2aFVjZ2ZRVUp3OWUxYnVFSm9rSHg4ZnVVTWdtYkRsUTBTeVlQSWhJbGt3K1JDUkxKaDhHZ2lEd1lEejU4L2ozcjE3bGRZN2V2UW9ObTNhVks0OElDQUFCb09oV3NmeTlmV3RVV3hDQ0d6ZnZoMGFqYVpHMnhGVmhoM09kYVRWYXVIcjZ3dEhSOGNxNjJvMEdodzdkZ3hPVGs3bDFtM1lzQUU3ZHV6QTVNbVQ4ZFpiYjFuY1hnaUJpSWdJekpzM3I5eTZXN2R1UVFoaFZ1YnY3MTloekpiV0xWdTJEUDM2bGIveHBGQW9rSmlZaU04Kyt3eHo1ODYxdUUraW1tTHlxU2VIRHgrR2pZMU5wWFVxdXJNVEVSR0JJMGVPWU5ldVhYajMzWGNSRVJHQjExNTdyVnk5Nzc3N0RoNGVIdWpkdXplU2twTHd5aXV2bUswZk1XS0UyWEpNVEl6RjQvbjYrdUxBZ1FNVzF5VW1KbUxXckZuU3NzRmdRRTVPRHB5ZG5hRlNxYkIvLy81eTJ4dytmTmppdm9pb0VtcTFXcWpWYWxGYkpTVWxRcTFXaTVLU2tpcnJxdFZxa1plWEp5MFhGaGFLSlV1V2lBa1RKb2pidDI4TElZVEl5Y2tSTDczMGtsaThlTEhRYURSUzNlenNiQkVRRUNBeU1qSkVaR1NrbUQ5L2ZybDk2M1M2YXNVOFlNQ0FhdFVyTFMwVjgrYk5FKysrKzY3UTYvVkNDQ0dTa3BMRTBhTkhxN1Y5ZFJqLy9uSi9EK2poWTh1bm52bjQrT0N4eHg2VGx0UFQweTArUTNUbXpCbXNXclVLM2JwMXc5YXRXNlZMTVJjWEYwUkVSR0QxNnRVSURBekVHMis4QVg5L2YwUkhSeU05UFIydnZ2b3Fjbk56c1hQbnptckY0K3ZyYXhZUEFKU1dsdUs1NTU2VGxsTlRVL0h6enorYjFjbkl5TUNpUll2ZzZlbUoyYk5uUTZHNC96QzhnNE1ESWlNamtaR1JnYUNnb09yOVVZZ3NZUEtwWjBxbDB1eVNwbS9mdnVYcWhJV0Y0WWNmZnNCVFR6MkZtSmdZQkFRRVdOelhpeSsraU04Ly94eHhjWEg0eHovK2dlZWVldzd2dlBNT1hucnBKYmk1dWNIUHovemhiTlBMcmsyYk51SFBmLzR6QU9EYmI3ODFxK2ZyNjJ0V1pxa0RldTdjdVVoSVNNQ1ZLMWNRSFIwTkd4c2JXRmxaUWFWU1FhVlNJU0lpQWpxZERsT21US25HWDRXb1BDWWZHUVFIQjJQT25EbXdzYkhCZ2dVTEtxMDdiZG8wYUxWYTJOcmFZdmZ1M2JDMnRrWmdZQ0NBaXZ0MDZzT0tGU3ZRb2tVTGFEUWF0R3ZYem14ZFVsSVNiR3hzc0dUSkVreWFOQWxXVmxaL1dCejA2R0x5a1lHcnF5c0FsR3U1V0JJVEV3TmJXMXZjdUhFRDY5YXRRNTgrZlRCdDJqVFkyOXNqUER5OHdqdGFwcTJ2c1dQSFNwL3o4dktnMVdyeHpEUFB3TTdPRHNEOXUxOWxkZXJVQ1NVbEpSZytmRGhpWTJPbGNyMWVqOERBUUp3OWV4YWZmUElKbEVvK3JVRzF3K1JUend3R2cxbENxT3pabTl6Y1hNVEd4bHBzT2VqMWVyUGIzbzZPanBnNmRTbzhQRHpnNGVHQlRwMDZBYkRjcDJSNnFiZDI3Vm9NR2pRSUFIRHk1RWw4K3VtbnVITGxDcnAxNjRibHk1ZkR6YzBOcDA2ZGt1cWZPSEVDUzVjdWxXSVhRbGhNa3FabFc3ZHVSWWNPSFNvOFR5S3lvTDd2ZHExZnY5NXN2ZWx5MmJ0ZGxkMmgwdWwwRmNaVlVsSWk0dVBqcFgyVTllU1RUNW90RnhRVWlQZmZmMSs4L3ZycklpY25Sd3dZTUVCY3YzNWRUSjQ4V1J3N2RxekNjL3UvLy9zLzhmcnJyMWM3cnRyZzNhNm1pMjNtZWpaNzl1eEtsMnZyeG8wYitQenp6ekZ6NWt6NCtmbmg0NDgvcm5JYnJWYUxyNy8rR3BNblQwYkhqaDJ4YWRNbXVMaTRBQUE4UER5d1ljTUdmUG5sbDVnOWV6WXVYTGhndG0xaFlTRzJidDJLWjU5OXRsN2lKeXFMbDEzMVpNeVlNYlhhYnRTb1VkV3FkK3ZXTFdSbFpXSFNwRW40NElNUDRPenNMSzByMis5ak1CaWcwK2t3YmRvMDlPclZDeEVSRVZJL2s2bldyVnNqUER3YzBkSFJXTHAwS2NMQ3d0QzFhMWVrcGFVaEpDUUViZHEwd2JoeDQycDFYa1JVaGJwZWRwV1dsb3IzM250UGxKYVdWbG4zdmZmZUUwVkZSZEx5akJrenBJZjN5dExyOVdMV3JGbFY3dlBISDM4c1Z4WWJHeXVFRUVLcjFWcmNac09HRFpYdTg2MjMzaElMRml3UWhZV0Y1ZGJ4c292cUM2ZFJmZkRGNTJSaXY5UHI5US90OXJseHlNbTVjK2VhL0hleHFXR2ZENVhENTNib1lXRHkrWU1KMFhDdktDcUxUYS9YV3l5djdyUWRSRlZoOHFrSEgzMzBFUUJnL1BqeFp1VUZCUVdZT0hIaUgvYUR6Yy9QcjNKOFZXMWlPM3o0TUVKQ1FpenViL2p3NGJXTWxzZ2M3M2JWZzMzNzltSHUzTG5JemMyVnlvS0NnbEJjWEl6czdHeTg4TUlMVW5sVVZGUzlIVmV2MStQNjlldjFIdHZBZ1FQeC92dnZJelUxRmU3dTd2VVdMNUVwSnA4L1NINStQZzRjT0lDQWdBQkVSa2JDM3Q2K3dxRVFkVFY0OE9CeVpTdFdyTURRb1VOckZadURnd00yYmRva2pla2FOMjRjcksydHBXMk5BMkUxR2cwKytPQURxTlhxZWo0amFncVlmQjRCSjArZXJMZDlQZjMwMDlMbndzSkM3Tnk1RXpxZER2djI3UU53ZjFqRm5qMTdVRnBhaWpGanhxQno1ODcxZG14cVdwaDg2c25reVpOUldGaUl5Wk1uNCtPUFAwWm1aaWFDZ29LUW1wcUs0T0JnQUVCbVptYURqKzM0OGVNQWdHdlhybUhObWpYbzBxV0x4WDNtNU9SZ3hvd1phTm15NVVNNUIzcjBNUG5VazYrKytzcHN1VldyVm9pS2lzS1FJVU9rdnBTNlhIYjkvUFBQZVBQTk55MnVxMmhDK05PblQ5Y3F0anQzN3VDZGQ5N0I4dVhMY2ZUb1VSUVVGRWlYV3FhWFhSTW5UcXoxK1JBeCtmeEJNak16RVJBUVlQYkRyVXZMNThrbm41U1NpWkZlcjhlbFM1Zmc3ZTFkYjdGZHZud1o4K2JOdzcxNzk3QjY5V3JNbURFRGpvNk9lUEhGRjZGVUtqRmh3Z1FBd1BUcDB5ME8yU0NxTHQ1cXJ5ZGp4NDVGdjM3OWtKT1RBd0NJalkxRjkrN2RzV3paTXV6WnN3ZDc5dXpCc0dIRDZ2V1krZm41ZU8yMTEzRDI3RmtVRmhiV09UYUR3WUMvLy8zdm1ETm5EaHdkSGFIVmF0R2pSdytvVkNwNGUzdExVMitrcEtUZzJyVnIwbFFkUkxYQjVGTVBoQkNJam81RysvYnRwYkwxNjllalJZc1dHRHQyckRUM3plclZxLytRNCsvZXZSdGp4b3pCSjU5OGdyeTh2RnJIcGxRcUVSa1ppV2VmZlJhMnRyYVlNV01HenA4L0R3Y0hCM1RyMWcxSlNVbElUVTFGZUhnNC92S1h2MGlUa1JIVkJpKzc2cWlvcU1oc05yKzdkKzlpOHVUSktDNHVocTJ0TFk0ZE80YjgvSHl6UHBVREJ3N2c3dDI3Y0hOenE1Y1lQdmpnQTF5N2RnM2g0ZUVZUDM0OHBrNmRpaGRmZkJFQWFoV2IwZENoUS9IVFR6K2hlL2Z1QU81M1hNK2VQUnM2blE0TEZ5NnNsOWlwNldMeXFhTWJOMjZZelhIczV1Wlc3cDFZZm41K1ptVmFyUmJUcDAvSDg4OC9qLy81bi8rcGx6ais5S2MvWWQyNmRUaC8vancrK2VRVGpCMDdGcG1abVRXT3Jhd2pSNDVJTXlxMmF0VUtTVWxKR0RCZ0FIUTZYYjNFVFUwWEw3dnE2SWNmZmtDdlhyMXF0STJOalEwaUlpTHczWGZmVld0U3NKcnc5dmJHNXMyYjBhWk5tMXJGWnVyMjdkczRlZklrK3ZYcmg3Q3dNS3hac3daYnQyNUZ5NVl0TVdIQ0JHelpzZ1ZaV1ZuMUdEMDFKV3o1MUpHSGg0YzBmM0hQbmoyaFVwWC9rMXA2VnNiVjFSWGg0ZUZWRG8rUUl6WUFzTE96UTFKU0VtYk5tb1Z2di8wV09UazUrT0tMTDlDeVpVdjA3TmtUcDA2ZFFuaDRPQVlPSE1obmZhaFdtdndjS3B6UFIxNmN6NmZwNG1VWEVjbUN5WWVJWk1IazAwRGw1T1FnTkRUVXJPeXp6ejZUM21CSzFOaXh3N21CT25YcUZKbzNieTR0Zi8vOTl6aDgrREI4ZlgyeGZQbHlMRisrWEhxR3g5L2ZIL2Z1M1pPR094Zy82L1Y2Mk5qWW1PMzM2YWVmeHJ4NTh4N2VpUkNSWlhWOWU4VWZaZmJzMmVMOCtmTkNpUHN2N3hzL2ZyeTRmZnUyTUJnTVl0bXlaV0xPbkRraU56ZFhxajlreUJEcDg2QkJnNFFRUWh3NmRFaXNXYk5HS2o5dzRJRFpja1BBdDFjMFhXejVORUFaR1JtNGRPa1NQRHc4RUJvYWlyaTRPSlNXbHVLdHQ5NENjSC9JaEtPakl5Wk9uSWlaTTJlV215TFZxRzNidHZqKysrK2w1V3ZYcmtsUEt4UEpqY21uQWZyeXl5K2hWQ3F4YytkT0tKVks3Tml4dytJNHFwaVlHSnc0Y1FMUFBmY2NDZ3NMcGZtY1MwcEtBQUNkTzNjMmU0N280c1dMR0QxNjlNTTVDYUlxTVBrME1Ca1pHZmpwcDU4QUFLKysraXFDZ29Md3lpdXZBTGcvTmlzbUpnWXZ2ZlFTdG0vZmpoVXJWaUFtSmdZQVlHOXZMODNOWTV4VzFkSFJFU3FWQ2xsWldiQzN0MGRLU2dvOFBEeGtPQ3VpOHBoOEdwaURCdzlpNnRTcFdMdDJMUlFLQlRRYWpUVDJ5amdBTkNNam85eDJsbG8rQU5DL2YzOGNQMzRjVGs1T0dEQmdBQlFLUHN0SERRT1RUd016WnN3WXVMaTRZTzNhdFZMWjFLbFRBYURTY1ZTV1dqN0EvWGZCcjFxMUNnNE9EcGcxYTlZZkZEVlJ6VEg1TkRDbXQ5ZU52dmppQ3dBMW00YjEzTGx6S0N3c3hPREJnMkZuWndlOVhvL2V2WHZYVzV4RWRjWGswd2hVMXZMUmFEVFl2MzgvaW91TE1YUG1UTnk0Y1FQRnhjWFlzV01IK3ZUcGc0NGRPeUlsSlVYcSsrRWdVR29vbUh3YWdiSXRIOVA1ZC9SNlBXN2R1b1hGaXhlamUvZnU4UER3d0xCaHc3QnUzVG9rSlNWaHhvd1plT09OTjVDYm00czVjK1pnMDZaTmNIWjJsdVU4aUV3eCtUUUNPcDBPZXIwZU9wME9XcTBXdi8zMkc0UVFhTmFzR1Z4Y1hDdytzUndkSFkyd3NEQk1uejRkNDhhTkF3QWtKaWJpNVpkZlJuaDRlTDNOb2toVVcwdytEVlN6WnMwQUFDMWF0RUI4ZkR6KytjOS80cm5ubm9OS3BjTHExYXVoMSt2eDE3LysxZUsyN2R1M1IycHFLaFl1WElobm4zMVdLbCt5WkFtaW9xTDQxZ2xxRUpyOGZWZk81eU12enVmVGRIRlVPeEhKZ3NtSGlHVEJQcDhIak0xL0lubzRtbnpMUndnUkszY01oRXR5QjBCRU5jVDVjS2l4YXZJdEh5S1NCNU1QRWNtQ3lZZUlaTUhrUTBTeVlQSWhJbGt3K1JDUkxKaDhpRWdXVEQ1RUpBc21IeUtTQlpNUEVjbUN5WWVJWk1Ia1F3K0ZnNFBEY1B5eGs5ZFZkOS9sWC8zYU1EM3lrNnN4K1ZCRnJMcDM3MzdTdVBERUUwOWtBTENxN2M1NjlPaHh1SXJ0bTN0NmVsWTZ1dDNkM1gwdEFIaDVlVjB2czhyWjA5UHpNcXIrUGx0NWVucWVjM0Z4Q2F3eTRMcFRBTEFINEdwcmE5dkZ3Y0dodDZPam81K2pvK013WTRWNk9KOUdqZlA1VUVVVWpvNk9nNHdMS3BXcUZTcjQxOWpiMnp2SGRQbjgrZlBsWHo1V05aV3RyYTFYWlJWYXRXb1ZuSnFhK284SHNRQUFQRDA5THlrVUNqdVZTdVhxNmVsNXdWaWVrSkRRMDh2TDY5ZHlCMUdwSHV2U3BjdlcwdExTMVdYWFhidDJiWnl6cy9PZ2poMDdmbGJkb0kzVHYzYnUzSG1yczdQeldLVlNhYU5RS0d3VUNvVU5BQmdNQm8xZXI5Y1lESVo4dlY2ZnI5VnFFelVhelErMU9aL3F4a1QwVU5UM2xCcVBQZmJZekFjZlZhYjdmZkJaQlFDT2pvN0RXclZxTmEzTXVuS2Z5OGFKeXYreGE2MVdxMFh2M3IwMVpmOXIzcno1ODREVStqSkxkcjE2OVVvQkFDOHZyMThBT0pxV0FZQ3RyVzBYQU01dWJtNExBWmkrc3NQTjNkMzlmWk02Um9vSGNSclAzOFc0WEVHWlVadG16WnAxczdPemN3ZlFDb0RkZzdxdEt6cmgycHpQbzRRdEh6TGo3dTYrSVQwOWZYTUZxeFZ1Ym01ejNOemMza3RKU1psWlFSMDRPRGowN3RhdDI3R3k1ZDdlM2hrQWtKaVkrRVJSVVZHeXBXM2o0K01kYXhOM1JYcjA2QkYzL3Z6NTd0YlcxczI5dkx4T0ZSUVVuTkpxdGJkYXRtd1puSldWdFFXQXFudjM3ajlkdUhEQm1DUUVBSjNKTHZSbGxpc3FTeXNwS2FuUDBCOTVURDVVcWQ2OWUydU1uN3QxNnhhdFVxbGNybDY5T3FDa3BPUmFSZHNVRkJURWw3MzBVcXZWNHZ6NTg2MVIva2RiSTQ4Ly9uaThsWldWMCtPUFB4NS82OWF0Y1NxVnlzM1QwL09TalkyTmg2ZW41NDhBb0ZLcHlyNlVyRUNqMGZ4b1kyUGo0ZURnTU5ES3lzcEZyOWZubEphV1pnQ3dyVXM4Um0zYnRsM1J0bTNiUldYTDFXcjF2YkpscG0vcXFPWDVQQktZZktoU3hwYUlXcTBXZVhsNWg5TFQwejhDWUtocU8xdGIyeTRLaFVKdnFZWGo2T2c0N0U5Lyt0TUJTOXYxNmRPbjJGSjVYRnljTFFEODhzc3ZaaStjMStsMGR4TVNFbnA2ZTN2bkd2dEZ5bDZtT0RrNTlYWjJkdlpQVDAvZnBORm9qdUYrNjZaTm16WnRwZ093cnVwY3F1UE9uVHVMNzl5NXM5aTBUSzFXaTNQbnpya0N5S2hvdTlxY3o2T0N5WWVxTFQwOWZUMHFTRHpHL2d1amxpMWJ2cXhTcVRvbkp5Y0hsNjJyMFdoK01DWVRFeW9uSjZmKytmbjVwMm9TazBxbGN2UHk4cnBxWldYbC9LQ2Z4S3lsVUZ4Y25OQ2hRNGRQQU1EUjBkSFh4c2FtczE2dno5UHI5VmtQNGd3eTNWL1pQaXUxV3AxZjlwaW1aV2xwYWN0dTM3Njl0Q1l4MStWOEhpVk1QbFF2akgwbXhoL3Y3ZHUzTjNoN2U5OUlUMC92VWx4Y2ZMTWF1MmplclZ1MzQ5ZXVYWHRHbzlHY0JhQ3hWS2xuejU1SjF0Ylc3bkZ4Y1cwQlpNVEZ4VmwzNmRKbFYxcGEydnVabVpsYkFjRER3Mk8zc2I1S3BXcHBzcmxDcVZUYWw1YVdwaWtVQ3VtN3I5ZnJwY1JwY2tuVVRLMVdGNTg3ZDg0YUpwZUtEMW96VGhYRlYxTTFQWjlIQ1pNUDFVckhqaDAvUzA1T25nMmdxSUlxV2VucDZmKzBzYkY1dkpySkJ3RGc2dW82MDhQRFkzaEdSc2JHMjdkdnJ3ZVFiVnluVUNpVWx5NWQ2bXhzRVFCQSsvYnQxK2gwdW51Wm1abGJuM2ppaVl3TEZ5NjB2bkhqeGtUamVtdHI2L1lQTGgxVlhsNWVsNjVldmVwZFVGQ1E2T0xpTWpZM04vZC9BZk4rTFNOYlcxdDNuVTZYaFdyMFViVnQyM1p4MjdadFF5MnRzOVRuQTl4UGNyVTVuMGNKa3c5VnlzSEJ3ZHZPenE1Zm1lTG1yVnUzZmlVNU9mbjF5cll0MndkU0hUZHYzcHprNE9Ed2hKdWIyekp2Yis4YmQrL2UvVEF0TGUxREFCQkM2RTNpYXUvaDRSR3ZWQ3J0RFFaRFlmUG16WjlYcVZRdFRQdEhMbDY4Mk43NDJkM2RmWmxHb3psWlVGQndFVURyOXUzYnIxVXFsZGJaMmRrN0xjWGg2T2c0b3JDdzhLZnF4SHpuenAwVmQrN2NXVkcydklvK0g0ZTZuTStqZ01tSGpLd2NIUjJmVWlnVWlvNGRPLzdiM3Q3K3owSUlYY2VPSGI4b0tpbzZCd0IyZG5adGlvcUtVcHlkbmZ1WGxKUWt3YVJWVVBaQlExTzJ0cmFkaEJBNjNMOUZYYVdDZ29JTE4yN2NtT0RrNURTd1RaczJ5M0p6YzdjQ2FLUFZhcE5NNnFTVS9URSs4Y1FUR1JYOFFCMWNYVjNuNnZYNkhDOHZyNnQ2dlY2ajArbHV0Vy9mL3NQaTR1S1RaU3ZiMk5oNHRtdlhMalFwS1NtNE92R1dZUTlBQzZERmcyV0x6ejNaMmRsNTFlRjhIZ2xNUG1RazNOM2QzOC9Nek54UlZGUjA3dDY5ZStGRlJVWG5BUlFEZ0Y2dnozdjg4Y2QvQlFBaFJPbnQyN2ZuR3pkTVQwOWZuNUtTOG5jQWNIVjFmY05ZM3JsejV5OWJ0R2dSQkVCa1pXVnRSUVUveElyazUrZi9OejgvZndRQXVMdTd6eWdvS1BpeGx1ZFdFQjhmN3dxZ3dMVFEzdDYrVDFGUlViWnBXY3VXTFYvcDBLSERoMmxwYWN2eTh2TDIxL1JBblR0My9sZkxsaTJuQVVCaFllRlpBRm1XNnJWczJmTDVPcHdQa2Z3YXdVc0RGYWplR0tYV2ZmcjBxYkIvcFVXTEZsUHQ3T3dHQUVDblRwMjI0ZjVUeG1hNmQrLytuN0psbHZwempKeWRuWi8xOXZiTzZ0U3AwM1pqbVl1THkwZ25KNmVuS3RxbVhidDJTd0hZVkhnV1FETUF6Z0NjS3FsVDYvTWhhakFhUWZJaHN1aVJIalZMUkEwWGt3OFJ5WUxKaDRoa3dlUkRSTEpnOGlFaVdURDVFSkVzbUh5SVNCWk1Qa1FrQ3lZZklwSUZrdzhSeWVLUmZ6SFpvNlpQbno3UEFQQTNMaXNVaXJjQlFBaXh6cVRhNmJpNHVQOTkyTEVSMVFSSHRUYytPbVBDTVdWYXB0ZnJBeDV1U0VRMXg4dXVSaVl1THU2VUVNTGlOQTBQNU9sMHV1OGVXa0JFdGNUazAvam9BT3lxWlAyUnk1Y3ZheDlXTUVTMXhlVFRPTzJwYUlVUTRwR2NiSndlUFV3K2pWQitmdjUvQU9TVkxSZENGR1JuWjM4alEwaEVOY2JrMHdqOSt1dXZKVUtJcjh1V0t4U0ttS1NrSklzdjNTTnFhSmg4R2lraFJMbGI2UWFEZ2JmWHFkRmc4bW1rMHRQVGo4RjhRdlNpMHRKU0poOXFOSmg4R3FuYnQyOFhBakR0M3psKytmTGxlbm1MSnRIRHdPVFRpQmtNQnROK0gzWTBVNlBDNU5PSUZSVVZIUVZRTElUUWxwYVdSc2tkRDFGTk1QazBZbGV2WHMwWFFrUXJGSXFURnk5ZXpLNTZDNktHZzJPN0dqa2hSQlNBTm5MSFFWUlRqWHBVdTFxdFBnckFUKzQ0U0Y1Q2lOaTR1TGorY3NkQk5kUFlMN3VZZUFnS2hhS2YzREZRelQwU2wxMW56NTZWT3dTU2lZK1BqOXdoVUMwMTlwWVBFVFZTVEQ1RUpBc21IeUtTQlpNUEVjbUN5WWVJWk1Ia1EwU3lZUEloSWxrdytSQ1JMSmg4aUVnV1RENUVKQXNtSHlLU0JaTVBFY21DeVllSVpNSGtRMFN5WVBJaElsa3crUkNSTEpwYzhzbk16TVM1Yytma0RvT295WHNrWmpLc2lmVDBkSVNFaEdEUm9rVVlPblFvK3ZidGkzYnQyZ0VBREFZRGxNcmY4M0YrZmo1aVltS2cxV3JoNitzTFIwZEhzMzFwTkJxek1vMUdnOWpZV0ZoWldUMmNrNm5FeFlzWEVSd2NqTk9uVHlNN094dC8rOXZmc0dmUEhyUHpreXNlR3hzYkFFQk1UQXdpSXlPeFpzMGFUSjgrSFd2WHJrWDM3dDFsaVkrb1J0UnF0VkNyMWFLbTR1TGl4UHo1ODRVUVFnd2JOa3dxSHo1OHVGazk0N3FTa2hMeDVKTlBtcTNUNlhUbGpxMVdxNFZPcDZ0eFBKYmN1blZMUFAvODg2S2twS1JXMjErNGNFR28xZXBhYjEvZnlzYVRuWjB0aGcwYkpuNzU1UmNoaEJEUjBkRmk0c1NKUXEvWDEyaS94dStBM045RnFya21kOWtGQUwxNzk4YnExYXVsNWYzNzl5TW9LQWk1dWJrSUNncENVRkNRak5IZGw1dWJpK1RrWkxuRCtNUHMyTEVEUFh2MlJJOGVQUUFBL3Y3K0tDd3N4S0ZEaDJTT2pCNldKcFY4dnYvK2UvajcrMlBTcEVsbTVhTkhqMFpVVkJSY1hGd1FGUldGcUtqeUwvODBHQXp3OC9PVC9oc3hZZ1FBbUpXWnlzbkp3ZHR2dncxZlgxK01HemNPVzdac2dZK1BEN1JhTFFCQXE5Vml6Wm8xR0Rac0dBWVBIb3lGQ3hkQ28vbjlWZXZCd2NFQUFGOWYzMnBOa3A2WGw0ZDU4K1poNE1DQkdEdDJMTTZjT1NPdHUzanhJbng4ZkZCWVdBZ0EyTGx6SjBhT0hBbGZYMStzWGJ2VzdCd2pJeU14ZnZ4NDlPL2ZINk5IajhhVksxY0FBTEd4c1pneVpRcjY5KytQY2VQRzRmVHAwMmI3M3J0M0wvejgvS1Q5VlJZUEFCdzhlRkQ2R3dLQVVxbUVuNThmRGg0OFdPVzUwcU9oU2ZYNWpCbzFDcU5HalNxWEtJd3RIV1BMQndEQ3dzTE02aWlWU3NURXhFakxlcjBlL2ZyMU15c3pUUkpMbGl4QlVWRVI5dTNiQnlFRTVzK2ZiN2EvRlN0V0lDVWxCVHQzN2tTelpzMndZTUVDckZ1M0RrdVdMQUVBUkVaR2x1c2pxY3lTSlV0UVVGQ0F2WHYzQWdCQ1FrSXMxa3RKU1VGWVdCais5YTkvb1dmUG5yaDU4NmEwN3FPUFBzTHg0OGNSR2hvS0x5OHZKQ2Nudzg3T0RnQlFVRkNBeFlzWG8xdTNidGk0Y1NOV3JWb2xIUXNBenB3NUk1MXJWZkZrWldVaE5UVVZucDZlWnJGNWVYbGgvLzc5Vlo0clBScWFWUEtwaUtXV2ppbTlYZzlyYSt0cTd5ODdPeHNuVDU3RXRtM2IwTHAxYXdEQVgvLzZWN3o1NXB2Uyt2Mzc5K1BMTDcrRW01c2JBR0RxMUtsWXNHQ0JsSHhxSWlzckN5ZE9uTUQyN2R1bDQ3MzIybXQ0NDQwM3l0VzF0cmFHUXFGQVdsb2ErdlhyQnk4dkx3RDNPOWQzN2RxRnpaczN3OXZiR3dEZzRlRWhiVGRzMkRBVUZ4ZmordlhyY0hSMFJHcHFLblE2bmJSKzJyUnBjSEJ3cUZZODZlbnBBQUJYVjFlejJGeGRYWkdkblEyZFRnZVZpbC9OUjEyVC9qOXNNQmlrTzFPQmdZSFM1K2JObStQVFR6K1Y2cFdVbEVDcjFacGRKaGhaS2t0TFN3TUFkT3JVU1NwemNuSXlXeStFd09USms4dHRXMXBhV3FORUJ3QjM3OTRGQUhUczJGRXFLM3RuenNqTnpRMmhvYUZZdjM0OXZ2amlDeXhZc0FCOSt2UkJhbW9xOUhxOTFBZFQxc2FORzdGMzcxNDg4Y1FUYU5hc0dZRDdmeitqOXUzYlZ6c2VZK3RJb1RCL1lhNXgyYmllSG0xTkx2a1lEQVlZREFaczJiSUZkbloyVWxJb0tTbEJkSFEwZ1B1ZG42Ynk4dkxRbzBjUDdOaXhReW96WG5ZZFBueFlLak5lZGhsL2FPbnA2ZEpuNHc4U0FGcTJiQWtBK082Nzc5Q21UZDFmczE3Vjhjcnk5L2ZIOE9IRHNXSERCc3lmUHgrSER4OUdpeFl0QUFESnljbFNhOGdvSlNVRmtaR1IyTDE3Tnp3OFBIRDY5T2x5ZlRPbWlhU3FlSXl0b2N6TVRMT2tuSkdSQVdkbjV4b25YMnFjbWxTSE13REV4Y1ZKeis5WVcxdWpTNWN1QUlCNzkrNVZlS2NyTlRVVjd1N3UxVDVHaHc0ZDBMVnJWMnpjdUJGNWVYbElUVTNGdG0zYnBQVnVibTVRcTlWWXUzWXQ3dDY5QzcxZWo4VEVSTVRHeGtwMW5KMmRBUUR4OGZISXk4dXI4bmdlSGg0VkhzL1VuVHQzRUI4ZkQ0VkNnUTRkT2tDcjFVSUlBVGMzTnd3Wk1nUXJWNjVFWW1JaTlIbzlybDY5YW5aNWRlZk9IZVRsNWVHcnI3NnFVenl1cnE1NDdMSEhrSkNRWUxaZFFrSkN1Y1JIajY0bWwzeTZkZXVHd01CQWJObXlCWEZ4Y1JnNGNDQ0ErejhJNDUydUF3Y09tRzBUSHg5ZjR4L0Y2dFdya1ptWmlaRWpSK0tkZDk3QmhBa1RBRURxeTFpOWVqV1VTaVgrOHBlL1lOQ2dRVmk2ZEtuWjVVYW5UcDBRRUJDQU9YUG1JREF3c01yamZmREJCOGpJeU1DSUVTTVFFaEtDZ0lBQWkvWDBlajJXTDErT1FZTUdZZWZPblZpeFlvWFVhbG01Y2lWNjllcUZtVE5uWXZEZ3dWaTZkQ2xLU2tyUXVYTm52UERDQzVnM2J4Nm1UWnNtL2MzcUVzL0lrU054NU1nUmFWa0lnWmlZR0l3Y09iTEtmUlBKcnJZUEdRb2h4STgvL2loR2pod3BDZ29Lek1wTFMwdWxoK0JHakJnaFNrdEx4Wmd4WThUTm16Zk42aGtmTWpRWURLSzB0RlNrcDZlTEo1OThzc0tINVBidTNTdjgvZjFyRmV1aktDTWpReno5OU5QaTExOS9GVUlJY2ZEZ1FURmh3Z1NoMVdwcnRCOCtaTmg0TmJrK0g2UHQyN2RqNmRLbHNMZTNOeXNQRGc1R2NuSXlGQW9GQWdNRGtaQ1FnUGJ0MjZOejU4NW05UlFLQmV6czdHQXdHREI0OEdEb2REb01IanhZR3I0UUV4T0RIajE2b0UyYk5yaHk1UW8rL2ZSVFBQZmNjM1dLMmRMelBsMjdkcTN5YmwxRDFLcFZLeXhhdEFpaG9hRUlDd3ZENXMyYnNXclZLdmIzTkNHS3FxczBYTVovOGM2ZVBWdmpiY3VPNDZwTTJURmNaUWtob05QcHpINDQvLzczdjdGcjF5NWtaMmVqZGV2V0dEdDJMS1pQbjk0Z3huMDlTb3dKK2R5NWM0MzZ1OXdVTmVyL1lYVkpQdlJvWVBKcHZKcGNoek1STlF4TVBrUWtDeVlmSXBJRmt3OFJ5WUxKaDRoa3dlUkRSTEpnOGlFaVdURDVFSkVzbUh5SVNCWk1Qa1FrQ3lZZklwSUZrdzhSeVlMSmg0aGs4VWpNNTFPZDkxb1JVY1BTcUZzK1FvallxbXRSRTNCSjdnQ0ltaHhPSTBxTlZhTnUrUkJSNDhYa1EwU3lZUEloSWxrdytSQ1JMSmg4aUVnV1RENUVKQXNtSHlLU0JaTVBFY21DeVllSVpNSGtRMFN5WVBJaElsa3crUkNSTEpoOGlFZ1dURDVFSkFzbUh5S1NCV1Yvb3hvQUFBKzJTVVJCVkpNUEVjbUN5WWVJWk1Ia1EwU3lZUEloSWxrdytSQ1JMSmg4aUVnV1RENUVKQXNtSHlLU0JaTVBFY21DeVllSVpNSGtRMFN5WVBJaElsa3crUkNSTEpoOGlFZ1dURDVFSkF1RjNBRlF6ZlRwMCtjWkFQN0daWVZDOFRZQUNDSFdtVlE3SFJjWDk3OFBPemFpbWxESkhRRFZtTTZZY0V5Wmx1bjErb0NIR3hKUnpmR3lxNUdKaTRzN0pZVElxcVJLbms2bisrNmhCVVJVUzB3K2pZOE93SzVLMWgrNWZQbXk5bUVGUTFSYlRENk4wNTZLVmdnaGRqL01RSWhxaThtbkVjclB6LzhQZ0x5eTVVS0lndXpzN0c5a0NJbW94cGg4R3FGZmYvMjFSQWp4ZGRseWhVSVJrNVNVVkN4SFRFUTF4ZVRUU0FraHl0MUtOeGdNdkwxT2pRYVRUeU9WbnA1K0RFQ0JTVkZSYVdrcGt3ODFHa3cramRUdDI3Y0xBWmoyN3h5L2ZQbXlScTU0aUdxS3lhY1JNeGdNcHYwKzdHaW1Sb1hKcHhFcktpbzZDcUJZQ0tFdExTMk5ranNlb3BwZzhtbkVybDY5bWkrRWlGWW9GQ2N2WHJ5WUxYYzhSRFhCc1YyTm5CQWlDa0FidWVNZ3Fxa21QNnBkclZZZkJlQW5keHhObVJBaU5pNHVyci9jY2RERHhjc3VKaDdaS1JTS2ZuTEhRQThmTDdzZU9IdjJyTndoTkVrK1BqNXloMEF5WWN1SGlHVEI1RU5Fc21EeUlTSlpNUGswUUptWm1UaDM3cHpjWVJEOW9kamgzQUNscDZjakpDUUVpeFl0d3RDaFE5RzNiMSswYTljT0FHQXdHS0JVL3Y1dlJuNStQbUppWXFEVmF1SHI2d3RIUjBlemZXazBHck15alVhRDJOaFlXRmxaUFp5VElhb0FrMDhEOU9jLy94bGhZV0g0NnF1dk1IVG9VRGc1T2VIYmI3OEZBSXdZTVFLSER4K1c2dnI1L2Y2a2dGS3B4UEhqeDZWbHZWNlBmdjM2bVpYeDdoSTFGRXcrRFZUdjNyM1J1M2R2YVhuLy92MklqSXhFYm00dWdvS0NBQUJSVVJ6T1JZMFhrMDhEOC8zMzMyUDkrdlZ3ZG5iR3JsMi96eE0vZXZSb2pCNDlHaU5HaktndzZSZ01Cck9Xa0pHbE1pSzVNZmswTUtOR2pjS29VYVBLSlF4amE4ZTA1Uk1XRm1aV1I2bFVJaVltUmxvMlhuYVpsdkd5aXhvS0pwOUdvcXBMTEwxZUQydHI2NGNVRFZIZE1mazBjQWFEUWJvekZSZ1lLSDF1M3J3NVB2MzBVNmxlU1VrSnRGb3RSb3dZVVc0ZmxzcUk1TWJrMHdBWkRBWVlEQVpzMmJJRmRuWjJjSEp5QW5BL3dVUkhSd01BL1AzOXpiYkp5OHREang0OXNHUEhEcW5NZU5sbGVuZU1sMTNVVURENU5FQnhjWEhTOHp2UFAvODh1blRwQWdDNGQrK2UxTjlUVm1wcUt0emQzUjltbUVSMXd1VFRBSFhyMWcyQmdZSDR4ei8rZ1dYTGxtSGd3SUVBQUZkWDF3cjdmdUxqNCtIbDVmVXd3eVNxRXc2dmFJQmNYRnl3Y09GQ3hNWEY0ZWVmZjVZdXNZeVhYRHFkRGdDUWs1TURsVW9GblU2SDc3NzdEazgvL2JURi9Ra2hvTlBwY08vZVBTaVZTaWdVVFg0T09Xb0EyUEpwd0xadjM0NmxTNWZDM3Q3ZXJEdzRPQmpKeWNsUUtCUUlEQXhFUWtJQzJyZHZqODZkTzV2VlV5Z1VzTE96ZzhGZ3dPREJnNkhUNlRCNDhHQ3o0UmxFY21ueS93U3ExV29CTk16SnhNcU80NnBNMlRGY1pSbGJQdzN0ZHJ5eEEvemN1WE5OL3J2WTFQQ2Z3QWFzSmkyVXloSVBjTDhWMU5BU0R6VnRURDVFSkFzbUh5S1NCWk5QQTNieDRrWDQrUGhBcTlYaTd0MjdlUDc1NTJFd0dCcEVQRVl4TVRHWU5tMGEwdExTTUg3OGVDUW1Kc29XSHpVdVRENk5oSnViRzc3NTVwc0dkYWNxSnljSEsxYXN3S0pGaTlDbVRSdjg3VzkvdytMRmkyVk5rTlI0Tkp4dk1qVTZPM2JzUU0rZVBkR2pSdzhBOTRkOEZCWVc0dENoUXpKSFJvMEJrMDhObFphV1l2UG16Umc3ZGl6NjkrK1AwYU5INDdQUFBwUCt0VGRlbXB3NWN3WlRwa3pCZ0FFREVCUVVoQ3RYcmxTNTc3eThQTXliTnc4REJ3N0UyTEZqY2ViTUdXbWRjYitGaFlVQWdKMDdkMkxreUpIdzlmWEYyclZycFhvR2d3R1JrWkVZUDM2OEZKL3gyTEd4c1pneVpRcjY5KytQY2VQRzRmVHAwMmI3M3J0M0wvejgvS1Q5VlJZUEFCdzhlTkJzMEtwU3FZU2ZueDhPSGp4WW16OHROVEY4eUxDR1ZxNWNpWVNFQkh6NDRZZnc4UEJBUWtJQzNubm5IZWgwT3J6Kyt1dFN2VDE3OW1ERGhnMndzYkhCNHNXTEVSb2FpaSsvL0xMU2ZTOVpzZ1FGQlFYWXUzY3ZBQ0FrSk1SaXZaU1VGSVNGaGVGZi8vb1hldmJzaVpzM2IwcnJQdnJvSXh3L2ZoeWhvYUh3OHZKQ2NuSXk3T3pzQUFBRkJRVll2SGd4dW5YcmhvMGJOMkxWcWxYU3NRRGd6Smt6Mkxkdkg0UVFWY2FUbFpXRjFOUlVlSHA2bXNYbTVlV0YvZnYzVi9sM0pHcnkxR3ExVUt2Vm9qcXlzN09GajQrUGlJK1BOeXYvOXR0dnhmRGh3NFVRUWx5NGNFR28xV3FSbkp3c3JUOTE2cFR3OGZFUmVyMit3bjFuWm1ZS3RWb3RMbCsrTEpYOTk3Ly9GV3ExV3BTVWxFajdMU2dvRUdscGFjTEh4MGQ4KysyM1p2dkl5OHNUZmZ2MkZULzk5Rk9GeHlrcUtoSUpDUWtpUER4Y3FOVnFVVnBhS3UzN2wxOStxWFk4VjY1Y0VXcTFXdVRtNXBydC8relpzOUorcThQNDk1ZjdlMEFQSHkrN2F1RE9uVHNRUXNERHc4T3N2R1BIanNqS3lqTHJhRzNWcXBYMDJjbkpTWHJDdUNKMzc5NlY5bVZVMFlPRGJtNXVDQTBOeGViTm14RVVGSVM0dURnQTkwZTI2L1Y2cVErbXJJMGJOMkxjdUhHSWlJakFyVnUzQU1BczV2YnQyMWM3SHZHZ2RWUjJuSmh4MmJpZXFDSk1QalhnNnVvS0FOSVAxeWdsSlFWdWJtNTF1aE5sL0dHbnA2ZExaY1lFWUltL3Z6LzI3ZHVIL3YzN1kvNzgrUUNBRmkxYUFBQ1NrNVBMMVU5SlNVRmtaQ1ErK2VRVHJGdTNEdVBHalN0WHh6U1JWQlZQNjlhdEFkeC94NWlwakl3TU9Eczc4MmxxcWhLVFR3MjBidDBhenp6ekRGYXVYSWxyMTY1QnI5ZmowcVZMQ0E4UHg3UnAwK3EwN3c0ZE9zRER3d01iTjI1RVhsNGVVbE5Uc1czYk5vdDE3OXk1Zy9qNGVDZ1VDblRvMEFGYXJSWkNDTGk1dVdISWtDRll1WElsRWhNVG9kZnJjZlhxVmFTbXBrcXRyanQzN2lBdkx3OWZmZlZWbmVKeGRYWEZZNDg5aG9TRUJMUHRFaElTT0xVSFZRdVRUdzB0WDc0Y1BqNCttRFZyRm54OWZmSGVlKzhoT0RnWUw3endRcDMzL2NFSEh5QWpJd01qUm94QVNFZ0lBZ0lDTE5iVDYvVll2bnc1QmcwYWhKMDdkMkxGaWhWU3EyWGx5cFhvMWFzWFpzNmNpY0dEQjJQcDBxVW9LU2xCNTg2ZDhjSUxMMkRldkhtWU5tMmFORWRRWGVJWk9YSWtqaHc1SWkwTElSQVRFNE9SSTBmVzRhOUExRVRVcE1PWnpHVmtaSWlubjM1YS9QcnJyMElJSVE0ZVBDZ21USmdndEZwdHRmZkJEdWVtaTdmYUh6SkxjeWgzN2RxMVViNEFzRldyVmxpMGFCRkNRME1SRmhhR3paczNZOVdxVmV6dm9XcHA4bk9vTk9UNWZKb0N6dWZUZExIUGg0aGt3ZVRUaEFrK2kwTXlZdktwQjZkT25VSmVYcDYwYkRBWUVCb2FXdUd5cWVMaVltemJ0azBhczFVVFFnaHMzNzRkR28ybXdqb2ZmZlFSQUdEOCtQRm01UVVGQlpnNGNXS0ZJOUJOMy9VbGhNQi8vL3RmRkJjWEl5TWpBOWV2WDY5eHJFUmxNZm5VZzJ2WHJtSEdqQm5Jejg4SGNQL0grczAzMzBqcnl5NmJzcmEyeG0rLy9ZYjU4K2ZYZUNvS2hVS0J4TVJFZlBiWlp4WFcyYmR2SDRENzczZzNDZ29Ld3VUSmszSDM3bDI4OE1JTENBb0tLdmMrc0JVclZraWZmL3JwSjd6Nzdyc3dHQXk0ZWZNbUZpeFl3R2t6cU01NHQ2c2VCQWNINDlLbFN6aDI3SmpVMGdBQVB6OC9zM3ArZm40NGN1U0kyWlBRVmxaV1dMQmdBV2JNbUlIZHUzZGowcVJKRm8rUm1KaUlXYk5tU2NzR2d3RTVPVGx3ZG5hR1NxV3lPSmpUdFBWaUtqOC9Id2NPSEVCQVFBQWlJeU5oYjI5ZjdnMm9wcjc2Nml2TW1ERUQ5dmIyNk51M0w1NTg4a2trSlNXVkcyWkNWQk5NUHZVa0xDd01Db1VDNDhhTmsxNVRIQk1UQXdEbGxzdFNLcFVZUFhvMFB2NzRZL2o3KzhQWjJibGNuZTdkdTB2SlJLZlRZZUhDaGJDMXRjWFNwVXVoVkNweDY5WXRYTDkrdlZ6Q3F5bmpGQmtGQlFVWU1XSUVYbjc1WmZ6blAvL0J0V3ZYc0hYclZnRDNuNUkrY2VJRWdOL2ZKVVpVVTd6c3FpZW00NkpxMDVGNyt2UnBXRnRiNDRzdnZxaTBYa1pHQm1iTm1nVjNkM2NzVzdaTWFrVTVPRGdnTWpMUzR2TkNreWRQUm1GaG9YU3BsWm1aaWFDZ0lLU21waUk0T0JoQlFVSFNHSzNEaHcvajhPSERjSEJ3d0tGRGgvRGpqejlDb1ZBZ09qcGErcy9HeGtiNlRGUmJiUG5VMGVlZmY0NXQyN1pCcTlWS2szUFY1SDFid1AxSnUwNmVQSW1OR3pmaTdiZmZ4clJwMHlvYzBUNTM3bHdrSkNUZ3lwVXJVaUt3c3JLQ1NxV0NTcVZDUkVRRWREb2Rwa3laSW0xVGRoeFhxMWF0RUJVVmhTRkRoa2pKeXRKbFYzNStQcnAwNllLelo4K2E5UW1WbHBZaUtDZ0lucDZlV0xwMGFiWFBrOGdVazA4ZHZmcnFxM2oxMVZmaDYrdUx1M2Z2WXVyVXFRRHVKeURUV2Y2QTN5OXB5dmJGUkVWRndjZkhCMnExR2dNSERzVDI3ZHZOSmlZenRXTEZDclJvMFFJYWpRYnQyclV6VzVlVWxBUWJHeHNzV2JJRWt5Wk5ncFdWbGNWOVpHWm1JaUFnQUFVRkJkSjRyYktqMHdIQTJka1piNzMxRnI3KyttdXpGcFd2cjIramZDS2JxRUdwcjdGZEF3WU1rRDZmT0hGQ3ZQenl5OUt5VHFlcjhCaVptWmxpeUpBaDBnUmx0MjdkRWs4OTlaUklTVW1wOEZqRnhjV2liOSsrWm1XbXh6Q2R0R3pZc0dGaXpKZ3hvbS9mdmlJN08xc3FEd2tKRWZ2MjdaT1c1OCtmYjdhL0lVT0dXRHczUzh0MXdiRmRUUmRiUG4rQTc3Ly9Ia09IRHEyeW5oQUNvYUdoR0R4NE1MeTl2UUhjbjd4cndvUUpXTFpzR2NMRHc2WEx0eE1uVGtpWE9BYURBVUlJaTUzTHBtVmJ0MjZGRUFMUjBkRm1JOUxYcjErUEZpMWFZT3pZc2ZEejgwTk1UQXhXcjE1dE1jYmZmdnNOQUhqWlJmV095YWVlSFRseUJCY3ZYc1RDaFF1cnJQdlBmLzRUMTY1ZEt6ZTM4K3V2djQ0cFU2Wmc3ZHExMGtSaFE0WU1rZTZXZmZQTk56aDA2QkEyYjk0c2JXUHBqbHBSVVpGWjM5UGR1M2N4ZWZKa0ZCY1h3OWJXRnNlT0hVTitmcjVaZjgrT0hUdHc3dHc1RkJVVlljeVlNZEtNakx6c292ckc1Rk5IR28wR3ExYXRnazZudys3ZHUzSG8wQ0dzWDc4ZURnNE9GVzZqMSt2eDRZY2ZZdi8rL1lpSWlDaDNhOTNXMWhaaFlXRjQ1WlZYb05Gb0VCSVNJdTJ2c0xBUVc3ZHVSWEJ3Y0pXeDNiaHh3NnhmeU0zTkRRY09IRENyNCtmbko1VVZGUlZoMUtoUjZObXpKOTU2NnkzNCt2cWlVNmRPOFBYMXJlNmZnNmphbUh6cWFOKytmZEJxdGRpMWF4YysvL3h6L1BiYmI1Z3hZNGJaSFNpZFRnYzNOemNNSHo0Y25UcDFncGVYRjQ0ZE80YUlpQWgwN2RyVjRuNjdkdTJLelpzM1krN2N1ZGl5WlF2ZWZQTk5wS1dsSVNRa0JHM2F0TEU0RFdwWlAvendBM3IxNmxYdGM3R3pzOFBSbzBlaFVwWC9XcGhlZG5YbzBFRmEzcmh4STl6YzNLcDlEQ0lqSnA4NkNnd014S1JKazZCVUtyRnk1VXFwWEsvWG83UzBWSnErVktGUVFLRlF3TnJhR2tWRlJYajExVmZoNHVKUzZiNjl2THdRRlJVbDNYWVBDd3VEdTdzNzNuMzMzV3JkeXZmdzhFQ0hEaDBBQUQxNzlyU1lWTHAwNldLMmJLbU90N2Mzd3NQRHF6d2VVVTAwK1RsVUd0TjhQbnE5dnNMYjU0MFY1L05wdXZpRWN5UHlxQ1VlYXRxWWZJaElGdXp6ZWNEUzNNcEU5TWRwOGkwZklVU3MzREVRTHNrZEFCRVJFUkVSRVJFUkVSRVJFUkVSRVJFUkVSRVJFUkVSRVJFUkVSRVJFUkVSRVJFUkVSRVJFUkVSRVJFUkVSRVJFUkVSRVJFUkVSRVJFUkVSRVJFUkVSRVJFUkVSRWNudS93SG4rMkhMQldnRWpnQUFBQUJKUlU1RXJrSmdnZz09IiwKCSJUaGVtZSIgOiAiIiwKCSJUeXBlIiA6ICJmbG93IiwKCSJWZXJzaW9uIiA6ICI0Igp9Cg=="/>
    </extobj>
  </extobjs>
</s:customData>
</file>

<file path=customXml/itemProps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55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俞</cp:lastModifiedBy>
  <cp:revision>156</cp:revision>
  <dcterms:created xsi:type="dcterms:W3CDTF">2019-06-19T02:08:00Z</dcterms:created>
  <dcterms:modified xsi:type="dcterms:W3CDTF">2023-08-09T13:45:22Z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C998C6B669F04F89AAF37996FC448D6D_11</vt:lpwstr>
  </property>
</Properties>
</file>