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4750" y="2991485"/>
            <a:ext cx="1082040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game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7100" y="70421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57575" y="141986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7220" y="141986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462270" y="141986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539230" y="141986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508875" y="141986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543925" y="141986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7390" y="1409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467100" y="206819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457575" y="278384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4427220" y="278384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462270" y="278384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539230" y="278384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7508875" y="278384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8543925" y="278384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9597390" y="277304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76695" y="3488690"/>
            <a:ext cx="1247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0560" y="2262505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回合逻辑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ZjBjNzYzZDJmZjBiNzk2ZGEyYWNhZTc3MDA2OGVjZ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宽屏</PresentationFormat>
  <Paragraphs>42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俞家木</cp:lastModifiedBy>
  <cp:revision>155</cp:revision>
  <dcterms:created xsi:type="dcterms:W3CDTF">2019-06-19T02:08:00Z</dcterms:created>
  <dcterms:modified xsi:type="dcterms:W3CDTF">2023-08-09T09:46:22Z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C998C6B669F04F89AAF37996FC448D6D_11</vt:lpwstr>
  </property>
</Properties>
</file>