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355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6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71" r:id="rId11"/>
    <p:sldId id="272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59" r:id="rId20"/>
    <p:sldId id="260" r:id="rId21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3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8"/>
        <p:guide pos="38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356.xml"/><Relationship Id="rId26" Type="http://schemas.openxmlformats.org/officeDocument/2006/relationships/customXml" Target="../customXml/item1.xml"/><Relationship Id="rId25" Type="http://schemas.openxmlformats.org/officeDocument/2006/relationships/customXmlProps" Target="../customXml/itemProps355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236.xml"/><Relationship Id="rId32" Type="http://schemas.openxmlformats.org/officeDocument/2006/relationships/tags" Target="../tags/tag235.xml"/><Relationship Id="rId31" Type="http://schemas.openxmlformats.org/officeDocument/2006/relationships/tags" Target="../tags/tag234.xml"/><Relationship Id="rId30" Type="http://schemas.openxmlformats.org/officeDocument/2006/relationships/tags" Target="../tags/tag233.xml"/><Relationship Id="rId3" Type="http://schemas.openxmlformats.org/officeDocument/2006/relationships/tags" Target="../tags/tag206.xml"/><Relationship Id="rId29" Type="http://schemas.openxmlformats.org/officeDocument/2006/relationships/tags" Target="../tags/tag232.xml"/><Relationship Id="rId28" Type="http://schemas.openxmlformats.org/officeDocument/2006/relationships/tags" Target="../tags/tag231.xml"/><Relationship Id="rId27" Type="http://schemas.openxmlformats.org/officeDocument/2006/relationships/tags" Target="../tags/tag230.xml"/><Relationship Id="rId26" Type="http://schemas.openxmlformats.org/officeDocument/2006/relationships/tags" Target="../tags/tag229.xml"/><Relationship Id="rId25" Type="http://schemas.openxmlformats.org/officeDocument/2006/relationships/tags" Target="../tags/tag228.xml"/><Relationship Id="rId24" Type="http://schemas.openxmlformats.org/officeDocument/2006/relationships/tags" Target="../tags/tag227.xml"/><Relationship Id="rId23" Type="http://schemas.openxmlformats.org/officeDocument/2006/relationships/tags" Target="../tags/tag226.xml"/><Relationship Id="rId22" Type="http://schemas.openxmlformats.org/officeDocument/2006/relationships/tags" Target="../tags/tag225.xml"/><Relationship Id="rId21" Type="http://schemas.openxmlformats.org/officeDocument/2006/relationships/tags" Target="../tags/tag224.xml"/><Relationship Id="rId20" Type="http://schemas.openxmlformats.org/officeDocument/2006/relationships/tags" Target="../tags/tag223.xml"/><Relationship Id="rId2" Type="http://schemas.openxmlformats.org/officeDocument/2006/relationships/tags" Target="../tags/tag205.xml"/><Relationship Id="rId19" Type="http://schemas.openxmlformats.org/officeDocument/2006/relationships/tags" Target="../tags/tag222.xml"/><Relationship Id="rId18" Type="http://schemas.openxmlformats.org/officeDocument/2006/relationships/tags" Target="../tags/tag221.xml"/><Relationship Id="rId17" Type="http://schemas.openxmlformats.org/officeDocument/2006/relationships/tags" Target="../tags/tag220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tags" Target="../tags/tag20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55.xml"/><Relationship Id="rId16" Type="http://schemas.openxmlformats.org/officeDocument/2006/relationships/tags" Target="../tags/tag254.xml"/><Relationship Id="rId15" Type="http://schemas.openxmlformats.org/officeDocument/2006/relationships/tags" Target="../tags/tag253.xml"/><Relationship Id="rId14" Type="http://schemas.openxmlformats.org/officeDocument/2006/relationships/tags" Target="../tags/tag252.xml"/><Relationship Id="rId13" Type="http://schemas.openxmlformats.org/officeDocument/2006/relationships/tags" Target="../tags/tag251.xml"/><Relationship Id="rId12" Type="http://schemas.openxmlformats.org/officeDocument/2006/relationships/tags" Target="../tags/tag25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tags" Target="../tags/tag23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64.xml"/><Relationship Id="rId8" Type="http://schemas.openxmlformats.org/officeDocument/2006/relationships/tags" Target="../tags/tag263.xml"/><Relationship Id="rId7" Type="http://schemas.openxmlformats.org/officeDocument/2006/relationships/tags" Target="../tags/tag262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269.xml"/><Relationship Id="rId13" Type="http://schemas.openxmlformats.org/officeDocument/2006/relationships/tags" Target="../tags/tag268.xml"/><Relationship Id="rId12" Type="http://schemas.openxmlformats.org/officeDocument/2006/relationships/tags" Target="../tags/tag267.xml"/><Relationship Id="rId11" Type="http://schemas.openxmlformats.org/officeDocument/2006/relationships/tags" Target="../tags/tag266.xml"/><Relationship Id="rId10" Type="http://schemas.openxmlformats.org/officeDocument/2006/relationships/tags" Target="../tags/tag265.xml"/><Relationship Id="rId1" Type="http://schemas.openxmlformats.org/officeDocument/2006/relationships/tags" Target="../tags/tag25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283.xml"/><Relationship Id="rId13" Type="http://schemas.openxmlformats.org/officeDocument/2006/relationships/tags" Target="../tags/tag282.xml"/><Relationship Id="rId12" Type="http://schemas.openxmlformats.org/officeDocument/2006/relationships/tags" Target="../tags/tag281.xml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tags" Target="../tags/tag27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307.xml"/><Relationship Id="rId23" Type="http://schemas.openxmlformats.org/officeDocument/2006/relationships/tags" Target="../tags/tag306.xml"/><Relationship Id="rId22" Type="http://schemas.openxmlformats.org/officeDocument/2006/relationships/tags" Target="../tags/tag305.xml"/><Relationship Id="rId21" Type="http://schemas.openxmlformats.org/officeDocument/2006/relationships/tags" Target="../tags/tag304.xml"/><Relationship Id="rId20" Type="http://schemas.openxmlformats.org/officeDocument/2006/relationships/tags" Target="../tags/tag303.xml"/><Relationship Id="rId2" Type="http://schemas.openxmlformats.org/officeDocument/2006/relationships/tags" Target="../tags/tag285.xml"/><Relationship Id="rId19" Type="http://schemas.openxmlformats.org/officeDocument/2006/relationships/tags" Target="../tags/tag302.xml"/><Relationship Id="rId18" Type="http://schemas.openxmlformats.org/officeDocument/2006/relationships/tags" Target="../tags/tag301.xml"/><Relationship Id="rId17" Type="http://schemas.openxmlformats.org/officeDocument/2006/relationships/tags" Target="../tags/tag300.xml"/><Relationship Id="rId16" Type="http://schemas.openxmlformats.org/officeDocument/2006/relationships/tags" Target="../tags/tag299.xml"/><Relationship Id="rId15" Type="http://schemas.openxmlformats.org/officeDocument/2006/relationships/tags" Target="../tags/tag298.xml"/><Relationship Id="rId14" Type="http://schemas.openxmlformats.org/officeDocument/2006/relationships/tags" Target="../tags/tag297.xml"/><Relationship Id="rId13" Type="http://schemas.openxmlformats.org/officeDocument/2006/relationships/tags" Target="../tags/tag296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tags" Target="../tags/tag28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16.xml"/><Relationship Id="rId8" Type="http://schemas.openxmlformats.org/officeDocument/2006/relationships/tags" Target="../tags/tag315.xml"/><Relationship Id="rId7" Type="http://schemas.openxmlformats.org/officeDocument/2006/relationships/tags" Target="../tags/tag314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6" Type="http://schemas.openxmlformats.org/officeDocument/2006/relationships/slideLayout" Target="../slideLayouts/slideLayout2.xml"/><Relationship Id="rId45" Type="http://schemas.openxmlformats.org/officeDocument/2006/relationships/tags" Target="../tags/tag352.xml"/><Relationship Id="rId44" Type="http://schemas.openxmlformats.org/officeDocument/2006/relationships/tags" Target="../tags/tag351.xml"/><Relationship Id="rId43" Type="http://schemas.openxmlformats.org/officeDocument/2006/relationships/tags" Target="../tags/tag350.xml"/><Relationship Id="rId42" Type="http://schemas.openxmlformats.org/officeDocument/2006/relationships/tags" Target="../tags/tag349.xml"/><Relationship Id="rId41" Type="http://schemas.openxmlformats.org/officeDocument/2006/relationships/tags" Target="../tags/tag348.xml"/><Relationship Id="rId40" Type="http://schemas.openxmlformats.org/officeDocument/2006/relationships/tags" Target="../tags/tag347.xml"/><Relationship Id="rId4" Type="http://schemas.openxmlformats.org/officeDocument/2006/relationships/tags" Target="../tags/tag311.xml"/><Relationship Id="rId39" Type="http://schemas.openxmlformats.org/officeDocument/2006/relationships/tags" Target="../tags/tag346.xml"/><Relationship Id="rId38" Type="http://schemas.openxmlformats.org/officeDocument/2006/relationships/tags" Target="../tags/tag345.xml"/><Relationship Id="rId37" Type="http://schemas.openxmlformats.org/officeDocument/2006/relationships/tags" Target="../tags/tag344.xml"/><Relationship Id="rId36" Type="http://schemas.openxmlformats.org/officeDocument/2006/relationships/tags" Target="../tags/tag343.xml"/><Relationship Id="rId35" Type="http://schemas.openxmlformats.org/officeDocument/2006/relationships/tags" Target="../tags/tag342.xml"/><Relationship Id="rId34" Type="http://schemas.openxmlformats.org/officeDocument/2006/relationships/tags" Target="../tags/tag341.xml"/><Relationship Id="rId33" Type="http://schemas.openxmlformats.org/officeDocument/2006/relationships/tags" Target="../tags/tag340.xml"/><Relationship Id="rId32" Type="http://schemas.openxmlformats.org/officeDocument/2006/relationships/tags" Target="../tags/tag339.xml"/><Relationship Id="rId31" Type="http://schemas.openxmlformats.org/officeDocument/2006/relationships/tags" Target="../tags/tag338.xml"/><Relationship Id="rId30" Type="http://schemas.openxmlformats.org/officeDocument/2006/relationships/tags" Target="../tags/tag337.xml"/><Relationship Id="rId3" Type="http://schemas.openxmlformats.org/officeDocument/2006/relationships/tags" Target="../tags/tag310.xml"/><Relationship Id="rId29" Type="http://schemas.openxmlformats.org/officeDocument/2006/relationships/tags" Target="../tags/tag336.xml"/><Relationship Id="rId28" Type="http://schemas.openxmlformats.org/officeDocument/2006/relationships/tags" Target="../tags/tag335.xml"/><Relationship Id="rId27" Type="http://schemas.openxmlformats.org/officeDocument/2006/relationships/tags" Target="../tags/tag334.xml"/><Relationship Id="rId26" Type="http://schemas.openxmlformats.org/officeDocument/2006/relationships/tags" Target="../tags/tag333.xml"/><Relationship Id="rId25" Type="http://schemas.openxmlformats.org/officeDocument/2006/relationships/tags" Target="../tags/tag332.xml"/><Relationship Id="rId24" Type="http://schemas.openxmlformats.org/officeDocument/2006/relationships/tags" Target="../tags/tag331.xml"/><Relationship Id="rId23" Type="http://schemas.openxmlformats.org/officeDocument/2006/relationships/tags" Target="../tags/tag330.xml"/><Relationship Id="rId22" Type="http://schemas.openxmlformats.org/officeDocument/2006/relationships/tags" Target="../tags/tag329.xml"/><Relationship Id="rId21" Type="http://schemas.openxmlformats.org/officeDocument/2006/relationships/tags" Target="../tags/tag328.xml"/><Relationship Id="rId20" Type="http://schemas.openxmlformats.org/officeDocument/2006/relationships/tags" Target="../tags/tag327.xml"/><Relationship Id="rId2" Type="http://schemas.openxmlformats.org/officeDocument/2006/relationships/tags" Target="../tags/tag309.xml"/><Relationship Id="rId19" Type="http://schemas.openxmlformats.org/officeDocument/2006/relationships/tags" Target="../tags/tag326.xml"/><Relationship Id="rId18" Type="http://schemas.openxmlformats.org/officeDocument/2006/relationships/tags" Target="../tags/tag325.xml"/><Relationship Id="rId17" Type="http://schemas.openxmlformats.org/officeDocument/2006/relationships/tags" Target="../tags/tag324.xml"/><Relationship Id="rId16" Type="http://schemas.openxmlformats.org/officeDocument/2006/relationships/tags" Target="../tags/tag323.xml"/><Relationship Id="rId15" Type="http://schemas.openxmlformats.org/officeDocument/2006/relationships/tags" Target="../tags/tag322.xml"/><Relationship Id="rId14" Type="http://schemas.openxmlformats.org/officeDocument/2006/relationships/tags" Target="../tags/tag321.xml"/><Relationship Id="rId13" Type="http://schemas.openxmlformats.org/officeDocument/2006/relationships/tags" Target="../tags/tag320.xml"/><Relationship Id="rId12" Type="http://schemas.openxmlformats.org/officeDocument/2006/relationships/tags" Target="../tags/tag319.xml"/><Relationship Id="rId11" Type="http://schemas.openxmlformats.org/officeDocument/2006/relationships/tags" Target="../tags/tag318.xml"/><Relationship Id="rId10" Type="http://schemas.openxmlformats.org/officeDocument/2006/relationships/tags" Target="../tags/tag317.xml"/><Relationship Id="rId1" Type="http://schemas.openxmlformats.org/officeDocument/2006/relationships/tags" Target="../tags/tag30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4.xml"/><Relationship Id="rId1" Type="http://schemas.openxmlformats.org/officeDocument/2006/relationships/tags" Target="../tags/tag35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8" Type="http://schemas.openxmlformats.org/officeDocument/2006/relationships/slideLayout" Target="../slideLayouts/slideLayout2.xml"/><Relationship Id="rId37" Type="http://schemas.openxmlformats.org/officeDocument/2006/relationships/tags" Target="../tags/tag121.xml"/><Relationship Id="rId36" Type="http://schemas.openxmlformats.org/officeDocument/2006/relationships/tags" Target="../tags/tag120.xml"/><Relationship Id="rId35" Type="http://schemas.openxmlformats.org/officeDocument/2006/relationships/tags" Target="../tags/tag119.xml"/><Relationship Id="rId34" Type="http://schemas.openxmlformats.org/officeDocument/2006/relationships/tags" Target="../tags/tag118.xml"/><Relationship Id="rId33" Type="http://schemas.openxmlformats.org/officeDocument/2006/relationships/tags" Target="../tags/tag117.xml"/><Relationship Id="rId32" Type="http://schemas.openxmlformats.org/officeDocument/2006/relationships/tags" Target="../tags/tag116.xml"/><Relationship Id="rId31" Type="http://schemas.openxmlformats.org/officeDocument/2006/relationships/tags" Target="../tags/tag115.xml"/><Relationship Id="rId30" Type="http://schemas.openxmlformats.org/officeDocument/2006/relationships/tags" Target="../tags/tag114.xml"/><Relationship Id="rId3" Type="http://schemas.openxmlformats.org/officeDocument/2006/relationships/tags" Target="../tags/tag87.xml"/><Relationship Id="rId29" Type="http://schemas.openxmlformats.org/officeDocument/2006/relationships/tags" Target="../tags/tag113.xml"/><Relationship Id="rId28" Type="http://schemas.openxmlformats.org/officeDocument/2006/relationships/tags" Target="../tags/tag112.xml"/><Relationship Id="rId27" Type="http://schemas.openxmlformats.org/officeDocument/2006/relationships/tags" Target="../tags/tag111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tags" Target="../tags/tag86.xml"/><Relationship Id="rId19" Type="http://schemas.openxmlformats.org/officeDocument/2006/relationships/tags" Target="../tags/tag103.xml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38.xml"/><Relationship Id="rId16" Type="http://schemas.openxmlformats.org/officeDocument/2006/relationships/tags" Target="../tags/tag137.xml"/><Relationship Id="rId15" Type="http://schemas.openxmlformats.org/officeDocument/2006/relationships/tags" Target="../tags/tag136.xml"/><Relationship Id="rId14" Type="http://schemas.openxmlformats.org/officeDocument/2006/relationships/tags" Target="../tags/tag135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tags" Target="../tags/tag12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53.xml"/><Relationship Id="rId14" Type="http://schemas.openxmlformats.org/officeDocument/2006/relationships/tags" Target="../tags/tag15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tags" Target="../tags/tag13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1" Type="http://schemas.openxmlformats.org/officeDocument/2006/relationships/slideLayout" Target="../slideLayouts/slideLayout2.xml"/><Relationship Id="rId50" Type="http://schemas.openxmlformats.org/officeDocument/2006/relationships/tags" Target="../tags/tag203.xml"/><Relationship Id="rId5" Type="http://schemas.openxmlformats.org/officeDocument/2006/relationships/tags" Target="../tags/tag158.xml"/><Relationship Id="rId49" Type="http://schemas.openxmlformats.org/officeDocument/2006/relationships/tags" Target="../tags/tag202.xml"/><Relationship Id="rId48" Type="http://schemas.openxmlformats.org/officeDocument/2006/relationships/tags" Target="../tags/tag201.xml"/><Relationship Id="rId47" Type="http://schemas.openxmlformats.org/officeDocument/2006/relationships/tags" Target="../tags/tag200.xml"/><Relationship Id="rId46" Type="http://schemas.openxmlformats.org/officeDocument/2006/relationships/tags" Target="../tags/tag199.xml"/><Relationship Id="rId45" Type="http://schemas.openxmlformats.org/officeDocument/2006/relationships/tags" Target="../tags/tag198.xml"/><Relationship Id="rId44" Type="http://schemas.openxmlformats.org/officeDocument/2006/relationships/tags" Target="../tags/tag197.xml"/><Relationship Id="rId43" Type="http://schemas.openxmlformats.org/officeDocument/2006/relationships/tags" Target="../tags/tag196.xml"/><Relationship Id="rId42" Type="http://schemas.openxmlformats.org/officeDocument/2006/relationships/tags" Target="../tags/tag195.xml"/><Relationship Id="rId41" Type="http://schemas.openxmlformats.org/officeDocument/2006/relationships/tags" Target="../tags/tag194.xml"/><Relationship Id="rId40" Type="http://schemas.openxmlformats.org/officeDocument/2006/relationships/tags" Target="../tags/tag193.xml"/><Relationship Id="rId4" Type="http://schemas.openxmlformats.org/officeDocument/2006/relationships/tags" Target="../tags/tag157.xml"/><Relationship Id="rId39" Type="http://schemas.openxmlformats.org/officeDocument/2006/relationships/tags" Target="../tags/tag192.xml"/><Relationship Id="rId38" Type="http://schemas.openxmlformats.org/officeDocument/2006/relationships/tags" Target="../tags/tag191.xml"/><Relationship Id="rId37" Type="http://schemas.openxmlformats.org/officeDocument/2006/relationships/tags" Target="../tags/tag190.xml"/><Relationship Id="rId36" Type="http://schemas.openxmlformats.org/officeDocument/2006/relationships/tags" Target="../tags/tag189.xml"/><Relationship Id="rId35" Type="http://schemas.openxmlformats.org/officeDocument/2006/relationships/tags" Target="../tags/tag188.xml"/><Relationship Id="rId34" Type="http://schemas.openxmlformats.org/officeDocument/2006/relationships/tags" Target="../tags/tag187.xml"/><Relationship Id="rId33" Type="http://schemas.openxmlformats.org/officeDocument/2006/relationships/tags" Target="../tags/tag186.xml"/><Relationship Id="rId32" Type="http://schemas.openxmlformats.org/officeDocument/2006/relationships/tags" Target="../tags/tag185.xml"/><Relationship Id="rId31" Type="http://schemas.openxmlformats.org/officeDocument/2006/relationships/tags" Target="../tags/tag184.xml"/><Relationship Id="rId30" Type="http://schemas.openxmlformats.org/officeDocument/2006/relationships/tags" Target="../tags/tag183.xml"/><Relationship Id="rId3" Type="http://schemas.openxmlformats.org/officeDocument/2006/relationships/tags" Target="../tags/tag156.xml"/><Relationship Id="rId29" Type="http://schemas.openxmlformats.org/officeDocument/2006/relationships/tags" Target="../tags/tag182.xml"/><Relationship Id="rId28" Type="http://schemas.openxmlformats.org/officeDocument/2006/relationships/tags" Target="../tags/tag181.xml"/><Relationship Id="rId27" Type="http://schemas.openxmlformats.org/officeDocument/2006/relationships/tags" Target="../tags/tag180.xml"/><Relationship Id="rId26" Type="http://schemas.openxmlformats.org/officeDocument/2006/relationships/tags" Target="../tags/tag179.xml"/><Relationship Id="rId25" Type="http://schemas.openxmlformats.org/officeDocument/2006/relationships/tags" Target="../tags/tag178.xml"/><Relationship Id="rId24" Type="http://schemas.openxmlformats.org/officeDocument/2006/relationships/tags" Target="../tags/tag177.xml"/><Relationship Id="rId23" Type="http://schemas.openxmlformats.org/officeDocument/2006/relationships/tags" Target="../tags/tag176.xml"/><Relationship Id="rId22" Type="http://schemas.openxmlformats.org/officeDocument/2006/relationships/tags" Target="../tags/tag175.xml"/><Relationship Id="rId21" Type="http://schemas.openxmlformats.org/officeDocument/2006/relationships/tags" Target="../tags/tag174.xml"/><Relationship Id="rId20" Type="http://schemas.openxmlformats.org/officeDocument/2006/relationships/tags" Target="../tags/tag173.xml"/><Relationship Id="rId2" Type="http://schemas.openxmlformats.org/officeDocument/2006/relationships/tags" Target="../tags/tag155.xml"/><Relationship Id="rId19" Type="http://schemas.openxmlformats.org/officeDocument/2006/relationships/tags" Target="../tags/tag172.xml"/><Relationship Id="rId18" Type="http://schemas.openxmlformats.org/officeDocument/2006/relationships/tags" Target="../tags/tag171.xml"/><Relationship Id="rId17" Type="http://schemas.openxmlformats.org/officeDocument/2006/relationships/tags" Target="../tags/tag170.xml"/><Relationship Id="rId16" Type="http://schemas.openxmlformats.org/officeDocument/2006/relationships/tags" Target="../tags/tag169.xml"/><Relationship Id="rId15" Type="http://schemas.openxmlformats.org/officeDocument/2006/relationships/tags" Target="../tags/tag168.xml"/><Relationship Id="rId14" Type="http://schemas.openxmlformats.org/officeDocument/2006/relationships/tags" Target="../tags/tag167.xml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tags" Target="../tags/tag1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4750" y="2991485"/>
            <a:ext cx="1082040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game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67100" y="704215"/>
            <a:ext cx="7273290" cy="414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en-US" altLang="zh-CN"/>
              <a:t>round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57575" y="1419860"/>
            <a:ext cx="810260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stage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427220" y="1419860"/>
            <a:ext cx="875665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462270" y="1419860"/>
            <a:ext cx="865505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539230" y="1419860"/>
            <a:ext cx="81026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stage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7508875" y="1419860"/>
            <a:ext cx="875665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8543925" y="1419860"/>
            <a:ext cx="865505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97390" y="1409065"/>
            <a:ext cx="141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·······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3467100" y="2068195"/>
            <a:ext cx="7273290" cy="414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en-US" altLang="zh-CN"/>
              <a:t>round</a:t>
            </a:r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3457575" y="2783840"/>
            <a:ext cx="810260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stage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4427220" y="2783840"/>
            <a:ext cx="875665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5462270" y="2783840"/>
            <a:ext cx="865505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6539230" y="2783840"/>
            <a:ext cx="81026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stage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7508875" y="2783840"/>
            <a:ext cx="875665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2"/>
            </p:custDataLst>
          </p:nvPr>
        </p:nvSpPr>
        <p:spPr>
          <a:xfrm>
            <a:off x="8543925" y="2783840"/>
            <a:ext cx="865505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9597390" y="2773045"/>
            <a:ext cx="141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·······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576695" y="3488690"/>
            <a:ext cx="12477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</a:t>
            </a:r>
            <a:endParaRPr lang="en-US" altLang="zh-CN"/>
          </a:p>
          <a:p>
            <a:r>
              <a:rPr lang="en-US" altLang="zh-CN"/>
              <a:t>·</a:t>
            </a:r>
            <a:endParaRPr lang="en-US" altLang="zh-CN"/>
          </a:p>
          <a:p>
            <a:r>
              <a:rPr lang="en-US" altLang="zh-CN"/>
              <a:t>·</a:t>
            </a:r>
            <a:endParaRPr lang="en-US" altLang="zh-CN"/>
          </a:p>
          <a:p>
            <a:r>
              <a:rPr lang="en-US" altLang="zh-CN"/>
              <a:t>·</a:t>
            </a:r>
            <a:endParaRPr lang="en-US" altLang="zh-CN"/>
          </a:p>
          <a:p>
            <a:r>
              <a:rPr lang="en-US" altLang="zh-CN"/>
              <a:t>·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70560" y="2262505"/>
            <a:ext cx="209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回合逻辑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回合、轮与</a:t>
            </a:r>
            <a:r>
              <a:rPr lang="zh-CN" altLang="en-US"/>
              <a:t>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2509520" cy="589915"/>
          </a:xfrm>
        </p:spPr>
        <p:txBody>
          <a:bodyPr>
            <a:normAutofit/>
          </a:bodyPr>
          <a:p>
            <a:r>
              <a:rPr lang="zh-CN" altLang="en-US">
                <a:solidFill>
                  <a:srgbClr val="FF0000"/>
                </a:solidFill>
              </a:rPr>
              <a:t>数字队减员的</a:t>
            </a:r>
            <a:r>
              <a:rPr lang="zh-CN" altLang="en-US">
                <a:solidFill>
                  <a:srgbClr val="FF0000"/>
                </a:solidFill>
              </a:rPr>
              <a:t>情况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8060" y="2138045"/>
            <a:ext cx="196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</a:t>
            </a:r>
            <a:r>
              <a:rPr lang="zh-CN" altLang="en-US"/>
              <a:t>回合</a:t>
            </a: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452880" y="2553335"/>
            <a:ext cx="56515" cy="741045"/>
          </a:xfrm>
          <a:custGeom>
            <a:avLst/>
            <a:gdLst>
              <a:gd name="connisteX0" fmla="*/ 48260 w 56515"/>
              <a:gd name="connsiteY0" fmla="*/ 0 h 741045"/>
              <a:gd name="connisteX1" fmla="*/ 40640 w 56515"/>
              <a:gd name="connsiteY1" fmla="*/ 69215 h 741045"/>
              <a:gd name="connisteX2" fmla="*/ 32385 w 56515"/>
              <a:gd name="connsiteY2" fmla="*/ 142240 h 741045"/>
              <a:gd name="connisteX3" fmla="*/ 32385 w 56515"/>
              <a:gd name="connsiteY3" fmla="*/ 215900 h 741045"/>
              <a:gd name="connisteX4" fmla="*/ 24130 w 56515"/>
              <a:gd name="connsiteY4" fmla="*/ 285115 h 741045"/>
              <a:gd name="connisteX5" fmla="*/ 15875 w 56515"/>
              <a:gd name="connsiteY5" fmla="*/ 349885 h 741045"/>
              <a:gd name="connisteX6" fmla="*/ 15875 w 56515"/>
              <a:gd name="connsiteY6" fmla="*/ 415290 h 741045"/>
              <a:gd name="connisteX7" fmla="*/ 15875 w 56515"/>
              <a:gd name="connsiteY7" fmla="*/ 480695 h 741045"/>
              <a:gd name="connisteX8" fmla="*/ 15875 w 56515"/>
              <a:gd name="connsiteY8" fmla="*/ 545465 h 741045"/>
              <a:gd name="connisteX9" fmla="*/ 0 w 56515"/>
              <a:gd name="connsiteY9" fmla="*/ 610870 h 741045"/>
              <a:gd name="connisteX10" fmla="*/ 36195 w 56515"/>
              <a:gd name="connsiteY10" fmla="*/ 676275 h 741045"/>
              <a:gd name="connisteX11" fmla="*/ 56515 w 56515"/>
              <a:gd name="connsiteY11" fmla="*/ 741045 h 7410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6515" h="741045">
                <a:moveTo>
                  <a:pt x="48260" y="0"/>
                </a:moveTo>
                <a:lnTo>
                  <a:pt x="40640" y="69215"/>
                </a:lnTo>
                <a:lnTo>
                  <a:pt x="32385" y="142240"/>
                </a:lnTo>
                <a:lnTo>
                  <a:pt x="32385" y="215900"/>
                </a:lnTo>
                <a:lnTo>
                  <a:pt x="24130" y="285115"/>
                </a:lnTo>
                <a:lnTo>
                  <a:pt x="15875" y="349885"/>
                </a:lnTo>
                <a:lnTo>
                  <a:pt x="15875" y="415290"/>
                </a:lnTo>
                <a:lnTo>
                  <a:pt x="15875" y="480695"/>
                </a:lnTo>
                <a:lnTo>
                  <a:pt x="15875" y="545465"/>
                </a:lnTo>
                <a:lnTo>
                  <a:pt x="0" y="610870"/>
                </a:lnTo>
                <a:lnTo>
                  <a:pt x="36195" y="676275"/>
                </a:lnTo>
                <a:lnTo>
                  <a:pt x="56515" y="74104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232535" y="3078480"/>
            <a:ext cx="553720" cy="391160"/>
          </a:xfrm>
          <a:custGeom>
            <a:avLst/>
            <a:gdLst>
              <a:gd name="connisteX0" fmla="*/ 0 w 553720"/>
              <a:gd name="connsiteY0" fmla="*/ 0 h 391160"/>
              <a:gd name="connisteX1" fmla="*/ 28575 w 553720"/>
              <a:gd name="connsiteY1" fmla="*/ 77470 h 391160"/>
              <a:gd name="connisteX2" fmla="*/ 73660 w 553720"/>
              <a:gd name="connsiteY2" fmla="*/ 163195 h 391160"/>
              <a:gd name="connisteX3" fmla="*/ 138430 w 553720"/>
              <a:gd name="connsiteY3" fmla="*/ 236220 h 391160"/>
              <a:gd name="connisteX4" fmla="*/ 203835 w 553720"/>
              <a:gd name="connsiteY4" fmla="*/ 301625 h 391160"/>
              <a:gd name="connisteX5" fmla="*/ 268605 w 553720"/>
              <a:gd name="connsiteY5" fmla="*/ 342265 h 391160"/>
              <a:gd name="connisteX6" fmla="*/ 334010 w 553720"/>
              <a:gd name="connsiteY6" fmla="*/ 391160 h 391160"/>
              <a:gd name="connisteX7" fmla="*/ 374650 w 553720"/>
              <a:gd name="connsiteY7" fmla="*/ 321945 h 391160"/>
              <a:gd name="connisteX8" fmla="*/ 423545 w 553720"/>
              <a:gd name="connsiteY8" fmla="*/ 240665 h 391160"/>
              <a:gd name="connisteX9" fmla="*/ 464185 w 553720"/>
              <a:gd name="connsiteY9" fmla="*/ 175260 h 391160"/>
              <a:gd name="connisteX10" fmla="*/ 504825 w 553720"/>
              <a:gd name="connsiteY10" fmla="*/ 109855 h 391160"/>
              <a:gd name="connisteX11" fmla="*/ 553720 w 553720"/>
              <a:gd name="connsiteY11" fmla="*/ 33020 h 3911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53720" h="391160">
                <a:moveTo>
                  <a:pt x="0" y="0"/>
                </a:moveTo>
                <a:lnTo>
                  <a:pt x="28575" y="77470"/>
                </a:lnTo>
                <a:lnTo>
                  <a:pt x="73660" y="163195"/>
                </a:lnTo>
                <a:lnTo>
                  <a:pt x="138430" y="236220"/>
                </a:lnTo>
                <a:lnTo>
                  <a:pt x="203835" y="301625"/>
                </a:lnTo>
                <a:lnTo>
                  <a:pt x="268605" y="342265"/>
                </a:lnTo>
                <a:lnTo>
                  <a:pt x="334010" y="391160"/>
                </a:lnTo>
                <a:lnTo>
                  <a:pt x="374650" y="321945"/>
                </a:lnTo>
                <a:lnTo>
                  <a:pt x="423545" y="240665"/>
                </a:lnTo>
                <a:lnTo>
                  <a:pt x="464185" y="175260"/>
                </a:lnTo>
                <a:lnTo>
                  <a:pt x="504825" y="109855"/>
                </a:lnTo>
                <a:lnTo>
                  <a:pt x="553720" y="3302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594995" y="3636010"/>
            <a:ext cx="2022475" cy="2105025"/>
            <a:chOff x="937" y="5726"/>
            <a:chExt cx="3185" cy="3315"/>
          </a:xfrm>
        </p:grpSpPr>
        <p:sp>
          <p:nvSpPr>
            <p:cNvPr id="7" name="文本框 6"/>
            <p:cNvSpPr txBox="1"/>
            <p:nvPr/>
          </p:nvSpPr>
          <p:spPr>
            <a:xfrm>
              <a:off x="2134" y="5726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A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"/>
              </p:custDataLst>
            </p:nvPr>
          </p:nvSpPr>
          <p:spPr>
            <a:xfrm>
              <a:off x="3476" y="7582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1"/>
                  </a:solidFill>
                  <a:sym typeface="+mn-ea"/>
                </a:rPr>
                <a:t>C</a:t>
              </a:r>
              <a:endParaRPr lang="en-US" altLang="zh-CN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2"/>
              </p:custDataLst>
            </p:nvPr>
          </p:nvSpPr>
          <p:spPr>
            <a:xfrm>
              <a:off x="937" y="7582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1"/>
                  </a:solidFill>
                  <a:sym typeface="+mn-ea"/>
                </a:rPr>
                <a:t>B</a:t>
              </a:r>
              <a:endParaRPr lang="en-US" altLang="zh-CN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412" y="6458"/>
              <a:ext cx="6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3"/>
                  </a:solidFill>
                  <a:sym typeface="+mn-ea"/>
                </a:rPr>
                <a:t>3</a:t>
              </a:r>
              <a:endParaRPr lang="en-US" altLang="zh-CN">
                <a:solidFill>
                  <a:schemeClr val="accent3"/>
                </a:solidFill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16" y="6381"/>
              <a:ext cx="4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3"/>
                  </a:solidFill>
                </a:rPr>
                <a:t>1</a:t>
              </a:r>
              <a:endParaRPr lang="en-US" altLang="zh-CN">
                <a:solidFill>
                  <a:schemeClr val="accent3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23" y="8461"/>
              <a:ext cx="6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3"/>
                  </a:solidFill>
                  <a:sym typeface="+mn-ea"/>
                </a:rPr>
                <a:t>2</a:t>
              </a:r>
              <a:endParaRPr lang="en-US" altLang="zh-CN">
                <a:solidFill>
                  <a:schemeClr val="accent3"/>
                </a:solidFill>
                <a:sym typeface="+mn-ea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717" y="6009"/>
              <a:ext cx="404" cy="346"/>
            </a:xfrm>
            <a:custGeom>
              <a:avLst/>
              <a:gdLst>
                <a:gd name="connisteX0" fmla="*/ 256540 w 256540"/>
                <a:gd name="connsiteY0" fmla="*/ 0 h 219710"/>
                <a:gd name="connisteX1" fmla="*/ 187325 w 256540"/>
                <a:gd name="connsiteY1" fmla="*/ 3810 h 219710"/>
                <a:gd name="connisteX2" fmla="*/ 121920 w 256540"/>
                <a:gd name="connsiteY2" fmla="*/ 20320 h 219710"/>
                <a:gd name="connisteX3" fmla="*/ 64770 w 256540"/>
                <a:gd name="connsiteY3" fmla="*/ 85090 h 219710"/>
                <a:gd name="connisteX4" fmla="*/ 32385 w 256540"/>
                <a:gd name="connsiteY4" fmla="*/ 150495 h 219710"/>
                <a:gd name="connisteX5" fmla="*/ 0 w 256540"/>
                <a:gd name="connsiteY5" fmla="*/ 219710 h 21971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256540" h="219710">
                  <a:moveTo>
                    <a:pt x="256540" y="0"/>
                  </a:moveTo>
                  <a:lnTo>
                    <a:pt x="187325" y="3810"/>
                  </a:lnTo>
                  <a:lnTo>
                    <a:pt x="121920" y="20320"/>
                  </a:lnTo>
                  <a:lnTo>
                    <a:pt x="64770" y="85090"/>
                  </a:lnTo>
                  <a:lnTo>
                    <a:pt x="32385" y="150495"/>
                  </a:lnTo>
                  <a:lnTo>
                    <a:pt x="0" y="21971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595" y="6137"/>
              <a:ext cx="391" cy="314"/>
            </a:xfrm>
            <a:custGeom>
              <a:avLst/>
              <a:gdLst>
                <a:gd name="connisteX0" fmla="*/ 0 w 248285"/>
                <a:gd name="connsiteY0" fmla="*/ 0 h 199390"/>
                <a:gd name="connisteX1" fmla="*/ 8255 w 248285"/>
                <a:gd name="connsiteY1" fmla="*/ 69215 h 199390"/>
                <a:gd name="connisteX2" fmla="*/ 16510 w 248285"/>
                <a:gd name="connsiteY2" fmla="*/ 133985 h 199390"/>
                <a:gd name="connisteX3" fmla="*/ 32385 w 248285"/>
                <a:gd name="connsiteY3" fmla="*/ 199390 h 199390"/>
                <a:gd name="connisteX4" fmla="*/ 109855 w 248285"/>
                <a:gd name="connsiteY4" fmla="*/ 195580 h 199390"/>
                <a:gd name="connisteX5" fmla="*/ 175260 w 248285"/>
                <a:gd name="connsiteY5" fmla="*/ 162560 h 199390"/>
                <a:gd name="connisteX6" fmla="*/ 248285 w 248285"/>
                <a:gd name="connsiteY6" fmla="*/ 113665 h 19939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48285" h="199390">
                  <a:moveTo>
                    <a:pt x="0" y="0"/>
                  </a:moveTo>
                  <a:lnTo>
                    <a:pt x="8255" y="69215"/>
                  </a:lnTo>
                  <a:lnTo>
                    <a:pt x="16510" y="133985"/>
                  </a:lnTo>
                  <a:lnTo>
                    <a:pt x="32385" y="199390"/>
                  </a:lnTo>
                  <a:lnTo>
                    <a:pt x="109855" y="195580"/>
                  </a:lnTo>
                  <a:lnTo>
                    <a:pt x="175260" y="162560"/>
                  </a:lnTo>
                  <a:lnTo>
                    <a:pt x="248285" y="1136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172" y="6881"/>
              <a:ext cx="121" cy="519"/>
            </a:xfrm>
            <a:custGeom>
              <a:avLst/>
              <a:gdLst>
                <a:gd name="connisteX0" fmla="*/ 76835 w 76835"/>
                <a:gd name="connsiteY0" fmla="*/ 0 h 329565"/>
                <a:gd name="connisteX1" fmla="*/ 40640 w 76835"/>
                <a:gd name="connsiteY1" fmla="*/ 69215 h 329565"/>
                <a:gd name="connisteX2" fmla="*/ 15875 w 76835"/>
                <a:gd name="connsiteY2" fmla="*/ 133985 h 329565"/>
                <a:gd name="connisteX3" fmla="*/ 0 w 76835"/>
                <a:gd name="connsiteY3" fmla="*/ 199390 h 329565"/>
                <a:gd name="connisteX4" fmla="*/ 0 w 76835"/>
                <a:gd name="connsiteY4" fmla="*/ 264795 h 329565"/>
                <a:gd name="connisteX5" fmla="*/ 0 w 76835"/>
                <a:gd name="connsiteY5" fmla="*/ 329565 h 3295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76835" h="329565">
                  <a:moveTo>
                    <a:pt x="76835" y="0"/>
                  </a:moveTo>
                  <a:lnTo>
                    <a:pt x="40640" y="69215"/>
                  </a:lnTo>
                  <a:lnTo>
                    <a:pt x="15875" y="133985"/>
                  </a:lnTo>
                  <a:lnTo>
                    <a:pt x="0" y="199390"/>
                  </a:lnTo>
                  <a:lnTo>
                    <a:pt x="0" y="264795"/>
                  </a:lnTo>
                  <a:lnTo>
                    <a:pt x="0" y="3295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998" y="7240"/>
              <a:ext cx="552" cy="276"/>
            </a:xfrm>
            <a:custGeom>
              <a:avLst/>
              <a:gdLst>
                <a:gd name="connisteX0" fmla="*/ 0 w 350520"/>
                <a:gd name="connsiteY0" fmla="*/ 0 h 175260"/>
                <a:gd name="connisteX1" fmla="*/ 45085 w 350520"/>
                <a:gd name="connsiteY1" fmla="*/ 69215 h 175260"/>
                <a:gd name="connisteX2" fmla="*/ 85725 w 350520"/>
                <a:gd name="connsiteY2" fmla="*/ 134620 h 175260"/>
                <a:gd name="connisteX3" fmla="*/ 151130 w 350520"/>
                <a:gd name="connsiteY3" fmla="*/ 175260 h 175260"/>
                <a:gd name="connisteX4" fmla="*/ 215900 w 350520"/>
                <a:gd name="connsiteY4" fmla="*/ 121920 h 175260"/>
                <a:gd name="connisteX5" fmla="*/ 281305 w 350520"/>
                <a:gd name="connsiteY5" fmla="*/ 57150 h 175260"/>
                <a:gd name="connisteX6" fmla="*/ 350520 w 350520"/>
                <a:gd name="connsiteY6" fmla="*/ 8255 h 1752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350520" h="175260">
                  <a:moveTo>
                    <a:pt x="0" y="0"/>
                  </a:moveTo>
                  <a:lnTo>
                    <a:pt x="45085" y="69215"/>
                  </a:lnTo>
                  <a:lnTo>
                    <a:pt x="85725" y="134620"/>
                  </a:lnTo>
                  <a:lnTo>
                    <a:pt x="151130" y="175260"/>
                  </a:lnTo>
                  <a:lnTo>
                    <a:pt x="215900" y="121920"/>
                  </a:lnTo>
                  <a:lnTo>
                    <a:pt x="281305" y="57150"/>
                  </a:lnTo>
                  <a:lnTo>
                    <a:pt x="350520" y="825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313" y="8183"/>
              <a:ext cx="692" cy="461"/>
            </a:xfrm>
            <a:custGeom>
              <a:avLst/>
              <a:gdLst>
                <a:gd name="connisteX0" fmla="*/ 0 w 439420"/>
                <a:gd name="connsiteY0" fmla="*/ 0 h 292735"/>
                <a:gd name="connisteX1" fmla="*/ 52705 w 439420"/>
                <a:gd name="connsiteY1" fmla="*/ 77470 h 292735"/>
                <a:gd name="connisteX2" fmla="*/ 101600 w 439420"/>
                <a:gd name="connsiteY2" fmla="*/ 142240 h 292735"/>
                <a:gd name="connisteX3" fmla="*/ 167005 w 439420"/>
                <a:gd name="connsiteY3" fmla="*/ 199390 h 292735"/>
                <a:gd name="connisteX4" fmla="*/ 240030 w 439420"/>
                <a:gd name="connsiteY4" fmla="*/ 231775 h 292735"/>
                <a:gd name="connisteX5" fmla="*/ 309245 w 439420"/>
                <a:gd name="connsiteY5" fmla="*/ 260350 h 292735"/>
                <a:gd name="connisteX6" fmla="*/ 374650 w 439420"/>
                <a:gd name="connsiteY6" fmla="*/ 276860 h 292735"/>
                <a:gd name="connisteX7" fmla="*/ 439420 w 439420"/>
                <a:gd name="connsiteY7" fmla="*/ 292735 h 2927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39420" h="292735">
                  <a:moveTo>
                    <a:pt x="0" y="0"/>
                  </a:moveTo>
                  <a:lnTo>
                    <a:pt x="52705" y="77470"/>
                  </a:lnTo>
                  <a:lnTo>
                    <a:pt x="101600" y="142240"/>
                  </a:lnTo>
                  <a:lnTo>
                    <a:pt x="167005" y="199390"/>
                  </a:lnTo>
                  <a:lnTo>
                    <a:pt x="240030" y="231775"/>
                  </a:lnTo>
                  <a:lnTo>
                    <a:pt x="309245" y="260350"/>
                  </a:lnTo>
                  <a:lnTo>
                    <a:pt x="374650" y="276860"/>
                  </a:lnTo>
                  <a:lnTo>
                    <a:pt x="439420" y="29273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717" y="8510"/>
              <a:ext cx="308" cy="256"/>
            </a:xfrm>
            <a:custGeom>
              <a:avLst/>
              <a:gdLst>
                <a:gd name="connisteX0" fmla="*/ 0 w 195580"/>
                <a:gd name="connsiteY0" fmla="*/ 162560 h 162560"/>
                <a:gd name="connisteX1" fmla="*/ 64770 w 195580"/>
                <a:gd name="connsiteY1" fmla="*/ 162560 h 162560"/>
                <a:gd name="connisteX2" fmla="*/ 130175 w 195580"/>
                <a:gd name="connsiteY2" fmla="*/ 154305 h 162560"/>
                <a:gd name="connisteX3" fmla="*/ 195580 w 195580"/>
                <a:gd name="connsiteY3" fmla="*/ 130175 h 162560"/>
                <a:gd name="connisteX4" fmla="*/ 191135 w 195580"/>
                <a:gd name="connsiteY4" fmla="*/ 64770 h 162560"/>
                <a:gd name="connisteX5" fmla="*/ 175260 w 195580"/>
                <a:gd name="connsiteY5" fmla="*/ 0 h 1625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95580" h="162560">
                  <a:moveTo>
                    <a:pt x="0" y="162560"/>
                  </a:moveTo>
                  <a:lnTo>
                    <a:pt x="64770" y="162560"/>
                  </a:lnTo>
                  <a:lnTo>
                    <a:pt x="130175" y="154305"/>
                  </a:lnTo>
                  <a:lnTo>
                    <a:pt x="195580" y="130175"/>
                  </a:lnTo>
                  <a:lnTo>
                    <a:pt x="191135" y="64770"/>
                  </a:lnTo>
                  <a:lnTo>
                    <a:pt x="17526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666" y="8208"/>
              <a:ext cx="802" cy="520"/>
            </a:xfrm>
            <a:custGeom>
              <a:avLst/>
              <a:gdLst>
                <a:gd name="connisteX0" fmla="*/ 0 w 509270"/>
                <a:gd name="connsiteY0" fmla="*/ 330200 h 330200"/>
                <a:gd name="connisteX1" fmla="*/ 69215 w 509270"/>
                <a:gd name="connsiteY1" fmla="*/ 309880 h 330200"/>
                <a:gd name="connisteX2" fmla="*/ 134620 w 509270"/>
                <a:gd name="connsiteY2" fmla="*/ 285115 h 330200"/>
                <a:gd name="connisteX3" fmla="*/ 199390 w 509270"/>
                <a:gd name="connsiteY3" fmla="*/ 252730 h 330200"/>
                <a:gd name="connisteX4" fmla="*/ 264795 w 509270"/>
                <a:gd name="connsiteY4" fmla="*/ 212090 h 330200"/>
                <a:gd name="connisteX5" fmla="*/ 329565 w 509270"/>
                <a:gd name="connsiteY5" fmla="*/ 171450 h 330200"/>
                <a:gd name="connisteX6" fmla="*/ 394970 w 509270"/>
                <a:gd name="connsiteY6" fmla="*/ 130810 h 330200"/>
                <a:gd name="connisteX7" fmla="*/ 452120 w 509270"/>
                <a:gd name="connsiteY7" fmla="*/ 65405 h 330200"/>
                <a:gd name="connisteX8" fmla="*/ 509270 w 509270"/>
                <a:gd name="connsiteY8" fmla="*/ 0 h 3302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509270" h="330200">
                  <a:moveTo>
                    <a:pt x="0" y="330200"/>
                  </a:moveTo>
                  <a:lnTo>
                    <a:pt x="69215" y="309880"/>
                  </a:lnTo>
                  <a:lnTo>
                    <a:pt x="134620" y="285115"/>
                  </a:lnTo>
                  <a:lnTo>
                    <a:pt x="199390" y="252730"/>
                  </a:lnTo>
                  <a:lnTo>
                    <a:pt x="264795" y="212090"/>
                  </a:lnTo>
                  <a:lnTo>
                    <a:pt x="329565" y="171450"/>
                  </a:lnTo>
                  <a:lnTo>
                    <a:pt x="394970" y="130810"/>
                  </a:lnTo>
                  <a:lnTo>
                    <a:pt x="452120" y="65405"/>
                  </a:lnTo>
                  <a:lnTo>
                    <a:pt x="50927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166" y="8106"/>
              <a:ext cx="372" cy="359"/>
            </a:xfrm>
            <a:custGeom>
              <a:avLst/>
              <a:gdLst>
                <a:gd name="connisteX0" fmla="*/ 0 w 236220"/>
                <a:gd name="connsiteY0" fmla="*/ 0 h 227965"/>
                <a:gd name="connisteX1" fmla="*/ 69215 w 236220"/>
                <a:gd name="connsiteY1" fmla="*/ 3810 h 227965"/>
                <a:gd name="connisteX2" fmla="*/ 134620 w 236220"/>
                <a:gd name="connsiteY2" fmla="*/ 20320 h 227965"/>
                <a:gd name="connisteX3" fmla="*/ 199390 w 236220"/>
                <a:gd name="connsiteY3" fmla="*/ 20320 h 227965"/>
                <a:gd name="connisteX4" fmla="*/ 227965 w 236220"/>
                <a:gd name="connsiteY4" fmla="*/ 85090 h 227965"/>
                <a:gd name="connisteX5" fmla="*/ 236220 w 236220"/>
                <a:gd name="connsiteY5" fmla="*/ 162560 h 227965"/>
                <a:gd name="connisteX6" fmla="*/ 236220 w 236220"/>
                <a:gd name="connsiteY6" fmla="*/ 227965 h 2279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36220" h="227965">
                  <a:moveTo>
                    <a:pt x="0" y="0"/>
                  </a:moveTo>
                  <a:lnTo>
                    <a:pt x="69215" y="3810"/>
                  </a:lnTo>
                  <a:lnTo>
                    <a:pt x="134620" y="20320"/>
                  </a:lnTo>
                  <a:lnTo>
                    <a:pt x="199390" y="20320"/>
                  </a:lnTo>
                  <a:lnTo>
                    <a:pt x="227965" y="85090"/>
                  </a:lnTo>
                  <a:lnTo>
                    <a:pt x="236220" y="162560"/>
                  </a:lnTo>
                  <a:lnTo>
                    <a:pt x="236220" y="2279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807" y="6926"/>
              <a:ext cx="122" cy="731"/>
            </a:xfrm>
            <a:custGeom>
              <a:avLst/>
              <a:gdLst>
                <a:gd name="connisteX0" fmla="*/ 0 w 77470"/>
                <a:gd name="connsiteY0" fmla="*/ 464185 h 464185"/>
                <a:gd name="connisteX1" fmla="*/ 36830 w 77470"/>
                <a:gd name="connsiteY1" fmla="*/ 390525 h 464185"/>
                <a:gd name="connisteX2" fmla="*/ 69850 w 77470"/>
                <a:gd name="connsiteY2" fmla="*/ 325755 h 464185"/>
                <a:gd name="connisteX3" fmla="*/ 77470 w 77470"/>
                <a:gd name="connsiteY3" fmla="*/ 260350 h 464185"/>
                <a:gd name="connisteX4" fmla="*/ 77470 w 77470"/>
                <a:gd name="connsiteY4" fmla="*/ 195580 h 464185"/>
                <a:gd name="connisteX5" fmla="*/ 77470 w 77470"/>
                <a:gd name="connsiteY5" fmla="*/ 130175 h 464185"/>
                <a:gd name="connisteX6" fmla="*/ 73660 w 77470"/>
                <a:gd name="connsiteY6" fmla="*/ 64770 h 464185"/>
                <a:gd name="connisteX7" fmla="*/ 41275 w 77470"/>
                <a:gd name="connsiteY7" fmla="*/ 0 h 4641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77470" h="464185">
                  <a:moveTo>
                    <a:pt x="0" y="464185"/>
                  </a:moveTo>
                  <a:lnTo>
                    <a:pt x="36830" y="390525"/>
                  </a:lnTo>
                  <a:lnTo>
                    <a:pt x="69850" y="325755"/>
                  </a:lnTo>
                  <a:lnTo>
                    <a:pt x="77470" y="260350"/>
                  </a:lnTo>
                  <a:lnTo>
                    <a:pt x="77470" y="195580"/>
                  </a:lnTo>
                  <a:lnTo>
                    <a:pt x="77470" y="130175"/>
                  </a:lnTo>
                  <a:lnTo>
                    <a:pt x="73660" y="64770"/>
                  </a:lnTo>
                  <a:lnTo>
                    <a:pt x="41275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3724" y="6926"/>
              <a:ext cx="398" cy="263"/>
            </a:xfrm>
            <a:custGeom>
              <a:avLst/>
              <a:gdLst>
                <a:gd name="connisteX0" fmla="*/ 0 w 252730"/>
                <a:gd name="connsiteY0" fmla="*/ 167005 h 167005"/>
                <a:gd name="connisteX1" fmla="*/ 24765 w 252730"/>
                <a:gd name="connsiteY1" fmla="*/ 93345 h 167005"/>
                <a:gd name="connisteX2" fmla="*/ 57150 w 252730"/>
                <a:gd name="connsiteY2" fmla="*/ 28575 h 167005"/>
                <a:gd name="connisteX3" fmla="*/ 122555 w 252730"/>
                <a:gd name="connsiteY3" fmla="*/ 0 h 167005"/>
                <a:gd name="connisteX4" fmla="*/ 187325 w 252730"/>
                <a:gd name="connsiteY4" fmla="*/ 40640 h 167005"/>
                <a:gd name="connisteX5" fmla="*/ 252730 w 252730"/>
                <a:gd name="connsiteY5" fmla="*/ 81280 h 16700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252730" h="167005">
                  <a:moveTo>
                    <a:pt x="0" y="167005"/>
                  </a:moveTo>
                  <a:lnTo>
                    <a:pt x="24765" y="93345"/>
                  </a:lnTo>
                  <a:lnTo>
                    <a:pt x="57150" y="28575"/>
                  </a:lnTo>
                  <a:lnTo>
                    <a:pt x="122555" y="0"/>
                  </a:lnTo>
                  <a:lnTo>
                    <a:pt x="187325" y="40640"/>
                  </a:lnTo>
                  <a:lnTo>
                    <a:pt x="252730" y="8128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807" y="6053"/>
              <a:ext cx="750" cy="501"/>
            </a:xfrm>
            <a:custGeom>
              <a:avLst/>
              <a:gdLst>
                <a:gd name="connisteX0" fmla="*/ 476250 w 476250"/>
                <a:gd name="connsiteY0" fmla="*/ 318135 h 318135"/>
                <a:gd name="connisteX1" fmla="*/ 435610 w 476250"/>
                <a:gd name="connsiteY1" fmla="*/ 244475 h 318135"/>
                <a:gd name="connisteX2" fmla="*/ 386715 w 476250"/>
                <a:gd name="connsiteY2" fmla="*/ 179705 h 318135"/>
                <a:gd name="connisteX3" fmla="*/ 329565 w 476250"/>
                <a:gd name="connsiteY3" fmla="*/ 114300 h 318135"/>
                <a:gd name="connisteX4" fmla="*/ 264795 w 476250"/>
                <a:gd name="connsiteY4" fmla="*/ 65405 h 318135"/>
                <a:gd name="connisteX5" fmla="*/ 199390 w 476250"/>
                <a:gd name="connsiteY5" fmla="*/ 33020 h 318135"/>
                <a:gd name="connisteX6" fmla="*/ 134620 w 476250"/>
                <a:gd name="connsiteY6" fmla="*/ 8255 h 318135"/>
                <a:gd name="connisteX7" fmla="*/ 69215 w 476250"/>
                <a:gd name="connsiteY7" fmla="*/ 8255 h 318135"/>
                <a:gd name="connisteX8" fmla="*/ 0 w 476250"/>
                <a:gd name="connsiteY8" fmla="*/ 0 h 3181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476250" h="318135">
                  <a:moveTo>
                    <a:pt x="476250" y="318135"/>
                  </a:moveTo>
                  <a:lnTo>
                    <a:pt x="435610" y="244475"/>
                  </a:lnTo>
                  <a:lnTo>
                    <a:pt x="386715" y="179705"/>
                  </a:lnTo>
                  <a:lnTo>
                    <a:pt x="329565" y="114300"/>
                  </a:lnTo>
                  <a:lnTo>
                    <a:pt x="264795" y="65405"/>
                  </a:lnTo>
                  <a:lnTo>
                    <a:pt x="199390" y="33020"/>
                  </a:lnTo>
                  <a:lnTo>
                    <a:pt x="134620" y="8255"/>
                  </a:lnTo>
                  <a:lnTo>
                    <a:pt x="69215" y="8255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820" y="5880"/>
              <a:ext cx="314" cy="449"/>
            </a:xfrm>
            <a:custGeom>
              <a:avLst/>
              <a:gdLst>
                <a:gd name="connisteX0" fmla="*/ 97790 w 199390"/>
                <a:gd name="connsiteY0" fmla="*/ 285115 h 285115"/>
                <a:gd name="connisteX1" fmla="*/ 64770 w 199390"/>
                <a:gd name="connsiteY1" fmla="*/ 220345 h 285115"/>
                <a:gd name="connisteX2" fmla="*/ 32385 w 199390"/>
                <a:gd name="connsiteY2" fmla="*/ 154940 h 285115"/>
                <a:gd name="connisteX3" fmla="*/ 0 w 199390"/>
                <a:gd name="connsiteY3" fmla="*/ 89535 h 285115"/>
                <a:gd name="connisteX4" fmla="*/ 69215 w 199390"/>
                <a:gd name="connsiteY4" fmla="*/ 40640 h 285115"/>
                <a:gd name="connisteX5" fmla="*/ 133985 w 199390"/>
                <a:gd name="connsiteY5" fmla="*/ 24765 h 285115"/>
                <a:gd name="connisteX6" fmla="*/ 199390 w 199390"/>
                <a:gd name="connsiteY6" fmla="*/ 0 h 28511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199390" h="285115">
                  <a:moveTo>
                    <a:pt x="97790" y="285115"/>
                  </a:moveTo>
                  <a:lnTo>
                    <a:pt x="64770" y="220345"/>
                  </a:lnTo>
                  <a:lnTo>
                    <a:pt x="32385" y="154940"/>
                  </a:lnTo>
                  <a:lnTo>
                    <a:pt x="0" y="89535"/>
                  </a:lnTo>
                  <a:lnTo>
                    <a:pt x="69215" y="40640"/>
                  </a:lnTo>
                  <a:lnTo>
                    <a:pt x="133985" y="24765"/>
                  </a:lnTo>
                  <a:lnTo>
                    <a:pt x="19939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3008630" y="4145280"/>
            <a:ext cx="1319530" cy="36830"/>
          </a:xfrm>
          <a:custGeom>
            <a:avLst/>
            <a:gdLst>
              <a:gd name="connisteX0" fmla="*/ 0 w 1319530"/>
              <a:gd name="connsiteY0" fmla="*/ 32385 h 36830"/>
              <a:gd name="connisteX1" fmla="*/ 93980 w 1319530"/>
              <a:gd name="connsiteY1" fmla="*/ 32385 h 36830"/>
              <a:gd name="connisteX2" fmla="*/ 175260 w 1319530"/>
              <a:gd name="connsiteY2" fmla="*/ 24765 h 36830"/>
              <a:gd name="connisteX3" fmla="*/ 240030 w 1319530"/>
              <a:gd name="connsiteY3" fmla="*/ 16510 h 36830"/>
              <a:gd name="connisteX4" fmla="*/ 354330 w 1319530"/>
              <a:gd name="connsiteY4" fmla="*/ 8255 h 36830"/>
              <a:gd name="connisteX5" fmla="*/ 468630 w 1319530"/>
              <a:gd name="connsiteY5" fmla="*/ 8255 h 36830"/>
              <a:gd name="connisteX6" fmla="*/ 558165 w 1319530"/>
              <a:gd name="connsiteY6" fmla="*/ 8255 h 36830"/>
              <a:gd name="connisteX7" fmla="*/ 631190 w 1319530"/>
              <a:gd name="connsiteY7" fmla="*/ 0 h 36830"/>
              <a:gd name="connisteX8" fmla="*/ 696595 w 1319530"/>
              <a:gd name="connsiteY8" fmla="*/ 0 h 36830"/>
              <a:gd name="connisteX9" fmla="*/ 789940 w 1319530"/>
              <a:gd name="connsiteY9" fmla="*/ 0 h 36830"/>
              <a:gd name="connisteX10" fmla="*/ 863600 w 1319530"/>
              <a:gd name="connsiteY10" fmla="*/ 0 h 36830"/>
              <a:gd name="connisteX11" fmla="*/ 928370 w 1319530"/>
              <a:gd name="connsiteY11" fmla="*/ 0 h 36830"/>
              <a:gd name="connisteX12" fmla="*/ 993775 w 1319530"/>
              <a:gd name="connsiteY12" fmla="*/ 4445 h 36830"/>
              <a:gd name="connisteX13" fmla="*/ 1058545 w 1319530"/>
              <a:gd name="connsiteY13" fmla="*/ 4445 h 36830"/>
              <a:gd name="connisteX14" fmla="*/ 1123950 w 1319530"/>
              <a:gd name="connsiteY14" fmla="*/ 20320 h 36830"/>
              <a:gd name="connisteX15" fmla="*/ 1189355 w 1319530"/>
              <a:gd name="connsiteY15" fmla="*/ 36830 h 36830"/>
              <a:gd name="connisteX16" fmla="*/ 1254125 w 1319530"/>
              <a:gd name="connsiteY16" fmla="*/ 36830 h 36830"/>
              <a:gd name="connisteX17" fmla="*/ 1319530 w 1319530"/>
              <a:gd name="connsiteY17" fmla="*/ 36830 h 368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319530" h="36830">
                <a:moveTo>
                  <a:pt x="0" y="32385"/>
                </a:moveTo>
                <a:lnTo>
                  <a:pt x="93980" y="32385"/>
                </a:lnTo>
                <a:lnTo>
                  <a:pt x="175260" y="24765"/>
                </a:lnTo>
                <a:lnTo>
                  <a:pt x="240030" y="16510"/>
                </a:lnTo>
                <a:lnTo>
                  <a:pt x="354330" y="8255"/>
                </a:lnTo>
                <a:lnTo>
                  <a:pt x="468630" y="8255"/>
                </a:lnTo>
                <a:lnTo>
                  <a:pt x="558165" y="8255"/>
                </a:lnTo>
                <a:lnTo>
                  <a:pt x="631190" y="0"/>
                </a:lnTo>
                <a:lnTo>
                  <a:pt x="696595" y="0"/>
                </a:lnTo>
                <a:lnTo>
                  <a:pt x="789940" y="0"/>
                </a:lnTo>
                <a:lnTo>
                  <a:pt x="863600" y="0"/>
                </a:lnTo>
                <a:lnTo>
                  <a:pt x="928370" y="0"/>
                </a:lnTo>
                <a:lnTo>
                  <a:pt x="993775" y="4445"/>
                </a:lnTo>
                <a:lnTo>
                  <a:pt x="1058545" y="4445"/>
                </a:lnTo>
                <a:lnTo>
                  <a:pt x="1123950" y="20320"/>
                </a:lnTo>
                <a:lnTo>
                  <a:pt x="1189355" y="36830"/>
                </a:lnTo>
                <a:lnTo>
                  <a:pt x="1254125" y="36830"/>
                </a:lnTo>
                <a:lnTo>
                  <a:pt x="1319530" y="3683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4067175" y="3823970"/>
            <a:ext cx="501015" cy="683895"/>
          </a:xfrm>
          <a:custGeom>
            <a:avLst/>
            <a:gdLst>
              <a:gd name="connisteX0" fmla="*/ 0 w 501015"/>
              <a:gd name="connsiteY0" fmla="*/ 0 h 683895"/>
              <a:gd name="connisteX1" fmla="*/ 69215 w 501015"/>
              <a:gd name="connsiteY1" fmla="*/ 36195 h 683895"/>
              <a:gd name="connisteX2" fmla="*/ 151130 w 501015"/>
              <a:gd name="connsiteY2" fmla="*/ 85090 h 683895"/>
              <a:gd name="connisteX3" fmla="*/ 224155 w 501015"/>
              <a:gd name="connsiteY3" fmla="*/ 133985 h 683895"/>
              <a:gd name="connisteX4" fmla="*/ 297815 w 501015"/>
              <a:gd name="connsiteY4" fmla="*/ 187325 h 683895"/>
              <a:gd name="connisteX5" fmla="*/ 370840 w 501015"/>
              <a:gd name="connsiteY5" fmla="*/ 260350 h 683895"/>
              <a:gd name="connisteX6" fmla="*/ 452120 w 501015"/>
              <a:gd name="connsiteY6" fmla="*/ 333375 h 683895"/>
              <a:gd name="connisteX7" fmla="*/ 501015 w 501015"/>
              <a:gd name="connsiteY7" fmla="*/ 398780 h 683895"/>
              <a:gd name="connisteX8" fmla="*/ 497205 w 501015"/>
              <a:gd name="connsiteY8" fmla="*/ 464185 h 683895"/>
              <a:gd name="connisteX9" fmla="*/ 415925 w 501015"/>
              <a:gd name="connsiteY9" fmla="*/ 528955 h 683895"/>
              <a:gd name="connisteX10" fmla="*/ 334010 w 501015"/>
              <a:gd name="connsiteY10" fmla="*/ 577850 h 683895"/>
              <a:gd name="connisteX11" fmla="*/ 252730 w 501015"/>
              <a:gd name="connsiteY11" fmla="*/ 618490 h 683895"/>
              <a:gd name="connisteX12" fmla="*/ 154940 w 501015"/>
              <a:gd name="connsiteY12" fmla="*/ 651510 h 683895"/>
              <a:gd name="connisteX13" fmla="*/ 81915 w 501015"/>
              <a:gd name="connsiteY13" fmla="*/ 667385 h 683895"/>
              <a:gd name="connisteX14" fmla="*/ 0 w 501015"/>
              <a:gd name="connsiteY14" fmla="*/ 683895 h 6838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501015" h="683895">
                <a:moveTo>
                  <a:pt x="0" y="0"/>
                </a:moveTo>
                <a:lnTo>
                  <a:pt x="69215" y="36195"/>
                </a:lnTo>
                <a:lnTo>
                  <a:pt x="151130" y="85090"/>
                </a:lnTo>
                <a:lnTo>
                  <a:pt x="224155" y="133985"/>
                </a:lnTo>
                <a:lnTo>
                  <a:pt x="297815" y="187325"/>
                </a:lnTo>
                <a:lnTo>
                  <a:pt x="370840" y="260350"/>
                </a:lnTo>
                <a:lnTo>
                  <a:pt x="452120" y="333375"/>
                </a:lnTo>
                <a:lnTo>
                  <a:pt x="501015" y="398780"/>
                </a:lnTo>
                <a:lnTo>
                  <a:pt x="497205" y="464185"/>
                </a:lnTo>
                <a:lnTo>
                  <a:pt x="415925" y="528955"/>
                </a:lnTo>
                <a:lnTo>
                  <a:pt x="334010" y="577850"/>
                </a:lnTo>
                <a:lnTo>
                  <a:pt x="252730" y="618490"/>
                </a:lnTo>
                <a:lnTo>
                  <a:pt x="154940" y="651510"/>
                </a:lnTo>
                <a:lnTo>
                  <a:pt x="81915" y="667385"/>
                </a:lnTo>
                <a:lnTo>
                  <a:pt x="0" y="68389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>
            <p:custDataLst>
              <p:tags r:id="rId3"/>
            </p:custDataLst>
          </p:nvPr>
        </p:nvSpPr>
        <p:spPr>
          <a:xfrm>
            <a:off x="3202305" y="3650615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死了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65" name="文本框 64"/>
          <p:cNvSpPr txBox="1"/>
          <p:nvPr>
            <p:custDataLst>
              <p:tags r:id="rId4"/>
            </p:custDataLst>
          </p:nvPr>
        </p:nvSpPr>
        <p:spPr>
          <a:xfrm>
            <a:off x="4813935" y="2336800"/>
            <a:ext cx="196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</a:t>
            </a:r>
            <a:r>
              <a:rPr lang="zh-CN" altLang="en-US"/>
              <a:t>回合</a:t>
            </a:r>
            <a:endParaRPr lang="zh-CN" altLang="en-US"/>
          </a:p>
        </p:txBody>
      </p:sp>
      <p:sp>
        <p:nvSpPr>
          <p:cNvPr id="66" name="任意多边形 65"/>
          <p:cNvSpPr/>
          <p:nvPr>
            <p:custDataLst>
              <p:tags r:id="rId5"/>
            </p:custDataLst>
          </p:nvPr>
        </p:nvSpPr>
        <p:spPr>
          <a:xfrm>
            <a:off x="5510530" y="2797810"/>
            <a:ext cx="56515" cy="741045"/>
          </a:xfrm>
          <a:custGeom>
            <a:avLst/>
            <a:gdLst>
              <a:gd name="connisteX0" fmla="*/ 48260 w 56515"/>
              <a:gd name="connsiteY0" fmla="*/ 0 h 741045"/>
              <a:gd name="connisteX1" fmla="*/ 40640 w 56515"/>
              <a:gd name="connsiteY1" fmla="*/ 69215 h 741045"/>
              <a:gd name="connisteX2" fmla="*/ 32385 w 56515"/>
              <a:gd name="connsiteY2" fmla="*/ 142240 h 741045"/>
              <a:gd name="connisteX3" fmla="*/ 32385 w 56515"/>
              <a:gd name="connsiteY3" fmla="*/ 215900 h 741045"/>
              <a:gd name="connisteX4" fmla="*/ 24130 w 56515"/>
              <a:gd name="connsiteY4" fmla="*/ 285115 h 741045"/>
              <a:gd name="connisteX5" fmla="*/ 15875 w 56515"/>
              <a:gd name="connsiteY5" fmla="*/ 349885 h 741045"/>
              <a:gd name="connisteX6" fmla="*/ 15875 w 56515"/>
              <a:gd name="connsiteY6" fmla="*/ 415290 h 741045"/>
              <a:gd name="connisteX7" fmla="*/ 15875 w 56515"/>
              <a:gd name="connsiteY7" fmla="*/ 480695 h 741045"/>
              <a:gd name="connisteX8" fmla="*/ 15875 w 56515"/>
              <a:gd name="connsiteY8" fmla="*/ 545465 h 741045"/>
              <a:gd name="connisteX9" fmla="*/ 0 w 56515"/>
              <a:gd name="connsiteY9" fmla="*/ 610870 h 741045"/>
              <a:gd name="connisteX10" fmla="*/ 36195 w 56515"/>
              <a:gd name="connsiteY10" fmla="*/ 676275 h 741045"/>
              <a:gd name="connisteX11" fmla="*/ 56515 w 56515"/>
              <a:gd name="connsiteY11" fmla="*/ 741045 h 7410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6515" h="741045">
                <a:moveTo>
                  <a:pt x="48260" y="0"/>
                </a:moveTo>
                <a:lnTo>
                  <a:pt x="40640" y="69215"/>
                </a:lnTo>
                <a:lnTo>
                  <a:pt x="32385" y="142240"/>
                </a:lnTo>
                <a:lnTo>
                  <a:pt x="32385" y="215900"/>
                </a:lnTo>
                <a:lnTo>
                  <a:pt x="24130" y="285115"/>
                </a:lnTo>
                <a:lnTo>
                  <a:pt x="15875" y="349885"/>
                </a:lnTo>
                <a:lnTo>
                  <a:pt x="15875" y="415290"/>
                </a:lnTo>
                <a:lnTo>
                  <a:pt x="15875" y="480695"/>
                </a:lnTo>
                <a:lnTo>
                  <a:pt x="15875" y="545465"/>
                </a:lnTo>
                <a:lnTo>
                  <a:pt x="0" y="610870"/>
                </a:lnTo>
                <a:lnTo>
                  <a:pt x="36195" y="676275"/>
                </a:lnTo>
                <a:lnTo>
                  <a:pt x="56515" y="74104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>
            <p:custDataLst>
              <p:tags r:id="rId6"/>
            </p:custDataLst>
          </p:nvPr>
        </p:nvSpPr>
        <p:spPr>
          <a:xfrm>
            <a:off x="5209540" y="3424555"/>
            <a:ext cx="553720" cy="391160"/>
          </a:xfrm>
          <a:custGeom>
            <a:avLst/>
            <a:gdLst>
              <a:gd name="connisteX0" fmla="*/ 0 w 553720"/>
              <a:gd name="connsiteY0" fmla="*/ 0 h 391160"/>
              <a:gd name="connisteX1" fmla="*/ 28575 w 553720"/>
              <a:gd name="connsiteY1" fmla="*/ 77470 h 391160"/>
              <a:gd name="connisteX2" fmla="*/ 73660 w 553720"/>
              <a:gd name="connsiteY2" fmla="*/ 163195 h 391160"/>
              <a:gd name="connisteX3" fmla="*/ 138430 w 553720"/>
              <a:gd name="connsiteY3" fmla="*/ 236220 h 391160"/>
              <a:gd name="connisteX4" fmla="*/ 203835 w 553720"/>
              <a:gd name="connsiteY4" fmla="*/ 301625 h 391160"/>
              <a:gd name="connisteX5" fmla="*/ 268605 w 553720"/>
              <a:gd name="connsiteY5" fmla="*/ 342265 h 391160"/>
              <a:gd name="connisteX6" fmla="*/ 334010 w 553720"/>
              <a:gd name="connsiteY6" fmla="*/ 391160 h 391160"/>
              <a:gd name="connisteX7" fmla="*/ 374650 w 553720"/>
              <a:gd name="connsiteY7" fmla="*/ 321945 h 391160"/>
              <a:gd name="connisteX8" fmla="*/ 423545 w 553720"/>
              <a:gd name="connsiteY8" fmla="*/ 240665 h 391160"/>
              <a:gd name="connisteX9" fmla="*/ 464185 w 553720"/>
              <a:gd name="connsiteY9" fmla="*/ 175260 h 391160"/>
              <a:gd name="connisteX10" fmla="*/ 504825 w 553720"/>
              <a:gd name="connsiteY10" fmla="*/ 109855 h 391160"/>
              <a:gd name="connisteX11" fmla="*/ 553720 w 553720"/>
              <a:gd name="connsiteY11" fmla="*/ 33020 h 3911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53720" h="391160">
                <a:moveTo>
                  <a:pt x="0" y="0"/>
                </a:moveTo>
                <a:lnTo>
                  <a:pt x="28575" y="77470"/>
                </a:lnTo>
                <a:lnTo>
                  <a:pt x="73660" y="163195"/>
                </a:lnTo>
                <a:lnTo>
                  <a:pt x="138430" y="236220"/>
                </a:lnTo>
                <a:lnTo>
                  <a:pt x="203835" y="301625"/>
                </a:lnTo>
                <a:lnTo>
                  <a:pt x="268605" y="342265"/>
                </a:lnTo>
                <a:lnTo>
                  <a:pt x="334010" y="391160"/>
                </a:lnTo>
                <a:lnTo>
                  <a:pt x="374650" y="321945"/>
                </a:lnTo>
                <a:lnTo>
                  <a:pt x="423545" y="240665"/>
                </a:lnTo>
                <a:lnTo>
                  <a:pt x="464185" y="175260"/>
                </a:lnTo>
                <a:lnTo>
                  <a:pt x="504825" y="109855"/>
                </a:lnTo>
                <a:lnTo>
                  <a:pt x="553720" y="3302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>
            <p:custDataLst>
              <p:tags r:id="rId7"/>
            </p:custDataLst>
          </p:nvPr>
        </p:nvSpPr>
        <p:spPr>
          <a:xfrm>
            <a:off x="6697345" y="481457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sym typeface="+mn-ea"/>
              </a:rPr>
              <a:t>C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1" name="文本框 70"/>
          <p:cNvSpPr txBox="1"/>
          <p:nvPr>
            <p:custDataLst>
              <p:tags r:id="rId8"/>
            </p:custDataLst>
          </p:nvPr>
        </p:nvSpPr>
        <p:spPr>
          <a:xfrm>
            <a:off x="5085080" y="481457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sym typeface="+mn-ea"/>
              </a:rPr>
              <a:t>B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3" name="文本框 72"/>
          <p:cNvSpPr txBox="1"/>
          <p:nvPr>
            <p:custDataLst>
              <p:tags r:id="rId9"/>
            </p:custDataLst>
          </p:nvPr>
        </p:nvSpPr>
        <p:spPr>
          <a:xfrm>
            <a:off x="5262245" y="4051935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3"/>
                </a:solidFill>
              </a:rPr>
              <a:t>1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74" name="文本框 73"/>
          <p:cNvSpPr txBox="1"/>
          <p:nvPr>
            <p:custDataLst>
              <p:tags r:id="rId10"/>
            </p:custDataLst>
          </p:nvPr>
        </p:nvSpPr>
        <p:spPr>
          <a:xfrm>
            <a:off x="5901690" y="5372735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2</a:t>
            </a:r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76" name="任意多边形 75"/>
          <p:cNvSpPr/>
          <p:nvPr>
            <p:custDataLst>
              <p:tags r:id="rId11"/>
            </p:custDataLst>
          </p:nvPr>
        </p:nvSpPr>
        <p:spPr>
          <a:xfrm>
            <a:off x="5502910" y="3896995"/>
            <a:ext cx="248285" cy="199390"/>
          </a:xfrm>
          <a:custGeom>
            <a:avLst/>
            <a:gdLst>
              <a:gd name="connisteX0" fmla="*/ 0 w 248285"/>
              <a:gd name="connsiteY0" fmla="*/ 0 h 199390"/>
              <a:gd name="connisteX1" fmla="*/ 8255 w 248285"/>
              <a:gd name="connsiteY1" fmla="*/ 69215 h 199390"/>
              <a:gd name="connisteX2" fmla="*/ 16510 w 248285"/>
              <a:gd name="connsiteY2" fmla="*/ 133985 h 199390"/>
              <a:gd name="connisteX3" fmla="*/ 32385 w 248285"/>
              <a:gd name="connsiteY3" fmla="*/ 199390 h 199390"/>
              <a:gd name="connisteX4" fmla="*/ 109855 w 248285"/>
              <a:gd name="connsiteY4" fmla="*/ 195580 h 199390"/>
              <a:gd name="connisteX5" fmla="*/ 175260 w 248285"/>
              <a:gd name="connsiteY5" fmla="*/ 162560 h 199390"/>
              <a:gd name="connisteX6" fmla="*/ 248285 w 248285"/>
              <a:gd name="connsiteY6" fmla="*/ 113665 h 1993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48285" h="199390">
                <a:moveTo>
                  <a:pt x="0" y="0"/>
                </a:moveTo>
                <a:lnTo>
                  <a:pt x="8255" y="69215"/>
                </a:lnTo>
                <a:lnTo>
                  <a:pt x="16510" y="133985"/>
                </a:lnTo>
                <a:lnTo>
                  <a:pt x="32385" y="199390"/>
                </a:lnTo>
                <a:lnTo>
                  <a:pt x="109855" y="195580"/>
                </a:lnTo>
                <a:lnTo>
                  <a:pt x="175260" y="162560"/>
                </a:lnTo>
                <a:lnTo>
                  <a:pt x="248285" y="11366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>
            <p:custDataLst>
              <p:tags r:id="rId12"/>
            </p:custDataLst>
          </p:nvPr>
        </p:nvSpPr>
        <p:spPr>
          <a:xfrm>
            <a:off x="5234305" y="4369435"/>
            <a:ext cx="76835" cy="329565"/>
          </a:xfrm>
          <a:custGeom>
            <a:avLst/>
            <a:gdLst>
              <a:gd name="connisteX0" fmla="*/ 76835 w 76835"/>
              <a:gd name="connsiteY0" fmla="*/ 0 h 329565"/>
              <a:gd name="connisteX1" fmla="*/ 40640 w 76835"/>
              <a:gd name="connsiteY1" fmla="*/ 69215 h 329565"/>
              <a:gd name="connisteX2" fmla="*/ 15875 w 76835"/>
              <a:gd name="connsiteY2" fmla="*/ 133985 h 329565"/>
              <a:gd name="connisteX3" fmla="*/ 0 w 76835"/>
              <a:gd name="connsiteY3" fmla="*/ 199390 h 329565"/>
              <a:gd name="connisteX4" fmla="*/ 0 w 76835"/>
              <a:gd name="connsiteY4" fmla="*/ 264795 h 329565"/>
              <a:gd name="connisteX5" fmla="*/ 0 w 76835"/>
              <a:gd name="connsiteY5" fmla="*/ 329565 h 329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76835" h="329565">
                <a:moveTo>
                  <a:pt x="76835" y="0"/>
                </a:moveTo>
                <a:lnTo>
                  <a:pt x="40640" y="69215"/>
                </a:lnTo>
                <a:lnTo>
                  <a:pt x="15875" y="133985"/>
                </a:lnTo>
                <a:lnTo>
                  <a:pt x="0" y="199390"/>
                </a:lnTo>
                <a:lnTo>
                  <a:pt x="0" y="264795"/>
                </a:lnTo>
                <a:lnTo>
                  <a:pt x="0" y="32956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>
            <p:custDataLst>
              <p:tags r:id="rId13"/>
            </p:custDataLst>
          </p:nvPr>
        </p:nvSpPr>
        <p:spPr>
          <a:xfrm>
            <a:off x="5123815" y="4597400"/>
            <a:ext cx="350520" cy="175260"/>
          </a:xfrm>
          <a:custGeom>
            <a:avLst/>
            <a:gdLst>
              <a:gd name="connisteX0" fmla="*/ 0 w 350520"/>
              <a:gd name="connsiteY0" fmla="*/ 0 h 175260"/>
              <a:gd name="connisteX1" fmla="*/ 45085 w 350520"/>
              <a:gd name="connsiteY1" fmla="*/ 69215 h 175260"/>
              <a:gd name="connisteX2" fmla="*/ 85725 w 350520"/>
              <a:gd name="connsiteY2" fmla="*/ 134620 h 175260"/>
              <a:gd name="connisteX3" fmla="*/ 151130 w 350520"/>
              <a:gd name="connsiteY3" fmla="*/ 175260 h 175260"/>
              <a:gd name="connisteX4" fmla="*/ 215900 w 350520"/>
              <a:gd name="connsiteY4" fmla="*/ 121920 h 175260"/>
              <a:gd name="connisteX5" fmla="*/ 281305 w 350520"/>
              <a:gd name="connsiteY5" fmla="*/ 57150 h 175260"/>
              <a:gd name="connisteX6" fmla="*/ 350520 w 350520"/>
              <a:gd name="connsiteY6" fmla="*/ 8255 h 1752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350520" h="175260">
                <a:moveTo>
                  <a:pt x="0" y="0"/>
                </a:moveTo>
                <a:lnTo>
                  <a:pt x="45085" y="69215"/>
                </a:lnTo>
                <a:lnTo>
                  <a:pt x="85725" y="134620"/>
                </a:lnTo>
                <a:lnTo>
                  <a:pt x="151130" y="175260"/>
                </a:lnTo>
                <a:lnTo>
                  <a:pt x="215900" y="121920"/>
                </a:lnTo>
                <a:lnTo>
                  <a:pt x="281305" y="57150"/>
                </a:lnTo>
                <a:lnTo>
                  <a:pt x="350520" y="825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任意多边形 78"/>
          <p:cNvSpPr/>
          <p:nvPr>
            <p:custDataLst>
              <p:tags r:id="rId14"/>
            </p:custDataLst>
          </p:nvPr>
        </p:nvSpPr>
        <p:spPr>
          <a:xfrm>
            <a:off x="5323840" y="5196205"/>
            <a:ext cx="439420" cy="292735"/>
          </a:xfrm>
          <a:custGeom>
            <a:avLst/>
            <a:gdLst>
              <a:gd name="connisteX0" fmla="*/ 0 w 439420"/>
              <a:gd name="connsiteY0" fmla="*/ 0 h 292735"/>
              <a:gd name="connisteX1" fmla="*/ 52705 w 439420"/>
              <a:gd name="connsiteY1" fmla="*/ 77470 h 292735"/>
              <a:gd name="connisteX2" fmla="*/ 101600 w 439420"/>
              <a:gd name="connsiteY2" fmla="*/ 142240 h 292735"/>
              <a:gd name="connisteX3" fmla="*/ 167005 w 439420"/>
              <a:gd name="connsiteY3" fmla="*/ 199390 h 292735"/>
              <a:gd name="connisteX4" fmla="*/ 240030 w 439420"/>
              <a:gd name="connsiteY4" fmla="*/ 231775 h 292735"/>
              <a:gd name="connisteX5" fmla="*/ 309245 w 439420"/>
              <a:gd name="connsiteY5" fmla="*/ 260350 h 292735"/>
              <a:gd name="connisteX6" fmla="*/ 374650 w 439420"/>
              <a:gd name="connsiteY6" fmla="*/ 276860 h 292735"/>
              <a:gd name="connisteX7" fmla="*/ 439420 w 439420"/>
              <a:gd name="connsiteY7" fmla="*/ 292735 h 2927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439420" h="292735">
                <a:moveTo>
                  <a:pt x="0" y="0"/>
                </a:moveTo>
                <a:lnTo>
                  <a:pt x="52705" y="77470"/>
                </a:lnTo>
                <a:lnTo>
                  <a:pt x="101600" y="142240"/>
                </a:lnTo>
                <a:lnTo>
                  <a:pt x="167005" y="199390"/>
                </a:lnTo>
                <a:lnTo>
                  <a:pt x="240030" y="231775"/>
                </a:lnTo>
                <a:lnTo>
                  <a:pt x="309245" y="260350"/>
                </a:lnTo>
                <a:lnTo>
                  <a:pt x="374650" y="276860"/>
                </a:lnTo>
                <a:lnTo>
                  <a:pt x="439420" y="29273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>
            <p:custDataLst>
              <p:tags r:id="rId15"/>
            </p:custDataLst>
          </p:nvPr>
        </p:nvSpPr>
        <p:spPr>
          <a:xfrm>
            <a:off x="5580380" y="5403850"/>
            <a:ext cx="195580" cy="162560"/>
          </a:xfrm>
          <a:custGeom>
            <a:avLst/>
            <a:gdLst>
              <a:gd name="connisteX0" fmla="*/ 0 w 195580"/>
              <a:gd name="connsiteY0" fmla="*/ 162560 h 162560"/>
              <a:gd name="connisteX1" fmla="*/ 64770 w 195580"/>
              <a:gd name="connsiteY1" fmla="*/ 162560 h 162560"/>
              <a:gd name="connisteX2" fmla="*/ 130175 w 195580"/>
              <a:gd name="connsiteY2" fmla="*/ 154305 h 162560"/>
              <a:gd name="connisteX3" fmla="*/ 195580 w 195580"/>
              <a:gd name="connsiteY3" fmla="*/ 130175 h 162560"/>
              <a:gd name="connisteX4" fmla="*/ 191135 w 195580"/>
              <a:gd name="connsiteY4" fmla="*/ 64770 h 162560"/>
              <a:gd name="connisteX5" fmla="*/ 175260 w 195580"/>
              <a:gd name="connsiteY5" fmla="*/ 0 h 1625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95580" h="162560">
                <a:moveTo>
                  <a:pt x="0" y="162560"/>
                </a:moveTo>
                <a:lnTo>
                  <a:pt x="64770" y="162560"/>
                </a:lnTo>
                <a:lnTo>
                  <a:pt x="130175" y="154305"/>
                </a:lnTo>
                <a:lnTo>
                  <a:pt x="195580" y="130175"/>
                </a:lnTo>
                <a:lnTo>
                  <a:pt x="191135" y="64770"/>
                </a:lnTo>
                <a:lnTo>
                  <a:pt x="175260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>
            <p:custDataLst>
              <p:tags r:id="rId16"/>
            </p:custDataLst>
          </p:nvPr>
        </p:nvSpPr>
        <p:spPr>
          <a:xfrm>
            <a:off x="6182995" y="5212080"/>
            <a:ext cx="509270" cy="330200"/>
          </a:xfrm>
          <a:custGeom>
            <a:avLst/>
            <a:gdLst>
              <a:gd name="connisteX0" fmla="*/ 0 w 509270"/>
              <a:gd name="connsiteY0" fmla="*/ 330200 h 330200"/>
              <a:gd name="connisteX1" fmla="*/ 69215 w 509270"/>
              <a:gd name="connsiteY1" fmla="*/ 309880 h 330200"/>
              <a:gd name="connisteX2" fmla="*/ 134620 w 509270"/>
              <a:gd name="connsiteY2" fmla="*/ 285115 h 330200"/>
              <a:gd name="connisteX3" fmla="*/ 199390 w 509270"/>
              <a:gd name="connsiteY3" fmla="*/ 252730 h 330200"/>
              <a:gd name="connisteX4" fmla="*/ 264795 w 509270"/>
              <a:gd name="connsiteY4" fmla="*/ 212090 h 330200"/>
              <a:gd name="connisteX5" fmla="*/ 329565 w 509270"/>
              <a:gd name="connsiteY5" fmla="*/ 171450 h 330200"/>
              <a:gd name="connisteX6" fmla="*/ 394970 w 509270"/>
              <a:gd name="connsiteY6" fmla="*/ 130810 h 330200"/>
              <a:gd name="connisteX7" fmla="*/ 452120 w 509270"/>
              <a:gd name="connsiteY7" fmla="*/ 65405 h 330200"/>
              <a:gd name="connisteX8" fmla="*/ 509270 w 509270"/>
              <a:gd name="connsiteY8" fmla="*/ 0 h 330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509270" h="330200">
                <a:moveTo>
                  <a:pt x="0" y="330200"/>
                </a:moveTo>
                <a:lnTo>
                  <a:pt x="69215" y="309880"/>
                </a:lnTo>
                <a:lnTo>
                  <a:pt x="134620" y="285115"/>
                </a:lnTo>
                <a:lnTo>
                  <a:pt x="199390" y="252730"/>
                </a:lnTo>
                <a:lnTo>
                  <a:pt x="264795" y="212090"/>
                </a:lnTo>
                <a:lnTo>
                  <a:pt x="329565" y="171450"/>
                </a:lnTo>
                <a:lnTo>
                  <a:pt x="394970" y="130810"/>
                </a:lnTo>
                <a:lnTo>
                  <a:pt x="452120" y="65405"/>
                </a:lnTo>
                <a:lnTo>
                  <a:pt x="509270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>
            <p:custDataLst>
              <p:tags r:id="rId17"/>
            </p:custDataLst>
          </p:nvPr>
        </p:nvSpPr>
        <p:spPr>
          <a:xfrm>
            <a:off x="6500495" y="5147310"/>
            <a:ext cx="236220" cy="227965"/>
          </a:xfrm>
          <a:custGeom>
            <a:avLst/>
            <a:gdLst>
              <a:gd name="connisteX0" fmla="*/ 0 w 236220"/>
              <a:gd name="connsiteY0" fmla="*/ 0 h 227965"/>
              <a:gd name="connisteX1" fmla="*/ 69215 w 236220"/>
              <a:gd name="connsiteY1" fmla="*/ 3810 h 227965"/>
              <a:gd name="connisteX2" fmla="*/ 134620 w 236220"/>
              <a:gd name="connsiteY2" fmla="*/ 20320 h 227965"/>
              <a:gd name="connisteX3" fmla="*/ 199390 w 236220"/>
              <a:gd name="connsiteY3" fmla="*/ 20320 h 227965"/>
              <a:gd name="connisteX4" fmla="*/ 227965 w 236220"/>
              <a:gd name="connsiteY4" fmla="*/ 85090 h 227965"/>
              <a:gd name="connisteX5" fmla="*/ 236220 w 236220"/>
              <a:gd name="connsiteY5" fmla="*/ 162560 h 227965"/>
              <a:gd name="connisteX6" fmla="*/ 236220 w 236220"/>
              <a:gd name="connsiteY6" fmla="*/ 227965 h 227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36220" h="227965">
                <a:moveTo>
                  <a:pt x="0" y="0"/>
                </a:moveTo>
                <a:lnTo>
                  <a:pt x="69215" y="3810"/>
                </a:lnTo>
                <a:lnTo>
                  <a:pt x="134620" y="20320"/>
                </a:lnTo>
                <a:lnTo>
                  <a:pt x="199390" y="20320"/>
                </a:lnTo>
                <a:lnTo>
                  <a:pt x="227965" y="85090"/>
                </a:lnTo>
                <a:lnTo>
                  <a:pt x="236220" y="162560"/>
                </a:lnTo>
                <a:lnTo>
                  <a:pt x="236220" y="22796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任意多边形 86"/>
          <p:cNvSpPr/>
          <p:nvPr/>
        </p:nvSpPr>
        <p:spPr>
          <a:xfrm>
            <a:off x="7371080" y="4100830"/>
            <a:ext cx="1157605" cy="46355"/>
          </a:xfrm>
          <a:custGeom>
            <a:avLst/>
            <a:gdLst>
              <a:gd name="connisteX0" fmla="*/ 0 w 1157605"/>
              <a:gd name="connsiteY0" fmla="*/ 46355 h 46355"/>
              <a:gd name="connisteX1" fmla="*/ 78105 w 1157605"/>
              <a:gd name="connsiteY1" fmla="*/ 27940 h 46355"/>
              <a:gd name="connisteX2" fmla="*/ 142875 w 1157605"/>
              <a:gd name="connsiteY2" fmla="*/ 18415 h 46355"/>
              <a:gd name="connisteX3" fmla="*/ 216535 w 1157605"/>
              <a:gd name="connsiteY3" fmla="*/ 18415 h 46355"/>
              <a:gd name="connisteX4" fmla="*/ 308610 w 1157605"/>
              <a:gd name="connsiteY4" fmla="*/ 9525 h 46355"/>
              <a:gd name="connisteX5" fmla="*/ 382905 w 1157605"/>
              <a:gd name="connsiteY5" fmla="*/ 0 h 46355"/>
              <a:gd name="connisteX6" fmla="*/ 483870 w 1157605"/>
              <a:gd name="connsiteY6" fmla="*/ 0 h 46355"/>
              <a:gd name="connisteX7" fmla="*/ 567055 w 1157605"/>
              <a:gd name="connsiteY7" fmla="*/ 0 h 46355"/>
              <a:gd name="connisteX8" fmla="*/ 640715 w 1157605"/>
              <a:gd name="connsiteY8" fmla="*/ 0 h 46355"/>
              <a:gd name="connisteX9" fmla="*/ 733425 w 1157605"/>
              <a:gd name="connsiteY9" fmla="*/ 0 h 46355"/>
              <a:gd name="connisteX10" fmla="*/ 816610 w 1157605"/>
              <a:gd name="connsiteY10" fmla="*/ 0 h 46355"/>
              <a:gd name="connisteX11" fmla="*/ 880745 w 1157605"/>
              <a:gd name="connsiteY11" fmla="*/ 0 h 46355"/>
              <a:gd name="connisteX12" fmla="*/ 963930 w 1157605"/>
              <a:gd name="connsiteY12" fmla="*/ 0 h 46355"/>
              <a:gd name="connisteX13" fmla="*/ 1028700 w 1157605"/>
              <a:gd name="connsiteY13" fmla="*/ 0 h 46355"/>
              <a:gd name="connisteX14" fmla="*/ 1092835 w 1157605"/>
              <a:gd name="connsiteY14" fmla="*/ 4445 h 46355"/>
              <a:gd name="connisteX15" fmla="*/ 1157605 w 1157605"/>
              <a:gd name="connsiteY15" fmla="*/ 13970 h 46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</a:cxnLst>
            <a:rect l="l" t="t" r="r" b="b"/>
            <a:pathLst>
              <a:path w="1157605" h="46355">
                <a:moveTo>
                  <a:pt x="0" y="46355"/>
                </a:moveTo>
                <a:lnTo>
                  <a:pt x="78105" y="27940"/>
                </a:lnTo>
                <a:lnTo>
                  <a:pt x="142875" y="18415"/>
                </a:lnTo>
                <a:lnTo>
                  <a:pt x="216535" y="18415"/>
                </a:lnTo>
                <a:lnTo>
                  <a:pt x="308610" y="9525"/>
                </a:lnTo>
                <a:lnTo>
                  <a:pt x="382905" y="0"/>
                </a:lnTo>
                <a:lnTo>
                  <a:pt x="483870" y="0"/>
                </a:lnTo>
                <a:lnTo>
                  <a:pt x="567055" y="0"/>
                </a:lnTo>
                <a:lnTo>
                  <a:pt x="640715" y="0"/>
                </a:lnTo>
                <a:lnTo>
                  <a:pt x="733425" y="0"/>
                </a:lnTo>
                <a:lnTo>
                  <a:pt x="816610" y="0"/>
                </a:lnTo>
                <a:lnTo>
                  <a:pt x="880745" y="0"/>
                </a:lnTo>
                <a:lnTo>
                  <a:pt x="963930" y="0"/>
                </a:lnTo>
                <a:lnTo>
                  <a:pt x="1028700" y="0"/>
                </a:lnTo>
                <a:lnTo>
                  <a:pt x="1092835" y="4445"/>
                </a:lnTo>
                <a:lnTo>
                  <a:pt x="1157605" y="1397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任意多边形 88"/>
          <p:cNvSpPr/>
          <p:nvPr/>
        </p:nvSpPr>
        <p:spPr>
          <a:xfrm>
            <a:off x="8251825" y="3911600"/>
            <a:ext cx="382905" cy="350520"/>
          </a:xfrm>
          <a:custGeom>
            <a:avLst/>
            <a:gdLst>
              <a:gd name="connisteX0" fmla="*/ 129540 w 382905"/>
              <a:gd name="connsiteY0" fmla="*/ 0 h 350520"/>
              <a:gd name="connisteX1" fmla="*/ 198755 w 382905"/>
              <a:gd name="connsiteY1" fmla="*/ 32385 h 350520"/>
              <a:gd name="connisteX2" fmla="*/ 262890 w 382905"/>
              <a:gd name="connsiteY2" fmla="*/ 97155 h 350520"/>
              <a:gd name="connisteX3" fmla="*/ 327660 w 382905"/>
              <a:gd name="connsiteY3" fmla="*/ 166370 h 350520"/>
              <a:gd name="connisteX4" fmla="*/ 382905 w 382905"/>
              <a:gd name="connsiteY4" fmla="*/ 231140 h 350520"/>
              <a:gd name="connisteX5" fmla="*/ 360045 w 382905"/>
              <a:gd name="connsiteY5" fmla="*/ 295275 h 350520"/>
              <a:gd name="connisteX6" fmla="*/ 267970 w 382905"/>
              <a:gd name="connsiteY6" fmla="*/ 313690 h 350520"/>
              <a:gd name="connisteX7" fmla="*/ 193675 w 382905"/>
              <a:gd name="connsiteY7" fmla="*/ 323215 h 350520"/>
              <a:gd name="connisteX8" fmla="*/ 129540 w 382905"/>
              <a:gd name="connsiteY8" fmla="*/ 341630 h 350520"/>
              <a:gd name="connisteX9" fmla="*/ 64770 w 382905"/>
              <a:gd name="connsiteY9" fmla="*/ 350520 h 350520"/>
              <a:gd name="connisteX10" fmla="*/ 0 w 382905"/>
              <a:gd name="connsiteY10" fmla="*/ 350520 h 3505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382905" h="350520">
                <a:moveTo>
                  <a:pt x="129540" y="0"/>
                </a:moveTo>
                <a:lnTo>
                  <a:pt x="198755" y="32385"/>
                </a:lnTo>
                <a:lnTo>
                  <a:pt x="262890" y="97155"/>
                </a:lnTo>
                <a:lnTo>
                  <a:pt x="327660" y="166370"/>
                </a:lnTo>
                <a:lnTo>
                  <a:pt x="382905" y="231140"/>
                </a:lnTo>
                <a:lnTo>
                  <a:pt x="360045" y="295275"/>
                </a:lnTo>
                <a:lnTo>
                  <a:pt x="267970" y="313690"/>
                </a:lnTo>
                <a:lnTo>
                  <a:pt x="193675" y="323215"/>
                </a:lnTo>
                <a:lnTo>
                  <a:pt x="129540" y="341630"/>
                </a:lnTo>
                <a:lnTo>
                  <a:pt x="64770" y="350520"/>
                </a:lnTo>
                <a:lnTo>
                  <a:pt x="0" y="35052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>
            <p:custDataLst>
              <p:tags r:id="rId18"/>
            </p:custDataLst>
          </p:nvPr>
        </p:nvSpPr>
        <p:spPr>
          <a:xfrm>
            <a:off x="8668385" y="2378710"/>
            <a:ext cx="196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</a:t>
            </a:r>
            <a:r>
              <a:rPr lang="zh-CN" altLang="en-US"/>
              <a:t>回合</a:t>
            </a:r>
            <a:endParaRPr lang="zh-CN" altLang="en-US"/>
          </a:p>
        </p:txBody>
      </p:sp>
      <p:sp>
        <p:nvSpPr>
          <p:cNvPr id="92" name="任意多边形 91"/>
          <p:cNvSpPr/>
          <p:nvPr>
            <p:custDataLst>
              <p:tags r:id="rId19"/>
            </p:custDataLst>
          </p:nvPr>
        </p:nvSpPr>
        <p:spPr>
          <a:xfrm>
            <a:off x="9133205" y="2794000"/>
            <a:ext cx="56515" cy="741045"/>
          </a:xfrm>
          <a:custGeom>
            <a:avLst/>
            <a:gdLst>
              <a:gd name="connisteX0" fmla="*/ 48260 w 56515"/>
              <a:gd name="connsiteY0" fmla="*/ 0 h 741045"/>
              <a:gd name="connisteX1" fmla="*/ 40640 w 56515"/>
              <a:gd name="connsiteY1" fmla="*/ 69215 h 741045"/>
              <a:gd name="connisteX2" fmla="*/ 32385 w 56515"/>
              <a:gd name="connsiteY2" fmla="*/ 142240 h 741045"/>
              <a:gd name="connisteX3" fmla="*/ 32385 w 56515"/>
              <a:gd name="connsiteY3" fmla="*/ 215900 h 741045"/>
              <a:gd name="connisteX4" fmla="*/ 24130 w 56515"/>
              <a:gd name="connsiteY4" fmla="*/ 285115 h 741045"/>
              <a:gd name="connisteX5" fmla="*/ 15875 w 56515"/>
              <a:gd name="connsiteY5" fmla="*/ 349885 h 741045"/>
              <a:gd name="connisteX6" fmla="*/ 15875 w 56515"/>
              <a:gd name="connsiteY6" fmla="*/ 415290 h 741045"/>
              <a:gd name="connisteX7" fmla="*/ 15875 w 56515"/>
              <a:gd name="connsiteY7" fmla="*/ 480695 h 741045"/>
              <a:gd name="connisteX8" fmla="*/ 15875 w 56515"/>
              <a:gd name="connsiteY8" fmla="*/ 545465 h 741045"/>
              <a:gd name="connisteX9" fmla="*/ 0 w 56515"/>
              <a:gd name="connsiteY9" fmla="*/ 610870 h 741045"/>
              <a:gd name="connisteX10" fmla="*/ 36195 w 56515"/>
              <a:gd name="connsiteY10" fmla="*/ 676275 h 741045"/>
              <a:gd name="connisteX11" fmla="*/ 56515 w 56515"/>
              <a:gd name="connsiteY11" fmla="*/ 741045 h 7410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6515" h="741045">
                <a:moveTo>
                  <a:pt x="48260" y="0"/>
                </a:moveTo>
                <a:lnTo>
                  <a:pt x="40640" y="69215"/>
                </a:lnTo>
                <a:lnTo>
                  <a:pt x="32385" y="142240"/>
                </a:lnTo>
                <a:lnTo>
                  <a:pt x="32385" y="215900"/>
                </a:lnTo>
                <a:lnTo>
                  <a:pt x="24130" y="285115"/>
                </a:lnTo>
                <a:lnTo>
                  <a:pt x="15875" y="349885"/>
                </a:lnTo>
                <a:lnTo>
                  <a:pt x="15875" y="415290"/>
                </a:lnTo>
                <a:lnTo>
                  <a:pt x="15875" y="480695"/>
                </a:lnTo>
                <a:lnTo>
                  <a:pt x="15875" y="545465"/>
                </a:lnTo>
                <a:lnTo>
                  <a:pt x="0" y="610870"/>
                </a:lnTo>
                <a:lnTo>
                  <a:pt x="36195" y="676275"/>
                </a:lnTo>
                <a:lnTo>
                  <a:pt x="56515" y="74104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>
            <p:custDataLst>
              <p:tags r:id="rId20"/>
            </p:custDataLst>
          </p:nvPr>
        </p:nvSpPr>
        <p:spPr>
          <a:xfrm>
            <a:off x="8912860" y="3319145"/>
            <a:ext cx="553720" cy="391160"/>
          </a:xfrm>
          <a:custGeom>
            <a:avLst/>
            <a:gdLst>
              <a:gd name="connisteX0" fmla="*/ 0 w 553720"/>
              <a:gd name="connsiteY0" fmla="*/ 0 h 391160"/>
              <a:gd name="connisteX1" fmla="*/ 28575 w 553720"/>
              <a:gd name="connsiteY1" fmla="*/ 77470 h 391160"/>
              <a:gd name="connisteX2" fmla="*/ 73660 w 553720"/>
              <a:gd name="connsiteY2" fmla="*/ 163195 h 391160"/>
              <a:gd name="connisteX3" fmla="*/ 138430 w 553720"/>
              <a:gd name="connsiteY3" fmla="*/ 236220 h 391160"/>
              <a:gd name="connisteX4" fmla="*/ 203835 w 553720"/>
              <a:gd name="connsiteY4" fmla="*/ 301625 h 391160"/>
              <a:gd name="connisteX5" fmla="*/ 268605 w 553720"/>
              <a:gd name="connsiteY5" fmla="*/ 342265 h 391160"/>
              <a:gd name="connisteX6" fmla="*/ 334010 w 553720"/>
              <a:gd name="connsiteY6" fmla="*/ 391160 h 391160"/>
              <a:gd name="connisteX7" fmla="*/ 374650 w 553720"/>
              <a:gd name="connsiteY7" fmla="*/ 321945 h 391160"/>
              <a:gd name="connisteX8" fmla="*/ 423545 w 553720"/>
              <a:gd name="connsiteY8" fmla="*/ 240665 h 391160"/>
              <a:gd name="connisteX9" fmla="*/ 464185 w 553720"/>
              <a:gd name="connsiteY9" fmla="*/ 175260 h 391160"/>
              <a:gd name="connisteX10" fmla="*/ 504825 w 553720"/>
              <a:gd name="connsiteY10" fmla="*/ 109855 h 391160"/>
              <a:gd name="connisteX11" fmla="*/ 553720 w 553720"/>
              <a:gd name="connsiteY11" fmla="*/ 33020 h 3911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53720" h="391160">
                <a:moveTo>
                  <a:pt x="0" y="0"/>
                </a:moveTo>
                <a:lnTo>
                  <a:pt x="28575" y="77470"/>
                </a:lnTo>
                <a:lnTo>
                  <a:pt x="73660" y="163195"/>
                </a:lnTo>
                <a:lnTo>
                  <a:pt x="138430" y="236220"/>
                </a:lnTo>
                <a:lnTo>
                  <a:pt x="203835" y="301625"/>
                </a:lnTo>
                <a:lnTo>
                  <a:pt x="268605" y="342265"/>
                </a:lnTo>
                <a:lnTo>
                  <a:pt x="334010" y="391160"/>
                </a:lnTo>
                <a:lnTo>
                  <a:pt x="374650" y="321945"/>
                </a:lnTo>
                <a:lnTo>
                  <a:pt x="423545" y="240665"/>
                </a:lnTo>
                <a:lnTo>
                  <a:pt x="464185" y="175260"/>
                </a:lnTo>
                <a:lnTo>
                  <a:pt x="504825" y="109855"/>
                </a:lnTo>
                <a:lnTo>
                  <a:pt x="553720" y="3302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7315200" y="1711960"/>
            <a:ext cx="112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zh-CN" altLang="en-US"/>
              <a:t>视角</a:t>
            </a:r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567045" y="3834130"/>
            <a:ext cx="1383665" cy="949960"/>
          </a:xfrm>
          <a:custGeom>
            <a:avLst/>
            <a:gdLst>
              <a:gd name="connisteX0" fmla="*/ 0 w 1383665"/>
              <a:gd name="connsiteY0" fmla="*/ 240030 h 949960"/>
              <a:gd name="connisteX1" fmla="*/ 9525 w 1383665"/>
              <a:gd name="connsiteY1" fmla="*/ 175260 h 949960"/>
              <a:gd name="connisteX2" fmla="*/ 36830 w 1383665"/>
              <a:gd name="connsiteY2" fmla="*/ 110490 h 949960"/>
              <a:gd name="connisteX3" fmla="*/ 83185 w 1383665"/>
              <a:gd name="connsiteY3" fmla="*/ 45720 h 949960"/>
              <a:gd name="connisteX4" fmla="*/ 147955 w 1383665"/>
              <a:gd name="connsiteY4" fmla="*/ 18415 h 949960"/>
              <a:gd name="connisteX5" fmla="*/ 212090 w 1383665"/>
              <a:gd name="connsiteY5" fmla="*/ 0 h 949960"/>
              <a:gd name="connisteX6" fmla="*/ 281305 w 1383665"/>
              <a:gd name="connsiteY6" fmla="*/ 0 h 949960"/>
              <a:gd name="connisteX7" fmla="*/ 346075 w 1383665"/>
              <a:gd name="connsiteY7" fmla="*/ 0 h 949960"/>
              <a:gd name="connisteX8" fmla="*/ 410845 w 1383665"/>
              <a:gd name="connsiteY8" fmla="*/ 0 h 949960"/>
              <a:gd name="connisteX9" fmla="*/ 474980 w 1383665"/>
              <a:gd name="connsiteY9" fmla="*/ 0 h 949960"/>
              <a:gd name="connisteX10" fmla="*/ 549275 w 1383665"/>
              <a:gd name="connsiteY10" fmla="*/ 0 h 949960"/>
              <a:gd name="connisteX11" fmla="*/ 622935 w 1383665"/>
              <a:gd name="connsiteY11" fmla="*/ 4445 h 949960"/>
              <a:gd name="connisteX12" fmla="*/ 696595 w 1383665"/>
              <a:gd name="connsiteY12" fmla="*/ 32385 h 949960"/>
              <a:gd name="connisteX13" fmla="*/ 779780 w 1383665"/>
              <a:gd name="connsiteY13" fmla="*/ 69215 h 949960"/>
              <a:gd name="connisteX14" fmla="*/ 853440 w 1383665"/>
              <a:gd name="connsiteY14" fmla="*/ 96520 h 949960"/>
              <a:gd name="connisteX15" fmla="*/ 918210 w 1383665"/>
              <a:gd name="connsiteY15" fmla="*/ 124460 h 949960"/>
              <a:gd name="connisteX16" fmla="*/ 982345 w 1383665"/>
              <a:gd name="connsiteY16" fmla="*/ 161290 h 949960"/>
              <a:gd name="connisteX17" fmla="*/ 1047115 w 1383665"/>
              <a:gd name="connsiteY17" fmla="*/ 189230 h 949960"/>
              <a:gd name="connisteX18" fmla="*/ 1111885 w 1383665"/>
              <a:gd name="connsiteY18" fmla="*/ 226060 h 949960"/>
              <a:gd name="connisteX19" fmla="*/ 1176655 w 1383665"/>
              <a:gd name="connsiteY19" fmla="*/ 281305 h 949960"/>
              <a:gd name="connisteX20" fmla="*/ 1231900 w 1383665"/>
              <a:gd name="connsiteY20" fmla="*/ 346075 h 949960"/>
              <a:gd name="connisteX21" fmla="*/ 1264285 w 1383665"/>
              <a:gd name="connsiteY21" fmla="*/ 410210 h 949960"/>
              <a:gd name="connisteX22" fmla="*/ 1291590 w 1383665"/>
              <a:gd name="connsiteY22" fmla="*/ 474980 h 949960"/>
              <a:gd name="connisteX23" fmla="*/ 1328420 w 1383665"/>
              <a:gd name="connsiteY23" fmla="*/ 553720 h 949960"/>
              <a:gd name="connisteX24" fmla="*/ 1356360 w 1383665"/>
              <a:gd name="connsiteY24" fmla="*/ 627380 h 949960"/>
              <a:gd name="connisteX25" fmla="*/ 1383665 w 1383665"/>
              <a:gd name="connsiteY25" fmla="*/ 691515 h 949960"/>
              <a:gd name="connisteX26" fmla="*/ 1383665 w 1383665"/>
              <a:gd name="connsiteY26" fmla="*/ 756285 h 949960"/>
              <a:gd name="connisteX27" fmla="*/ 1383665 w 1383665"/>
              <a:gd name="connsiteY27" fmla="*/ 821055 h 949960"/>
              <a:gd name="connisteX28" fmla="*/ 1383665 w 1383665"/>
              <a:gd name="connsiteY28" fmla="*/ 885825 h 949960"/>
              <a:gd name="connisteX29" fmla="*/ 1383665 w 1383665"/>
              <a:gd name="connsiteY29" fmla="*/ 949960 h 9499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</a:cxnLst>
            <a:rect l="l" t="t" r="r" b="b"/>
            <a:pathLst>
              <a:path w="1383665" h="949960">
                <a:moveTo>
                  <a:pt x="0" y="240030"/>
                </a:moveTo>
                <a:lnTo>
                  <a:pt x="9525" y="175260"/>
                </a:lnTo>
                <a:lnTo>
                  <a:pt x="36830" y="110490"/>
                </a:lnTo>
                <a:lnTo>
                  <a:pt x="83185" y="45720"/>
                </a:lnTo>
                <a:lnTo>
                  <a:pt x="147955" y="18415"/>
                </a:lnTo>
                <a:lnTo>
                  <a:pt x="212090" y="0"/>
                </a:lnTo>
                <a:lnTo>
                  <a:pt x="281305" y="0"/>
                </a:lnTo>
                <a:lnTo>
                  <a:pt x="346075" y="0"/>
                </a:lnTo>
                <a:lnTo>
                  <a:pt x="410845" y="0"/>
                </a:lnTo>
                <a:lnTo>
                  <a:pt x="474980" y="0"/>
                </a:lnTo>
                <a:lnTo>
                  <a:pt x="549275" y="0"/>
                </a:lnTo>
                <a:lnTo>
                  <a:pt x="622935" y="4445"/>
                </a:lnTo>
                <a:lnTo>
                  <a:pt x="696595" y="32385"/>
                </a:lnTo>
                <a:lnTo>
                  <a:pt x="779780" y="69215"/>
                </a:lnTo>
                <a:lnTo>
                  <a:pt x="853440" y="96520"/>
                </a:lnTo>
                <a:lnTo>
                  <a:pt x="918210" y="124460"/>
                </a:lnTo>
                <a:lnTo>
                  <a:pt x="982345" y="161290"/>
                </a:lnTo>
                <a:lnTo>
                  <a:pt x="1047115" y="189230"/>
                </a:lnTo>
                <a:lnTo>
                  <a:pt x="1111885" y="226060"/>
                </a:lnTo>
                <a:lnTo>
                  <a:pt x="1176655" y="281305"/>
                </a:lnTo>
                <a:lnTo>
                  <a:pt x="1231900" y="346075"/>
                </a:lnTo>
                <a:lnTo>
                  <a:pt x="1264285" y="410210"/>
                </a:lnTo>
                <a:lnTo>
                  <a:pt x="1291590" y="474980"/>
                </a:lnTo>
                <a:lnTo>
                  <a:pt x="1328420" y="553720"/>
                </a:lnTo>
                <a:lnTo>
                  <a:pt x="1356360" y="627380"/>
                </a:lnTo>
                <a:lnTo>
                  <a:pt x="1383665" y="691515"/>
                </a:lnTo>
                <a:lnTo>
                  <a:pt x="1383665" y="756285"/>
                </a:lnTo>
                <a:lnTo>
                  <a:pt x="1383665" y="821055"/>
                </a:lnTo>
                <a:lnTo>
                  <a:pt x="1383665" y="885825"/>
                </a:lnTo>
                <a:lnTo>
                  <a:pt x="1383665" y="94996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21"/>
            </p:custDataLst>
          </p:nvPr>
        </p:nvSpPr>
        <p:spPr>
          <a:xfrm>
            <a:off x="10509885" y="4647565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sym typeface="+mn-ea"/>
              </a:rPr>
              <a:t>B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22"/>
            </p:custDataLst>
          </p:nvPr>
        </p:nvSpPr>
        <p:spPr>
          <a:xfrm>
            <a:off x="8897620" y="4647565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sym typeface="+mn-ea"/>
              </a:rPr>
              <a:t>A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23"/>
            </p:custDataLst>
          </p:nvPr>
        </p:nvSpPr>
        <p:spPr>
          <a:xfrm>
            <a:off x="9074785" y="3884930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3"/>
                </a:solidFill>
              </a:rPr>
              <a:t>1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32" name="文本框 31"/>
          <p:cNvSpPr txBox="1"/>
          <p:nvPr>
            <p:custDataLst>
              <p:tags r:id="rId24"/>
            </p:custDataLst>
          </p:nvPr>
        </p:nvSpPr>
        <p:spPr>
          <a:xfrm>
            <a:off x="9714230" y="520573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2</a:t>
            </a:r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33" name="任意多边形 32"/>
          <p:cNvSpPr/>
          <p:nvPr>
            <p:custDataLst>
              <p:tags r:id="rId25"/>
            </p:custDataLst>
          </p:nvPr>
        </p:nvSpPr>
        <p:spPr>
          <a:xfrm>
            <a:off x="9315450" y="3729990"/>
            <a:ext cx="248285" cy="199390"/>
          </a:xfrm>
          <a:custGeom>
            <a:avLst/>
            <a:gdLst>
              <a:gd name="connisteX0" fmla="*/ 0 w 248285"/>
              <a:gd name="connsiteY0" fmla="*/ 0 h 199390"/>
              <a:gd name="connisteX1" fmla="*/ 8255 w 248285"/>
              <a:gd name="connsiteY1" fmla="*/ 69215 h 199390"/>
              <a:gd name="connisteX2" fmla="*/ 16510 w 248285"/>
              <a:gd name="connsiteY2" fmla="*/ 133985 h 199390"/>
              <a:gd name="connisteX3" fmla="*/ 32385 w 248285"/>
              <a:gd name="connsiteY3" fmla="*/ 199390 h 199390"/>
              <a:gd name="connisteX4" fmla="*/ 109855 w 248285"/>
              <a:gd name="connsiteY4" fmla="*/ 195580 h 199390"/>
              <a:gd name="connisteX5" fmla="*/ 175260 w 248285"/>
              <a:gd name="connsiteY5" fmla="*/ 162560 h 199390"/>
              <a:gd name="connisteX6" fmla="*/ 248285 w 248285"/>
              <a:gd name="connsiteY6" fmla="*/ 113665 h 1993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48285" h="199390">
                <a:moveTo>
                  <a:pt x="0" y="0"/>
                </a:moveTo>
                <a:lnTo>
                  <a:pt x="8255" y="69215"/>
                </a:lnTo>
                <a:lnTo>
                  <a:pt x="16510" y="133985"/>
                </a:lnTo>
                <a:lnTo>
                  <a:pt x="32385" y="199390"/>
                </a:lnTo>
                <a:lnTo>
                  <a:pt x="109855" y="195580"/>
                </a:lnTo>
                <a:lnTo>
                  <a:pt x="175260" y="162560"/>
                </a:lnTo>
                <a:lnTo>
                  <a:pt x="248285" y="11366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>
            <p:custDataLst>
              <p:tags r:id="rId26"/>
            </p:custDataLst>
          </p:nvPr>
        </p:nvSpPr>
        <p:spPr>
          <a:xfrm>
            <a:off x="9046845" y="4202430"/>
            <a:ext cx="76835" cy="329565"/>
          </a:xfrm>
          <a:custGeom>
            <a:avLst/>
            <a:gdLst>
              <a:gd name="connisteX0" fmla="*/ 76835 w 76835"/>
              <a:gd name="connsiteY0" fmla="*/ 0 h 329565"/>
              <a:gd name="connisteX1" fmla="*/ 40640 w 76835"/>
              <a:gd name="connsiteY1" fmla="*/ 69215 h 329565"/>
              <a:gd name="connisteX2" fmla="*/ 15875 w 76835"/>
              <a:gd name="connsiteY2" fmla="*/ 133985 h 329565"/>
              <a:gd name="connisteX3" fmla="*/ 0 w 76835"/>
              <a:gd name="connsiteY3" fmla="*/ 199390 h 329565"/>
              <a:gd name="connisteX4" fmla="*/ 0 w 76835"/>
              <a:gd name="connsiteY4" fmla="*/ 264795 h 329565"/>
              <a:gd name="connisteX5" fmla="*/ 0 w 76835"/>
              <a:gd name="connsiteY5" fmla="*/ 329565 h 329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76835" h="329565">
                <a:moveTo>
                  <a:pt x="76835" y="0"/>
                </a:moveTo>
                <a:lnTo>
                  <a:pt x="40640" y="69215"/>
                </a:lnTo>
                <a:lnTo>
                  <a:pt x="15875" y="133985"/>
                </a:lnTo>
                <a:lnTo>
                  <a:pt x="0" y="199390"/>
                </a:lnTo>
                <a:lnTo>
                  <a:pt x="0" y="264795"/>
                </a:lnTo>
                <a:lnTo>
                  <a:pt x="0" y="32956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>
            <p:custDataLst>
              <p:tags r:id="rId27"/>
            </p:custDataLst>
          </p:nvPr>
        </p:nvSpPr>
        <p:spPr>
          <a:xfrm>
            <a:off x="8936355" y="4430395"/>
            <a:ext cx="350520" cy="175260"/>
          </a:xfrm>
          <a:custGeom>
            <a:avLst/>
            <a:gdLst>
              <a:gd name="connisteX0" fmla="*/ 0 w 350520"/>
              <a:gd name="connsiteY0" fmla="*/ 0 h 175260"/>
              <a:gd name="connisteX1" fmla="*/ 45085 w 350520"/>
              <a:gd name="connsiteY1" fmla="*/ 69215 h 175260"/>
              <a:gd name="connisteX2" fmla="*/ 85725 w 350520"/>
              <a:gd name="connsiteY2" fmla="*/ 134620 h 175260"/>
              <a:gd name="connisteX3" fmla="*/ 151130 w 350520"/>
              <a:gd name="connsiteY3" fmla="*/ 175260 h 175260"/>
              <a:gd name="connisteX4" fmla="*/ 215900 w 350520"/>
              <a:gd name="connsiteY4" fmla="*/ 121920 h 175260"/>
              <a:gd name="connisteX5" fmla="*/ 281305 w 350520"/>
              <a:gd name="connsiteY5" fmla="*/ 57150 h 175260"/>
              <a:gd name="connisteX6" fmla="*/ 350520 w 350520"/>
              <a:gd name="connsiteY6" fmla="*/ 8255 h 1752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350520" h="175260">
                <a:moveTo>
                  <a:pt x="0" y="0"/>
                </a:moveTo>
                <a:lnTo>
                  <a:pt x="45085" y="69215"/>
                </a:lnTo>
                <a:lnTo>
                  <a:pt x="85725" y="134620"/>
                </a:lnTo>
                <a:lnTo>
                  <a:pt x="151130" y="175260"/>
                </a:lnTo>
                <a:lnTo>
                  <a:pt x="215900" y="121920"/>
                </a:lnTo>
                <a:lnTo>
                  <a:pt x="281305" y="57150"/>
                </a:lnTo>
                <a:lnTo>
                  <a:pt x="350520" y="825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>
            <p:custDataLst>
              <p:tags r:id="rId28"/>
            </p:custDataLst>
          </p:nvPr>
        </p:nvSpPr>
        <p:spPr>
          <a:xfrm>
            <a:off x="9136380" y="5029200"/>
            <a:ext cx="439420" cy="292735"/>
          </a:xfrm>
          <a:custGeom>
            <a:avLst/>
            <a:gdLst>
              <a:gd name="connisteX0" fmla="*/ 0 w 439420"/>
              <a:gd name="connsiteY0" fmla="*/ 0 h 292735"/>
              <a:gd name="connisteX1" fmla="*/ 52705 w 439420"/>
              <a:gd name="connsiteY1" fmla="*/ 77470 h 292735"/>
              <a:gd name="connisteX2" fmla="*/ 101600 w 439420"/>
              <a:gd name="connsiteY2" fmla="*/ 142240 h 292735"/>
              <a:gd name="connisteX3" fmla="*/ 167005 w 439420"/>
              <a:gd name="connsiteY3" fmla="*/ 199390 h 292735"/>
              <a:gd name="connisteX4" fmla="*/ 240030 w 439420"/>
              <a:gd name="connsiteY4" fmla="*/ 231775 h 292735"/>
              <a:gd name="connisteX5" fmla="*/ 309245 w 439420"/>
              <a:gd name="connsiteY5" fmla="*/ 260350 h 292735"/>
              <a:gd name="connisteX6" fmla="*/ 374650 w 439420"/>
              <a:gd name="connsiteY6" fmla="*/ 276860 h 292735"/>
              <a:gd name="connisteX7" fmla="*/ 439420 w 439420"/>
              <a:gd name="connsiteY7" fmla="*/ 292735 h 2927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439420" h="292735">
                <a:moveTo>
                  <a:pt x="0" y="0"/>
                </a:moveTo>
                <a:lnTo>
                  <a:pt x="52705" y="77470"/>
                </a:lnTo>
                <a:lnTo>
                  <a:pt x="101600" y="142240"/>
                </a:lnTo>
                <a:lnTo>
                  <a:pt x="167005" y="199390"/>
                </a:lnTo>
                <a:lnTo>
                  <a:pt x="240030" y="231775"/>
                </a:lnTo>
                <a:lnTo>
                  <a:pt x="309245" y="260350"/>
                </a:lnTo>
                <a:lnTo>
                  <a:pt x="374650" y="276860"/>
                </a:lnTo>
                <a:lnTo>
                  <a:pt x="439420" y="29273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>
            <p:custDataLst>
              <p:tags r:id="rId29"/>
            </p:custDataLst>
          </p:nvPr>
        </p:nvSpPr>
        <p:spPr>
          <a:xfrm>
            <a:off x="9392920" y="5236845"/>
            <a:ext cx="195580" cy="162560"/>
          </a:xfrm>
          <a:custGeom>
            <a:avLst/>
            <a:gdLst>
              <a:gd name="connisteX0" fmla="*/ 0 w 195580"/>
              <a:gd name="connsiteY0" fmla="*/ 162560 h 162560"/>
              <a:gd name="connisteX1" fmla="*/ 64770 w 195580"/>
              <a:gd name="connsiteY1" fmla="*/ 162560 h 162560"/>
              <a:gd name="connisteX2" fmla="*/ 130175 w 195580"/>
              <a:gd name="connsiteY2" fmla="*/ 154305 h 162560"/>
              <a:gd name="connisteX3" fmla="*/ 195580 w 195580"/>
              <a:gd name="connsiteY3" fmla="*/ 130175 h 162560"/>
              <a:gd name="connisteX4" fmla="*/ 191135 w 195580"/>
              <a:gd name="connsiteY4" fmla="*/ 64770 h 162560"/>
              <a:gd name="connisteX5" fmla="*/ 175260 w 195580"/>
              <a:gd name="connsiteY5" fmla="*/ 0 h 1625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95580" h="162560">
                <a:moveTo>
                  <a:pt x="0" y="162560"/>
                </a:moveTo>
                <a:lnTo>
                  <a:pt x="64770" y="162560"/>
                </a:lnTo>
                <a:lnTo>
                  <a:pt x="130175" y="154305"/>
                </a:lnTo>
                <a:lnTo>
                  <a:pt x="195580" y="130175"/>
                </a:lnTo>
                <a:lnTo>
                  <a:pt x="191135" y="64770"/>
                </a:lnTo>
                <a:lnTo>
                  <a:pt x="175260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>
            <p:custDataLst>
              <p:tags r:id="rId30"/>
            </p:custDataLst>
          </p:nvPr>
        </p:nvSpPr>
        <p:spPr>
          <a:xfrm>
            <a:off x="9995535" y="5045075"/>
            <a:ext cx="509270" cy="330200"/>
          </a:xfrm>
          <a:custGeom>
            <a:avLst/>
            <a:gdLst>
              <a:gd name="connisteX0" fmla="*/ 0 w 509270"/>
              <a:gd name="connsiteY0" fmla="*/ 330200 h 330200"/>
              <a:gd name="connisteX1" fmla="*/ 69215 w 509270"/>
              <a:gd name="connsiteY1" fmla="*/ 309880 h 330200"/>
              <a:gd name="connisteX2" fmla="*/ 134620 w 509270"/>
              <a:gd name="connsiteY2" fmla="*/ 285115 h 330200"/>
              <a:gd name="connisteX3" fmla="*/ 199390 w 509270"/>
              <a:gd name="connsiteY3" fmla="*/ 252730 h 330200"/>
              <a:gd name="connisteX4" fmla="*/ 264795 w 509270"/>
              <a:gd name="connsiteY4" fmla="*/ 212090 h 330200"/>
              <a:gd name="connisteX5" fmla="*/ 329565 w 509270"/>
              <a:gd name="connsiteY5" fmla="*/ 171450 h 330200"/>
              <a:gd name="connisteX6" fmla="*/ 394970 w 509270"/>
              <a:gd name="connsiteY6" fmla="*/ 130810 h 330200"/>
              <a:gd name="connisteX7" fmla="*/ 452120 w 509270"/>
              <a:gd name="connsiteY7" fmla="*/ 65405 h 330200"/>
              <a:gd name="connisteX8" fmla="*/ 509270 w 509270"/>
              <a:gd name="connsiteY8" fmla="*/ 0 h 330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509270" h="330200">
                <a:moveTo>
                  <a:pt x="0" y="330200"/>
                </a:moveTo>
                <a:lnTo>
                  <a:pt x="69215" y="309880"/>
                </a:lnTo>
                <a:lnTo>
                  <a:pt x="134620" y="285115"/>
                </a:lnTo>
                <a:lnTo>
                  <a:pt x="199390" y="252730"/>
                </a:lnTo>
                <a:lnTo>
                  <a:pt x="264795" y="212090"/>
                </a:lnTo>
                <a:lnTo>
                  <a:pt x="329565" y="171450"/>
                </a:lnTo>
                <a:lnTo>
                  <a:pt x="394970" y="130810"/>
                </a:lnTo>
                <a:lnTo>
                  <a:pt x="452120" y="65405"/>
                </a:lnTo>
                <a:lnTo>
                  <a:pt x="509270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>
            <p:custDataLst>
              <p:tags r:id="rId31"/>
            </p:custDataLst>
          </p:nvPr>
        </p:nvSpPr>
        <p:spPr>
          <a:xfrm>
            <a:off x="10313035" y="4980305"/>
            <a:ext cx="236220" cy="227965"/>
          </a:xfrm>
          <a:custGeom>
            <a:avLst/>
            <a:gdLst>
              <a:gd name="connisteX0" fmla="*/ 0 w 236220"/>
              <a:gd name="connsiteY0" fmla="*/ 0 h 227965"/>
              <a:gd name="connisteX1" fmla="*/ 69215 w 236220"/>
              <a:gd name="connsiteY1" fmla="*/ 3810 h 227965"/>
              <a:gd name="connisteX2" fmla="*/ 134620 w 236220"/>
              <a:gd name="connsiteY2" fmla="*/ 20320 h 227965"/>
              <a:gd name="connisteX3" fmla="*/ 199390 w 236220"/>
              <a:gd name="connsiteY3" fmla="*/ 20320 h 227965"/>
              <a:gd name="connisteX4" fmla="*/ 227965 w 236220"/>
              <a:gd name="connsiteY4" fmla="*/ 85090 h 227965"/>
              <a:gd name="connisteX5" fmla="*/ 236220 w 236220"/>
              <a:gd name="connsiteY5" fmla="*/ 162560 h 227965"/>
              <a:gd name="connisteX6" fmla="*/ 236220 w 236220"/>
              <a:gd name="connsiteY6" fmla="*/ 227965 h 227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36220" h="227965">
                <a:moveTo>
                  <a:pt x="0" y="0"/>
                </a:moveTo>
                <a:lnTo>
                  <a:pt x="69215" y="3810"/>
                </a:lnTo>
                <a:lnTo>
                  <a:pt x="134620" y="20320"/>
                </a:lnTo>
                <a:lnTo>
                  <a:pt x="199390" y="20320"/>
                </a:lnTo>
                <a:lnTo>
                  <a:pt x="227965" y="85090"/>
                </a:lnTo>
                <a:lnTo>
                  <a:pt x="236220" y="162560"/>
                </a:lnTo>
                <a:lnTo>
                  <a:pt x="236220" y="22796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>
            <p:custDataLst>
              <p:tags r:id="rId32"/>
            </p:custDataLst>
          </p:nvPr>
        </p:nvSpPr>
        <p:spPr>
          <a:xfrm>
            <a:off x="9379585" y="3667125"/>
            <a:ext cx="1383665" cy="949960"/>
          </a:xfrm>
          <a:custGeom>
            <a:avLst/>
            <a:gdLst>
              <a:gd name="connisteX0" fmla="*/ 0 w 1383665"/>
              <a:gd name="connsiteY0" fmla="*/ 240030 h 949960"/>
              <a:gd name="connisteX1" fmla="*/ 9525 w 1383665"/>
              <a:gd name="connsiteY1" fmla="*/ 175260 h 949960"/>
              <a:gd name="connisteX2" fmla="*/ 36830 w 1383665"/>
              <a:gd name="connsiteY2" fmla="*/ 110490 h 949960"/>
              <a:gd name="connisteX3" fmla="*/ 83185 w 1383665"/>
              <a:gd name="connsiteY3" fmla="*/ 45720 h 949960"/>
              <a:gd name="connisteX4" fmla="*/ 147955 w 1383665"/>
              <a:gd name="connsiteY4" fmla="*/ 18415 h 949960"/>
              <a:gd name="connisteX5" fmla="*/ 212090 w 1383665"/>
              <a:gd name="connsiteY5" fmla="*/ 0 h 949960"/>
              <a:gd name="connisteX6" fmla="*/ 281305 w 1383665"/>
              <a:gd name="connsiteY6" fmla="*/ 0 h 949960"/>
              <a:gd name="connisteX7" fmla="*/ 346075 w 1383665"/>
              <a:gd name="connsiteY7" fmla="*/ 0 h 949960"/>
              <a:gd name="connisteX8" fmla="*/ 410845 w 1383665"/>
              <a:gd name="connsiteY8" fmla="*/ 0 h 949960"/>
              <a:gd name="connisteX9" fmla="*/ 474980 w 1383665"/>
              <a:gd name="connsiteY9" fmla="*/ 0 h 949960"/>
              <a:gd name="connisteX10" fmla="*/ 549275 w 1383665"/>
              <a:gd name="connsiteY10" fmla="*/ 0 h 949960"/>
              <a:gd name="connisteX11" fmla="*/ 622935 w 1383665"/>
              <a:gd name="connsiteY11" fmla="*/ 4445 h 949960"/>
              <a:gd name="connisteX12" fmla="*/ 696595 w 1383665"/>
              <a:gd name="connsiteY12" fmla="*/ 32385 h 949960"/>
              <a:gd name="connisteX13" fmla="*/ 779780 w 1383665"/>
              <a:gd name="connsiteY13" fmla="*/ 69215 h 949960"/>
              <a:gd name="connisteX14" fmla="*/ 853440 w 1383665"/>
              <a:gd name="connsiteY14" fmla="*/ 96520 h 949960"/>
              <a:gd name="connisteX15" fmla="*/ 918210 w 1383665"/>
              <a:gd name="connsiteY15" fmla="*/ 124460 h 949960"/>
              <a:gd name="connisteX16" fmla="*/ 982345 w 1383665"/>
              <a:gd name="connsiteY16" fmla="*/ 161290 h 949960"/>
              <a:gd name="connisteX17" fmla="*/ 1047115 w 1383665"/>
              <a:gd name="connsiteY17" fmla="*/ 189230 h 949960"/>
              <a:gd name="connisteX18" fmla="*/ 1111885 w 1383665"/>
              <a:gd name="connsiteY18" fmla="*/ 226060 h 949960"/>
              <a:gd name="connisteX19" fmla="*/ 1176655 w 1383665"/>
              <a:gd name="connsiteY19" fmla="*/ 281305 h 949960"/>
              <a:gd name="connisteX20" fmla="*/ 1231900 w 1383665"/>
              <a:gd name="connsiteY20" fmla="*/ 346075 h 949960"/>
              <a:gd name="connisteX21" fmla="*/ 1264285 w 1383665"/>
              <a:gd name="connsiteY21" fmla="*/ 410210 h 949960"/>
              <a:gd name="connisteX22" fmla="*/ 1291590 w 1383665"/>
              <a:gd name="connsiteY22" fmla="*/ 474980 h 949960"/>
              <a:gd name="connisteX23" fmla="*/ 1328420 w 1383665"/>
              <a:gd name="connsiteY23" fmla="*/ 553720 h 949960"/>
              <a:gd name="connisteX24" fmla="*/ 1356360 w 1383665"/>
              <a:gd name="connsiteY24" fmla="*/ 627380 h 949960"/>
              <a:gd name="connisteX25" fmla="*/ 1383665 w 1383665"/>
              <a:gd name="connsiteY25" fmla="*/ 691515 h 949960"/>
              <a:gd name="connisteX26" fmla="*/ 1383665 w 1383665"/>
              <a:gd name="connsiteY26" fmla="*/ 756285 h 949960"/>
              <a:gd name="connisteX27" fmla="*/ 1383665 w 1383665"/>
              <a:gd name="connsiteY27" fmla="*/ 821055 h 949960"/>
              <a:gd name="connisteX28" fmla="*/ 1383665 w 1383665"/>
              <a:gd name="connsiteY28" fmla="*/ 885825 h 949960"/>
              <a:gd name="connisteX29" fmla="*/ 1383665 w 1383665"/>
              <a:gd name="connsiteY29" fmla="*/ 949960 h 9499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</a:cxnLst>
            <a:rect l="l" t="t" r="r" b="b"/>
            <a:pathLst>
              <a:path w="1383665" h="949960">
                <a:moveTo>
                  <a:pt x="0" y="240030"/>
                </a:moveTo>
                <a:lnTo>
                  <a:pt x="9525" y="175260"/>
                </a:lnTo>
                <a:lnTo>
                  <a:pt x="36830" y="110490"/>
                </a:lnTo>
                <a:lnTo>
                  <a:pt x="83185" y="45720"/>
                </a:lnTo>
                <a:lnTo>
                  <a:pt x="147955" y="18415"/>
                </a:lnTo>
                <a:lnTo>
                  <a:pt x="212090" y="0"/>
                </a:lnTo>
                <a:lnTo>
                  <a:pt x="281305" y="0"/>
                </a:lnTo>
                <a:lnTo>
                  <a:pt x="346075" y="0"/>
                </a:lnTo>
                <a:lnTo>
                  <a:pt x="410845" y="0"/>
                </a:lnTo>
                <a:lnTo>
                  <a:pt x="474980" y="0"/>
                </a:lnTo>
                <a:lnTo>
                  <a:pt x="549275" y="0"/>
                </a:lnTo>
                <a:lnTo>
                  <a:pt x="622935" y="4445"/>
                </a:lnTo>
                <a:lnTo>
                  <a:pt x="696595" y="32385"/>
                </a:lnTo>
                <a:lnTo>
                  <a:pt x="779780" y="69215"/>
                </a:lnTo>
                <a:lnTo>
                  <a:pt x="853440" y="96520"/>
                </a:lnTo>
                <a:lnTo>
                  <a:pt x="918210" y="124460"/>
                </a:lnTo>
                <a:lnTo>
                  <a:pt x="982345" y="161290"/>
                </a:lnTo>
                <a:lnTo>
                  <a:pt x="1047115" y="189230"/>
                </a:lnTo>
                <a:lnTo>
                  <a:pt x="1111885" y="226060"/>
                </a:lnTo>
                <a:lnTo>
                  <a:pt x="1176655" y="281305"/>
                </a:lnTo>
                <a:lnTo>
                  <a:pt x="1231900" y="346075"/>
                </a:lnTo>
                <a:lnTo>
                  <a:pt x="1264285" y="410210"/>
                </a:lnTo>
                <a:lnTo>
                  <a:pt x="1291590" y="474980"/>
                </a:lnTo>
                <a:lnTo>
                  <a:pt x="1328420" y="553720"/>
                </a:lnTo>
                <a:lnTo>
                  <a:pt x="1356360" y="627380"/>
                </a:lnTo>
                <a:lnTo>
                  <a:pt x="1383665" y="691515"/>
                </a:lnTo>
                <a:lnTo>
                  <a:pt x="1383665" y="756285"/>
                </a:lnTo>
                <a:lnTo>
                  <a:pt x="1383665" y="821055"/>
                </a:lnTo>
                <a:lnTo>
                  <a:pt x="1383665" y="885825"/>
                </a:lnTo>
                <a:lnTo>
                  <a:pt x="1383665" y="94996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850505" y="5771515"/>
            <a:ext cx="3602990" cy="484505"/>
          </a:xfrm>
          <a:custGeom>
            <a:avLst/>
            <a:gdLst>
              <a:gd name="connisteX0" fmla="*/ 3602990 w 3602990"/>
              <a:gd name="connsiteY0" fmla="*/ 203200 h 484505"/>
              <a:gd name="connisteX1" fmla="*/ 3524250 w 3602990"/>
              <a:gd name="connsiteY1" fmla="*/ 234950 h 484505"/>
              <a:gd name="connisteX2" fmla="*/ 3450590 w 3602990"/>
              <a:gd name="connsiteY2" fmla="*/ 271780 h 484505"/>
              <a:gd name="connisteX3" fmla="*/ 3385820 w 3602990"/>
              <a:gd name="connsiteY3" fmla="*/ 295275 h 484505"/>
              <a:gd name="connisteX4" fmla="*/ 3321050 w 3602990"/>
              <a:gd name="connsiteY4" fmla="*/ 313690 h 484505"/>
              <a:gd name="connisteX5" fmla="*/ 3247390 w 3602990"/>
              <a:gd name="connsiteY5" fmla="*/ 332105 h 484505"/>
              <a:gd name="connisteX6" fmla="*/ 3178175 w 3602990"/>
              <a:gd name="connsiteY6" fmla="*/ 340995 h 484505"/>
              <a:gd name="connisteX7" fmla="*/ 3086100 w 3602990"/>
              <a:gd name="connsiteY7" fmla="*/ 360045 h 484505"/>
              <a:gd name="connisteX8" fmla="*/ 2988945 w 3602990"/>
              <a:gd name="connsiteY8" fmla="*/ 368935 h 484505"/>
              <a:gd name="connisteX9" fmla="*/ 2915285 w 3602990"/>
              <a:gd name="connsiteY9" fmla="*/ 387350 h 484505"/>
              <a:gd name="connisteX10" fmla="*/ 2813685 w 3602990"/>
              <a:gd name="connsiteY10" fmla="*/ 396875 h 484505"/>
              <a:gd name="connisteX11" fmla="*/ 2721610 w 3602990"/>
              <a:gd name="connsiteY11" fmla="*/ 415290 h 484505"/>
              <a:gd name="connisteX12" fmla="*/ 2652395 w 3602990"/>
              <a:gd name="connsiteY12" fmla="*/ 415290 h 484505"/>
              <a:gd name="connisteX13" fmla="*/ 2541905 w 3602990"/>
              <a:gd name="connsiteY13" fmla="*/ 424180 h 484505"/>
              <a:gd name="connisteX14" fmla="*/ 2472690 w 3602990"/>
              <a:gd name="connsiteY14" fmla="*/ 433705 h 484505"/>
              <a:gd name="connisteX15" fmla="*/ 2407920 w 3602990"/>
              <a:gd name="connsiteY15" fmla="*/ 447675 h 484505"/>
              <a:gd name="connisteX16" fmla="*/ 2343150 w 3602990"/>
              <a:gd name="connsiteY16" fmla="*/ 447675 h 484505"/>
              <a:gd name="connisteX17" fmla="*/ 2204720 w 3602990"/>
              <a:gd name="connsiteY17" fmla="*/ 466090 h 484505"/>
              <a:gd name="connisteX18" fmla="*/ 2122170 w 3602990"/>
              <a:gd name="connsiteY18" fmla="*/ 474980 h 484505"/>
              <a:gd name="connisteX19" fmla="*/ 2057400 w 3602990"/>
              <a:gd name="connsiteY19" fmla="*/ 484505 h 484505"/>
              <a:gd name="connisteX20" fmla="*/ 1965325 w 3602990"/>
              <a:gd name="connsiteY20" fmla="*/ 484505 h 484505"/>
              <a:gd name="connisteX21" fmla="*/ 1882140 w 3602990"/>
              <a:gd name="connsiteY21" fmla="*/ 484505 h 484505"/>
              <a:gd name="connisteX22" fmla="*/ 1790065 w 3602990"/>
              <a:gd name="connsiteY22" fmla="*/ 484505 h 484505"/>
              <a:gd name="connisteX23" fmla="*/ 1725295 w 3602990"/>
              <a:gd name="connsiteY23" fmla="*/ 484505 h 484505"/>
              <a:gd name="connisteX24" fmla="*/ 1614805 w 3602990"/>
              <a:gd name="connsiteY24" fmla="*/ 484505 h 484505"/>
              <a:gd name="connisteX25" fmla="*/ 1540510 w 3602990"/>
              <a:gd name="connsiteY25" fmla="*/ 484505 h 484505"/>
              <a:gd name="connisteX26" fmla="*/ 1471295 w 3602990"/>
              <a:gd name="connsiteY26" fmla="*/ 474980 h 484505"/>
              <a:gd name="connisteX27" fmla="*/ 1407160 w 3602990"/>
              <a:gd name="connsiteY27" fmla="*/ 466090 h 484505"/>
              <a:gd name="connisteX28" fmla="*/ 1332865 w 3602990"/>
              <a:gd name="connsiteY28" fmla="*/ 456565 h 484505"/>
              <a:gd name="connisteX29" fmla="*/ 1203960 w 3602990"/>
              <a:gd name="connsiteY29" fmla="*/ 438150 h 484505"/>
              <a:gd name="connisteX30" fmla="*/ 1111885 w 3602990"/>
              <a:gd name="connsiteY30" fmla="*/ 419735 h 484505"/>
              <a:gd name="connisteX31" fmla="*/ 1028700 w 3602990"/>
              <a:gd name="connsiteY31" fmla="*/ 401320 h 484505"/>
              <a:gd name="connisteX32" fmla="*/ 945515 w 3602990"/>
              <a:gd name="connsiteY32" fmla="*/ 382905 h 484505"/>
              <a:gd name="connisteX33" fmla="*/ 880745 w 3602990"/>
              <a:gd name="connsiteY33" fmla="*/ 373380 h 484505"/>
              <a:gd name="connisteX34" fmla="*/ 788670 w 3602990"/>
              <a:gd name="connsiteY34" fmla="*/ 346075 h 484505"/>
              <a:gd name="connisteX35" fmla="*/ 715010 w 3602990"/>
              <a:gd name="connsiteY35" fmla="*/ 327660 h 484505"/>
              <a:gd name="connisteX36" fmla="*/ 613410 w 3602990"/>
              <a:gd name="connsiteY36" fmla="*/ 299720 h 484505"/>
              <a:gd name="connisteX37" fmla="*/ 539750 w 3602990"/>
              <a:gd name="connsiteY37" fmla="*/ 276860 h 484505"/>
              <a:gd name="connisteX38" fmla="*/ 474980 w 3602990"/>
              <a:gd name="connsiteY38" fmla="*/ 258445 h 484505"/>
              <a:gd name="connisteX39" fmla="*/ 410845 w 3602990"/>
              <a:gd name="connsiteY39" fmla="*/ 230505 h 484505"/>
              <a:gd name="connisteX40" fmla="*/ 346075 w 3602990"/>
              <a:gd name="connsiteY40" fmla="*/ 203200 h 484505"/>
              <a:gd name="connisteX41" fmla="*/ 272415 w 3602990"/>
              <a:gd name="connsiteY41" fmla="*/ 165735 h 484505"/>
              <a:gd name="connisteX42" fmla="*/ 203200 w 3602990"/>
              <a:gd name="connsiteY42" fmla="*/ 138430 h 484505"/>
              <a:gd name="connisteX43" fmla="*/ 138430 w 3602990"/>
              <a:gd name="connsiteY43" fmla="*/ 101600 h 484505"/>
              <a:gd name="connisteX44" fmla="*/ 64770 w 3602990"/>
              <a:gd name="connsiteY44" fmla="*/ 64770 h 484505"/>
              <a:gd name="connisteX45" fmla="*/ 0 w 3602990"/>
              <a:gd name="connsiteY45" fmla="*/ 0 h 4845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</a:cxnLst>
            <a:rect l="l" t="t" r="r" b="b"/>
            <a:pathLst>
              <a:path w="3602990" h="484505">
                <a:moveTo>
                  <a:pt x="3602990" y="203200"/>
                </a:moveTo>
                <a:lnTo>
                  <a:pt x="3524250" y="234950"/>
                </a:lnTo>
                <a:lnTo>
                  <a:pt x="3450590" y="271780"/>
                </a:lnTo>
                <a:lnTo>
                  <a:pt x="3385820" y="295275"/>
                </a:lnTo>
                <a:lnTo>
                  <a:pt x="3321050" y="313690"/>
                </a:lnTo>
                <a:lnTo>
                  <a:pt x="3247390" y="332105"/>
                </a:lnTo>
                <a:lnTo>
                  <a:pt x="3178175" y="340995"/>
                </a:lnTo>
                <a:lnTo>
                  <a:pt x="3086100" y="360045"/>
                </a:lnTo>
                <a:lnTo>
                  <a:pt x="2988945" y="368935"/>
                </a:lnTo>
                <a:lnTo>
                  <a:pt x="2915285" y="387350"/>
                </a:lnTo>
                <a:lnTo>
                  <a:pt x="2813685" y="396875"/>
                </a:lnTo>
                <a:lnTo>
                  <a:pt x="2721610" y="415290"/>
                </a:lnTo>
                <a:lnTo>
                  <a:pt x="2652395" y="415290"/>
                </a:lnTo>
                <a:lnTo>
                  <a:pt x="2541905" y="424180"/>
                </a:lnTo>
                <a:lnTo>
                  <a:pt x="2472690" y="433705"/>
                </a:lnTo>
                <a:lnTo>
                  <a:pt x="2407920" y="447675"/>
                </a:lnTo>
                <a:lnTo>
                  <a:pt x="2343150" y="447675"/>
                </a:lnTo>
                <a:lnTo>
                  <a:pt x="2204720" y="466090"/>
                </a:lnTo>
                <a:lnTo>
                  <a:pt x="2122170" y="474980"/>
                </a:lnTo>
                <a:lnTo>
                  <a:pt x="2057400" y="484505"/>
                </a:lnTo>
                <a:lnTo>
                  <a:pt x="1965325" y="484505"/>
                </a:lnTo>
                <a:lnTo>
                  <a:pt x="1882140" y="484505"/>
                </a:lnTo>
                <a:lnTo>
                  <a:pt x="1790065" y="484505"/>
                </a:lnTo>
                <a:lnTo>
                  <a:pt x="1725295" y="484505"/>
                </a:lnTo>
                <a:lnTo>
                  <a:pt x="1614805" y="484505"/>
                </a:lnTo>
                <a:lnTo>
                  <a:pt x="1540510" y="484505"/>
                </a:lnTo>
                <a:lnTo>
                  <a:pt x="1471295" y="474980"/>
                </a:lnTo>
                <a:lnTo>
                  <a:pt x="1407160" y="466090"/>
                </a:lnTo>
                <a:lnTo>
                  <a:pt x="1332865" y="456565"/>
                </a:lnTo>
                <a:lnTo>
                  <a:pt x="1203960" y="438150"/>
                </a:lnTo>
                <a:lnTo>
                  <a:pt x="1111885" y="419735"/>
                </a:lnTo>
                <a:lnTo>
                  <a:pt x="1028700" y="401320"/>
                </a:lnTo>
                <a:lnTo>
                  <a:pt x="945515" y="382905"/>
                </a:lnTo>
                <a:lnTo>
                  <a:pt x="880745" y="373380"/>
                </a:lnTo>
                <a:lnTo>
                  <a:pt x="788670" y="346075"/>
                </a:lnTo>
                <a:lnTo>
                  <a:pt x="715010" y="327660"/>
                </a:lnTo>
                <a:lnTo>
                  <a:pt x="613410" y="299720"/>
                </a:lnTo>
                <a:lnTo>
                  <a:pt x="539750" y="276860"/>
                </a:lnTo>
                <a:lnTo>
                  <a:pt x="474980" y="258445"/>
                </a:lnTo>
                <a:lnTo>
                  <a:pt x="410845" y="230505"/>
                </a:lnTo>
                <a:lnTo>
                  <a:pt x="346075" y="203200"/>
                </a:lnTo>
                <a:lnTo>
                  <a:pt x="272415" y="165735"/>
                </a:lnTo>
                <a:lnTo>
                  <a:pt x="203200" y="138430"/>
                </a:lnTo>
                <a:lnTo>
                  <a:pt x="138430" y="101600"/>
                </a:lnTo>
                <a:lnTo>
                  <a:pt x="64770" y="6477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721600" y="5651500"/>
            <a:ext cx="456565" cy="502920"/>
          </a:xfrm>
          <a:custGeom>
            <a:avLst/>
            <a:gdLst>
              <a:gd name="connisteX0" fmla="*/ 456565 w 456565"/>
              <a:gd name="connsiteY0" fmla="*/ 0 h 502920"/>
              <a:gd name="connisteX1" fmla="*/ 391795 w 456565"/>
              <a:gd name="connsiteY1" fmla="*/ 9525 h 502920"/>
              <a:gd name="connisteX2" fmla="*/ 327025 w 456565"/>
              <a:gd name="connsiteY2" fmla="*/ 18415 h 502920"/>
              <a:gd name="connisteX3" fmla="*/ 234950 w 456565"/>
              <a:gd name="connsiteY3" fmla="*/ 36830 h 502920"/>
              <a:gd name="connisteX4" fmla="*/ 170180 w 456565"/>
              <a:gd name="connsiteY4" fmla="*/ 64770 h 502920"/>
              <a:gd name="connisteX5" fmla="*/ 106045 w 456565"/>
              <a:gd name="connsiteY5" fmla="*/ 78740 h 502920"/>
              <a:gd name="connisteX6" fmla="*/ 31750 w 456565"/>
              <a:gd name="connsiteY6" fmla="*/ 97155 h 502920"/>
              <a:gd name="connisteX7" fmla="*/ 0 w 456565"/>
              <a:gd name="connsiteY7" fmla="*/ 161290 h 502920"/>
              <a:gd name="connisteX8" fmla="*/ 27305 w 456565"/>
              <a:gd name="connsiteY8" fmla="*/ 226060 h 502920"/>
              <a:gd name="connisteX9" fmla="*/ 55245 w 456565"/>
              <a:gd name="connsiteY9" fmla="*/ 290830 h 502920"/>
              <a:gd name="connisteX10" fmla="*/ 100965 w 456565"/>
              <a:gd name="connsiteY10" fmla="*/ 373380 h 502920"/>
              <a:gd name="connisteX11" fmla="*/ 138430 w 456565"/>
              <a:gd name="connsiteY11" fmla="*/ 438150 h 502920"/>
              <a:gd name="connisteX12" fmla="*/ 184150 w 456565"/>
              <a:gd name="connsiteY12" fmla="*/ 502920 h 5029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456565" h="502920">
                <a:moveTo>
                  <a:pt x="456565" y="0"/>
                </a:moveTo>
                <a:lnTo>
                  <a:pt x="391795" y="9525"/>
                </a:lnTo>
                <a:lnTo>
                  <a:pt x="327025" y="18415"/>
                </a:lnTo>
                <a:lnTo>
                  <a:pt x="234950" y="36830"/>
                </a:lnTo>
                <a:lnTo>
                  <a:pt x="170180" y="64770"/>
                </a:lnTo>
                <a:lnTo>
                  <a:pt x="106045" y="78740"/>
                </a:lnTo>
                <a:lnTo>
                  <a:pt x="31750" y="97155"/>
                </a:lnTo>
                <a:lnTo>
                  <a:pt x="0" y="161290"/>
                </a:lnTo>
                <a:lnTo>
                  <a:pt x="27305" y="226060"/>
                </a:lnTo>
                <a:lnTo>
                  <a:pt x="55245" y="290830"/>
                </a:lnTo>
                <a:lnTo>
                  <a:pt x="100965" y="373380"/>
                </a:lnTo>
                <a:lnTo>
                  <a:pt x="138430" y="438150"/>
                </a:lnTo>
                <a:lnTo>
                  <a:pt x="184150" y="50292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10963910" y="4488815"/>
            <a:ext cx="581660" cy="36830"/>
          </a:xfrm>
          <a:custGeom>
            <a:avLst/>
            <a:gdLst>
              <a:gd name="connisteX0" fmla="*/ 0 w 581660"/>
              <a:gd name="connsiteY0" fmla="*/ 0 h 36830"/>
              <a:gd name="connisteX1" fmla="*/ 64770 w 581660"/>
              <a:gd name="connsiteY1" fmla="*/ 9525 h 36830"/>
              <a:gd name="connisteX2" fmla="*/ 129540 w 581660"/>
              <a:gd name="connsiteY2" fmla="*/ 9525 h 36830"/>
              <a:gd name="connisteX3" fmla="*/ 194310 w 581660"/>
              <a:gd name="connsiteY3" fmla="*/ 9525 h 36830"/>
              <a:gd name="connisteX4" fmla="*/ 258445 w 581660"/>
              <a:gd name="connsiteY4" fmla="*/ 9525 h 36830"/>
              <a:gd name="connisteX5" fmla="*/ 323215 w 581660"/>
              <a:gd name="connsiteY5" fmla="*/ 9525 h 36830"/>
              <a:gd name="connisteX6" fmla="*/ 387985 w 581660"/>
              <a:gd name="connsiteY6" fmla="*/ 18415 h 36830"/>
              <a:gd name="connisteX7" fmla="*/ 452120 w 581660"/>
              <a:gd name="connsiteY7" fmla="*/ 18415 h 36830"/>
              <a:gd name="connisteX8" fmla="*/ 516890 w 581660"/>
              <a:gd name="connsiteY8" fmla="*/ 27940 h 36830"/>
              <a:gd name="connisteX9" fmla="*/ 581660 w 581660"/>
              <a:gd name="connsiteY9" fmla="*/ 36830 h 368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581660" h="36830">
                <a:moveTo>
                  <a:pt x="0" y="0"/>
                </a:moveTo>
                <a:lnTo>
                  <a:pt x="64770" y="9525"/>
                </a:lnTo>
                <a:lnTo>
                  <a:pt x="129540" y="9525"/>
                </a:lnTo>
                <a:lnTo>
                  <a:pt x="194310" y="9525"/>
                </a:lnTo>
                <a:lnTo>
                  <a:pt x="258445" y="9525"/>
                </a:lnTo>
                <a:lnTo>
                  <a:pt x="323215" y="9525"/>
                </a:lnTo>
                <a:lnTo>
                  <a:pt x="387985" y="18415"/>
                </a:lnTo>
                <a:lnTo>
                  <a:pt x="452120" y="18415"/>
                </a:lnTo>
                <a:lnTo>
                  <a:pt x="516890" y="27940"/>
                </a:lnTo>
                <a:lnTo>
                  <a:pt x="581660" y="3683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11277600" y="4327525"/>
            <a:ext cx="309245" cy="354965"/>
          </a:xfrm>
          <a:custGeom>
            <a:avLst/>
            <a:gdLst>
              <a:gd name="connisteX0" fmla="*/ 120015 w 309245"/>
              <a:gd name="connsiteY0" fmla="*/ 0 h 354965"/>
              <a:gd name="connisteX1" fmla="*/ 189230 w 309245"/>
              <a:gd name="connsiteY1" fmla="*/ 50800 h 354965"/>
              <a:gd name="connisteX2" fmla="*/ 244475 w 309245"/>
              <a:gd name="connsiteY2" fmla="*/ 115570 h 354965"/>
              <a:gd name="connisteX3" fmla="*/ 309245 w 309245"/>
              <a:gd name="connsiteY3" fmla="*/ 170815 h 354965"/>
              <a:gd name="connisteX4" fmla="*/ 267970 w 309245"/>
              <a:gd name="connsiteY4" fmla="*/ 235585 h 354965"/>
              <a:gd name="connisteX5" fmla="*/ 194310 w 309245"/>
              <a:gd name="connsiteY5" fmla="*/ 272415 h 354965"/>
              <a:gd name="connisteX6" fmla="*/ 129540 w 309245"/>
              <a:gd name="connsiteY6" fmla="*/ 299720 h 354965"/>
              <a:gd name="connisteX7" fmla="*/ 64770 w 309245"/>
              <a:gd name="connsiteY7" fmla="*/ 327660 h 354965"/>
              <a:gd name="connisteX8" fmla="*/ 0 w 309245"/>
              <a:gd name="connsiteY8" fmla="*/ 354965 h 354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309245" h="354965">
                <a:moveTo>
                  <a:pt x="120015" y="0"/>
                </a:moveTo>
                <a:lnTo>
                  <a:pt x="189230" y="50800"/>
                </a:lnTo>
                <a:lnTo>
                  <a:pt x="244475" y="115570"/>
                </a:lnTo>
                <a:lnTo>
                  <a:pt x="309245" y="170815"/>
                </a:lnTo>
                <a:lnTo>
                  <a:pt x="267970" y="235585"/>
                </a:lnTo>
                <a:lnTo>
                  <a:pt x="194310" y="272415"/>
                </a:lnTo>
                <a:lnTo>
                  <a:pt x="129540" y="299720"/>
                </a:lnTo>
                <a:lnTo>
                  <a:pt x="64770" y="327660"/>
                </a:lnTo>
                <a:lnTo>
                  <a:pt x="0" y="35496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1734800" y="3192780"/>
            <a:ext cx="4191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画不下了</a:t>
            </a:r>
            <a:endParaRPr lang="zh-CN" altLang="en-US"/>
          </a:p>
          <a:p>
            <a:r>
              <a:rPr lang="zh-CN" altLang="en-US"/>
              <a:t>，</a:t>
            </a:r>
            <a:r>
              <a:rPr lang="zh-CN" altLang="en-US"/>
              <a:t>自己想一想</a:t>
            </a:r>
            <a:endParaRPr lang="zh-CN" altLang="en-US"/>
          </a:p>
        </p:txBody>
      </p:sp>
    </p:spTree>
    <p:custDataLst>
      <p:tags r:id="rId3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回合、轮与</a:t>
            </a:r>
            <a:r>
              <a:rPr lang="zh-CN" altLang="en-US"/>
              <a:t>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89915"/>
          </a:xfrm>
        </p:spPr>
        <p:txBody>
          <a:bodyPr>
            <a:normAutofit/>
          </a:bodyPr>
          <a:p>
            <a:r>
              <a:rPr lang="zh-CN" altLang="en-US">
                <a:solidFill>
                  <a:srgbClr val="FF0000"/>
                </a:solidFill>
              </a:rPr>
              <a:t>对游戏的</a:t>
            </a:r>
            <a:r>
              <a:rPr lang="zh-CN" altLang="en-US">
                <a:solidFill>
                  <a:srgbClr val="FF0000"/>
                </a:solidFill>
              </a:rPr>
              <a:t>要求：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>
            <p:custDataLst>
              <p:tags r:id="rId1"/>
            </p:custDataLst>
          </p:nvPr>
        </p:nvSpPr>
        <p:spPr>
          <a:xfrm>
            <a:off x="674370" y="2113280"/>
            <a:ext cx="9639935" cy="1913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、事件触发的对全体的</a:t>
            </a:r>
            <a:r>
              <a:rPr lang="en-US" altLang="zh-CN"/>
              <a:t>buff</a:t>
            </a:r>
            <a:r>
              <a:rPr lang="zh-CN" altLang="en-US"/>
              <a:t>牌按到角色头上：采用</a:t>
            </a:r>
            <a:r>
              <a:rPr lang="en-US" altLang="zh-CN"/>
              <a:t>“</a:t>
            </a:r>
            <a:r>
              <a:rPr lang="zh-CN" altLang="en-US"/>
              <a:t>使角色</a:t>
            </a:r>
            <a:r>
              <a:rPr lang="en-US" altLang="zh-CN"/>
              <a:t>xxx</a:t>
            </a:r>
            <a:r>
              <a:rPr lang="zh-CN" altLang="en-US"/>
              <a:t>，持续一个回合</a:t>
            </a:r>
            <a:r>
              <a:rPr lang="en-US" altLang="zh-CN"/>
              <a:t>”</a:t>
            </a:r>
            <a:r>
              <a:rPr lang="zh-CN" altLang="en-US"/>
              <a:t>的</a:t>
            </a:r>
            <a:r>
              <a:rPr lang="zh-CN" altLang="en-US"/>
              <a:t>表述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、角色的技能如果按轮次冷却，那在少打多时会冷却的</a:t>
            </a:r>
            <a:r>
              <a:rPr lang="zh-CN" altLang="en-US"/>
              <a:t>很快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回合、轮与</a:t>
            </a:r>
            <a:r>
              <a:rPr lang="zh-CN" altLang="en-US"/>
              <a:t>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89915"/>
          </a:xfrm>
        </p:spPr>
        <p:txBody>
          <a:bodyPr>
            <a:normAutofit/>
          </a:bodyPr>
          <a:p>
            <a:r>
              <a:rPr lang="zh-CN" altLang="en-US">
                <a:solidFill>
                  <a:srgbClr val="FF0000"/>
                </a:solidFill>
              </a:rPr>
              <a:t>一些</a:t>
            </a:r>
            <a:r>
              <a:rPr lang="zh-CN" altLang="en-US">
                <a:solidFill>
                  <a:srgbClr val="FF0000"/>
                </a:solidFill>
              </a:rPr>
              <a:t>范例：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>
            <p:custDataLst>
              <p:tags r:id="rId1"/>
            </p:custDataLst>
          </p:nvPr>
        </p:nvSpPr>
        <p:spPr>
          <a:xfrm>
            <a:off x="674370" y="2002790"/>
            <a:ext cx="3569335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、镜子（假设一个</a:t>
            </a:r>
            <a:r>
              <a:rPr lang="en-US" altLang="zh-CN"/>
              <a:t>1v2</a:t>
            </a:r>
            <a:r>
              <a:rPr lang="zh-CN" altLang="en-US"/>
              <a:t>的情况）</a:t>
            </a:r>
            <a:endParaRPr lang="zh-CN" altLang="en-US"/>
          </a:p>
        </p:txBody>
      </p:sp>
      <p:sp>
        <p:nvSpPr>
          <p:cNvPr id="70" name="文本框 69"/>
          <p:cNvSpPr txBox="1"/>
          <p:nvPr>
            <p:custDataLst>
              <p:tags r:id="rId2"/>
            </p:custDataLst>
          </p:nvPr>
        </p:nvSpPr>
        <p:spPr>
          <a:xfrm>
            <a:off x="720090" y="2546350"/>
            <a:ext cx="341376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</a:rPr>
              <a:t>A[a]     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B[1]</a:t>
            </a:r>
            <a:r>
              <a:rPr lang="en-US" altLang="zh-CN">
                <a:solidFill>
                  <a:schemeClr val="accent1"/>
                </a:solidFill>
              </a:rPr>
              <a:t>      A[b]     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B[1]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08330" y="2992120"/>
            <a:ext cx="89281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造成伤害</a:t>
            </a:r>
            <a:endParaRPr lang="zh-CN" altLang="en-US" sz="1200"/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401445" y="2992120"/>
            <a:ext cx="791845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反给</a:t>
            </a:r>
            <a:r>
              <a:rPr lang="en-US" altLang="zh-CN" sz="1200"/>
              <a:t>A[a]</a:t>
            </a:r>
            <a:endParaRPr lang="en-US" altLang="zh-CN" sz="1200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193290" y="2992120"/>
            <a:ext cx="89281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造成伤害</a:t>
            </a:r>
            <a:endParaRPr lang="zh-CN" altLang="en-US" sz="1200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3086100" y="2992120"/>
            <a:ext cx="791845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反给</a:t>
            </a:r>
            <a:r>
              <a:rPr lang="en-US" altLang="zh-CN" sz="1200"/>
              <a:t>A[b]</a:t>
            </a:r>
            <a:endParaRPr lang="en-US" altLang="zh-CN" sz="1200"/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1358265" y="2343785"/>
            <a:ext cx="110998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镜子</a:t>
            </a:r>
            <a:r>
              <a:rPr lang="zh-CN" altLang="en-US" sz="1200"/>
              <a:t>持有者</a:t>
            </a:r>
            <a:endParaRPr lang="zh-CN" altLang="en-US" sz="1200"/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2887980" y="2343785"/>
            <a:ext cx="110998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镜子</a:t>
            </a:r>
            <a:r>
              <a:rPr lang="zh-CN" altLang="en-US" sz="1200"/>
              <a:t>持有者</a:t>
            </a:r>
            <a:endParaRPr lang="zh-CN" altLang="en-US" sz="1200"/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791210" y="4186555"/>
            <a:ext cx="341376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</a:rPr>
              <a:t>A[a]     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B[1]</a:t>
            </a:r>
            <a:r>
              <a:rPr lang="en-US" altLang="zh-CN">
                <a:solidFill>
                  <a:schemeClr val="accent1"/>
                </a:solidFill>
              </a:rPr>
              <a:t>      A[b]     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B[1]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1385570" y="4692015"/>
            <a:ext cx="1321435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对</a:t>
            </a:r>
            <a:r>
              <a:rPr lang="en-US" altLang="zh-CN" sz="1200"/>
              <a:t>A[a]</a:t>
            </a:r>
            <a:r>
              <a:rPr lang="zh-CN" altLang="en-US" sz="1200"/>
              <a:t>造成伤害</a:t>
            </a:r>
            <a:endParaRPr lang="zh-CN" altLang="en-US" sz="1200"/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635635" y="3983990"/>
            <a:ext cx="110998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镜子</a:t>
            </a:r>
            <a:r>
              <a:rPr lang="zh-CN" altLang="en-US" sz="1200"/>
              <a:t>持有者</a:t>
            </a:r>
            <a:endParaRPr lang="zh-CN" altLang="en-US" sz="1200"/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3997960" y="3983990"/>
            <a:ext cx="110998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镜子</a:t>
            </a:r>
            <a:r>
              <a:rPr lang="zh-CN" altLang="en-US" sz="1200"/>
              <a:t>持有者</a:t>
            </a:r>
            <a:endParaRPr lang="zh-CN" altLang="en-US" sz="1200"/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4204970" y="4215765"/>
            <a:ext cx="341376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</a:rPr>
              <a:t>A[a]     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B[1]</a:t>
            </a:r>
            <a:r>
              <a:rPr lang="en-US" altLang="zh-CN">
                <a:solidFill>
                  <a:schemeClr val="accent1"/>
                </a:solidFill>
              </a:rPr>
              <a:t>      A[b]     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B[1]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2780030" y="4692015"/>
            <a:ext cx="1321435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对</a:t>
            </a:r>
            <a:r>
              <a:rPr lang="en-US" altLang="zh-CN" sz="1200"/>
              <a:t>A[a]</a:t>
            </a:r>
            <a:r>
              <a:rPr lang="zh-CN" altLang="en-US" sz="1200"/>
              <a:t>造成伤害</a:t>
            </a:r>
            <a:endParaRPr lang="zh-CN" altLang="en-US" sz="1200"/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3997960" y="4692015"/>
            <a:ext cx="1321435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sym typeface="+mn-ea"/>
              </a:rPr>
              <a:t>两个回合的伤害量</a:t>
            </a:r>
            <a:r>
              <a:rPr lang="zh-CN" altLang="en-US" sz="1200"/>
              <a:t>全部反给</a:t>
            </a:r>
            <a:r>
              <a:rPr lang="en-US" altLang="zh-CN" sz="1200"/>
              <a:t>B[1]</a:t>
            </a:r>
            <a:endParaRPr lang="zh-CN" altLang="en-US" sz="1200"/>
          </a:p>
        </p:txBody>
      </p: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637540" y="3429000"/>
            <a:ext cx="3569335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</a:rPr>
              <a:t>A[a]</a:t>
            </a:r>
            <a:r>
              <a:rPr lang="zh-CN" altLang="en-US"/>
              <a:t>有镜子，</a:t>
            </a:r>
            <a:r>
              <a:rPr lang="zh-CN" altLang="en-US"/>
              <a:t>则：</a:t>
            </a:r>
            <a:endParaRPr lang="zh-CN" altLang="en-US"/>
          </a:p>
        </p:txBody>
      </p:sp>
    </p:spTree>
    <p:custDataLst>
      <p:tags r:id="rId1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回合、轮与</a:t>
            </a:r>
            <a:r>
              <a:rPr lang="zh-CN" altLang="en-US"/>
              <a:t>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89915"/>
          </a:xfrm>
        </p:spPr>
        <p:txBody>
          <a:bodyPr>
            <a:normAutofit/>
          </a:bodyPr>
          <a:p>
            <a:r>
              <a:rPr lang="zh-CN" altLang="en-US">
                <a:solidFill>
                  <a:srgbClr val="FF0000"/>
                </a:solidFill>
              </a:rPr>
              <a:t>一些</a:t>
            </a:r>
            <a:r>
              <a:rPr lang="zh-CN" altLang="en-US">
                <a:solidFill>
                  <a:srgbClr val="FF0000"/>
                </a:solidFill>
              </a:rPr>
              <a:t>范例：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>
            <p:custDataLst>
              <p:tags r:id="rId1"/>
            </p:custDataLst>
          </p:nvPr>
        </p:nvSpPr>
        <p:spPr>
          <a:xfrm>
            <a:off x="674370" y="2002790"/>
            <a:ext cx="3569335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暮暮（假设一个</a:t>
            </a:r>
            <a:r>
              <a:rPr lang="en-US" altLang="zh-CN"/>
              <a:t>1v2</a:t>
            </a:r>
            <a:r>
              <a:rPr lang="zh-CN" altLang="en-US"/>
              <a:t>的情况）</a:t>
            </a:r>
            <a:endParaRPr lang="zh-CN" altLang="en-US"/>
          </a:p>
        </p:txBody>
      </p:sp>
      <p:sp>
        <p:nvSpPr>
          <p:cNvPr id="70" name="文本框 69"/>
          <p:cNvSpPr txBox="1"/>
          <p:nvPr>
            <p:custDataLst>
              <p:tags r:id="rId2"/>
            </p:custDataLst>
          </p:nvPr>
        </p:nvSpPr>
        <p:spPr>
          <a:xfrm>
            <a:off x="720090" y="2546350"/>
            <a:ext cx="341376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</a:rPr>
              <a:t>A[a]      </a:t>
            </a:r>
            <a:r>
              <a:rPr lang="zh-CN" altLang="en-US">
                <a:solidFill>
                  <a:schemeClr val="accent3"/>
                </a:solidFill>
                <a:sym typeface="+mn-ea"/>
              </a:rPr>
              <a:t>暮暮</a:t>
            </a:r>
            <a:r>
              <a:rPr lang="en-US" altLang="zh-CN">
                <a:solidFill>
                  <a:schemeClr val="accent1"/>
                </a:solidFill>
              </a:rPr>
              <a:t>      A[b]      </a:t>
            </a:r>
            <a:r>
              <a:rPr lang="zh-CN" altLang="en-US">
                <a:solidFill>
                  <a:schemeClr val="accent3"/>
                </a:solidFill>
                <a:sym typeface="+mn-ea"/>
              </a:rPr>
              <a:t>暮暮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08330" y="2992120"/>
            <a:ext cx="89281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没有</a:t>
            </a:r>
            <a:r>
              <a:rPr lang="zh-CN" altLang="en-US" sz="1200"/>
              <a:t>事件</a:t>
            </a:r>
            <a:endParaRPr lang="zh-CN" altLang="en-US" sz="1200"/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401445" y="2992120"/>
            <a:ext cx="85090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触发一个</a:t>
            </a:r>
            <a:endParaRPr lang="zh-CN" altLang="en-US" sz="1200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193290" y="2992120"/>
            <a:ext cx="89281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没有</a:t>
            </a:r>
            <a:r>
              <a:rPr lang="zh-CN" altLang="en-US" sz="1200"/>
              <a:t>事件</a:t>
            </a:r>
            <a:endParaRPr lang="zh-CN" altLang="en-US" sz="1200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3086100" y="2992120"/>
            <a:ext cx="94361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触发一个</a:t>
            </a:r>
            <a:endParaRPr lang="zh-CN" altLang="en-US" sz="1200"/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791210" y="4186555"/>
            <a:ext cx="341376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accent1"/>
                </a:solidFill>
              </a:rPr>
              <a:t>暮暮</a:t>
            </a:r>
            <a:r>
              <a:rPr lang="en-US" altLang="zh-CN">
                <a:solidFill>
                  <a:schemeClr val="accent1"/>
                </a:solidFill>
              </a:rPr>
              <a:t>     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B[1]</a:t>
            </a:r>
            <a:r>
              <a:rPr lang="en-US" altLang="zh-CN">
                <a:solidFill>
                  <a:schemeClr val="accent1"/>
                </a:solidFill>
              </a:rPr>
              <a:t>      A[b]     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B[1]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556385" y="4692015"/>
            <a:ext cx="86741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没有</a:t>
            </a:r>
            <a:r>
              <a:rPr lang="zh-CN" altLang="en-US" sz="1200"/>
              <a:t>事件</a:t>
            </a:r>
            <a:endParaRPr lang="zh-CN" altLang="en-US" sz="1200"/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4204970" y="4215765"/>
            <a:ext cx="341376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accent1"/>
                </a:solidFill>
              </a:rPr>
              <a:t>暮暮</a:t>
            </a:r>
            <a:r>
              <a:rPr lang="en-US" altLang="zh-CN">
                <a:solidFill>
                  <a:schemeClr val="accent1"/>
                </a:solidFill>
              </a:rPr>
              <a:t>    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B[1]</a:t>
            </a:r>
            <a:r>
              <a:rPr lang="en-US" altLang="zh-CN">
                <a:solidFill>
                  <a:schemeClr val="accent1"/>
                </a:solidFill>
              </a:rPr>
              <a:t>      A[b]     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B[1]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10"/>
            </p:custDataLst>
          </p:nvPr>
        </p:nvSpPr>
        <p:spPr>
          <a:xfrm>
            <a:off x="4133850" y="4754880"/>
            <a:ext cx="846455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sym typeface="+mn-ea"/>
              </a:rPr>
              <a:t>触发</a:t>
            </a:r>
            <a:r>
              <a:rPr lang="zh-CN" altLang="en-US" sz="1200">
                <a:sym typeface="+mn-ea"/>
              </a:rPr>
              <a:t>一个</a:t>
            </a:r>
            <a:endParaRPr lang="zh-CN" altLang="en-US" sz="1200"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637540" y="3484245"/>
            <a:ext cx="3569335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accent1"/>
                </a:solidFill>
              </a:rPr>
              <a:t>暮暮</a:t>
            </a:r>
            <a:r>
              <a:rPr lang="zh-CN" altLang="en-US"/>
              <a:t>有队友，</a:t>
            </a:r>
            <a:r>
              <a:rPr lang="zh-CN" altLang="en-US"/>
              <a:t>则：</a:t>
            </a:r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3025775" y="4754880"/>
            <a:ext cx="86741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没有</a:t>
            </a:r>
            <a:r>
              <a:rPr lang="zh-CN" altLang="en-US" sz="1200"/>
              <a:t>事件</a:t>
            </a:r>
            <a:endParaRPr lang="zh-CN" altLang="en-US" sz="1200"/>
          </a:p>
        </p:txBody>
      </p:sp>
      <p:sp>
        <p:nvSpPr>
          <p:cNvPr id="27" name="文本框 26"/>
          <p:cNvSpPr txBox="1"/>
          <p:nvPr>
            <p:custDataLst>
              <p:tags r:id="rId13"/>
            </p:custDataLst>
          </p:nvPr>
        </p:nvSpPr>
        <p:spPr>
          <a:xfrm>
            <a:off x="654685" y="4692015"/>
            <a:ext cx="846455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sym typeface="+mn-ea"/>
              </a:rPr>
              <a:t>触发</a:t>
            </a:r>
            <a:r>
              <a:rPr lang="zh-CN" altLang="en-US" sz="1200">
                <a:sym typeface="+mn-ea"/>
              </a:rPr>
              <a:t>一个</a:t>
            </a:r>
            <a:endParaRPr lang="zh-CN" altLang="en-US" sz="1200"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回合、轮与</a:t>
            </a:r>
            <a:r>
              <a:rPr lang="zh-CN" altLang="en-US"/>
              <a:t>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89915"/>
          </a:xfrm>
        </p:spPr>
        <p:txBody>
          <a:bodyPr>
            <a:normAutofit/>
          </a:bodyPr>
          <a:p>
            <a:r>
              <a:rPr lang="zh-CN" altLang="en-US">
                <a:solidFill>
                  <a:srgbClr val="FF0000"/>
                </a:solidFill>
              </a:rPr>
              <a:t>一些</a:t>
            </a:r>
            <a:r>
              <a:rPr lang="zh-CN" altLang="en-US">
                <a:solidFill>
                  <a:srgbClr val="FF0000"/>
                </a:solidFill>
              </a:rPr>
              <a:t>范例：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>
            <p:custDataLst>
              <p:tags r:id="rId1"/>
            </p:custDataLst>
          </p:nvPr>
        </p:nvSpPr>
        <p:spPr>
          <a:xfrm>
            <a:off x="674370" y="2002790"/>
            <a:ext cx="3569335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olidFill>
                  <a:schemeClr val="accent3"/>
                </a:solidFill>
              </a:rPr>
              <a:t>暮暮</a:t>
            </a:r>
            <a:r>
              <a:rPr lang="zh-CN" altLang="en-US"/>
              <a:t>（假设一个</a:t>
            </a:r>
            <a:r>
              <a:rPr lang="en-US" altLang="zh-CN"/>
              <a:t>1v2</a:t>
            </a:r>
            <a:r>
              <a:rPr lang="zh-CN" altLang="en-US"/>
              <a:t>的情况）</a:t>
            </a:r>
            <a:endParaRPr lang="zh-CN" altLang="en-US"/>
          </a:p>
        </p:txBody>
      </p:sp>
      <p:sp>
        <p:nvSpPr>
          <p:cNvPr id="70" name="文本框 69"/>
          <p:cNvSpPr txBox="1"/>
          <p:nvPr>
            <p:custDataLst>
              <p:tags r:id="rId2"/>
            </p:custDataLst>
          </p:nvPr>
        </p:nvSpPr>
        <p:spPr>
          <a:xfrm>
            <a:off x="720090" y="2546350"/>
            <a:ext cx="341376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</a:rPr>
              <a:t>A[a]      </a:t>
            </a:r>
            <a:r>
              <a:rPr lang="zh-CN" altLang="en-US">
                <a:solidFill>
                  <a:schemeClr val="accent3"/>
                </a:solidFill>
                <a:sym typeface="+mn-ea"/>
              </a:rPr>
              <a:t>暮暮</a:t>
            </a:r>
            <a:r>
              <a:rPr lang="en-US" altLang="zh-CN">
                <a:solidFill>
                  <a:schemeClr val="accent1"/>
                </a:solidFill>
              </a:rPr>
              <a:t>      A[b]      </a:t>
            </a:r>
            <a:r>
              <a:rPr lang="zh-CN" altLang="en-US">
                <a:solidFill>
                  <a:schemeClr val="accent3"/>
                </a:solidFill>
                <a:sym typeface="+mn-ea"/>
              </a:rPr>
              <a:t>暮暮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08330" y="2992120"/>
            <a:ext cx="89281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没有</a:t>
            </a:r>
            <a:r>
              <a:rPr lang="zh-CN" altLang="en-US" sz="1200"/>
              <a:t>事件</a:t>
            </a:r>
            <a:endParaRPr lang="zh-CN" altLang="en-US" sz="1200"/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401445" y="2992120"/>
            <a:ext cx="85090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触发一个</a:t>
            </a:r>
            <a:endParaRPr lang="zh-CN" altLang="en-US" sz="1200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193290" y="2992120"/>
            <a:ext cx="89281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没有</a:t>
            </a:r>
            <a:r>
              <a:rPr lang="zh-CN" altLang="en-US" sz="1200"/>
              <a:t>事件</a:t>
            </a:r>
            <a:endParaRPr lang="zh-CN" altLang="en-US" sz="1200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3086100" y="2992120"/>
            <a:ext cx="94361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触发一个</a:t>
            </a:r>
            <a:endParaRPr lang="zh-CN" altLang="en-US" sz="1200"/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791210" y="4186555"/>
            <a:ext cx="341376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accent1"/>
                </a:solidFill>
              </a:rPr>
              <a:t>暮暮</a:t>
            </a:r>
            <a:r>
              <a:rPr lang="en-US" altLang="zh-CN">
                <a:solidFill>
                  <a:schemeClr val="accent1"/>
                </a:solidFill>
              </a:rPr>
              <a:t>     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B[1]</a:t>
            </a:r>
            <a:r>
              <a:rPr lang="en-US" altLang="zh-CN">
                <a:solidFill>
                  <a:schemeClr val="accent1"/>
                </a:solidFill>
              </a:rPr>
              <a:t>      A[b]     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B[1]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556385" y="4692015"/>
            <a:ext cx="86741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没有</a:t>
            </a:r>
            <a:r>
              <a:rPr lang="zh-CN" altLang="en-US" sz="1200"/>
              <a:t>事件</a:t>
            </a:r>
            <a:endParaRPr lang="zh-CN" altLang="en-US" sz="1200"/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4204970" y="4215765"/>
            <a:ext cx="341376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accent1"/>
                </a:solidFill>
              </a:rPr>
              <a:t>暮暮</a:t>
            </a:r>
            <a:r>
              <a:rPr lang="en-US" altLang="zh-CN">
                <a:solidFill>
                  <a:schemeClr val="accent1"/>
                </a:solidFill>
              </a:rPr>
              <a:t>    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B[1]</a:t>
            </a:r>
            <a:r>
              <a:rPr lang="en-US" altLang="zh-CN">
                <a:solidFill>
                  <a:schemeClr val="accent1"/>
                </a:solidFill>
              </a:rPr>
              <a:t>      A[b]     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B[1]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10"/>
            </p:custDataLst>
          </p:nvPr>
        </p:nvSpPr>
        <p:spPr>
          <a:xfrm>
            <a:off x="4133850" y="4754880"/>
            <a:ext cx="846455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sym typeface="+mn-ea"/>
              </a:rPr>
              <a:t>触发</a:t>
            </a:r>
            <a:r>
              <a:rPr lang="zh-CN" altLang="en-US" sz="1200">
                <a:sym typeface="+mn-ea"/>
              </a:rPr>
              <a:t>一个</a:t>
            </a:r>
            <a:endParaRPr lang="zh-CN" altLang="en-US" sz="1200"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637540" y="3484245"/>
            <a:ext cx="3569335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accent1"/>
                </a:solidFill>
              </a:rPr>
              <a:t>暮暮</a:t>
            </a:r>
            <a:r>
              <a:rPr lang="zh-CN" altLang="en-US"/>
              <a:t>有队友，</a:t>
            </a:r>
            <a:r>
              <a:rPr lang="zh-CN" altLang="en-US"/>
              <a:t>则：</a:t>
            </a:r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3025775" y="4754880"/>
            <a:ext cx="86741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没有</a:t>
            </a:r>
            <a:r>
              <a:rPr lang="zh-CN" altLang="en-US" sz="1200"/>
              <a:t>事件</a:t>
            </a:r>
            <a:endParaRPr lang="zh-CN" altLang="en-US" sz="1200"/>
          </a:p>
        </p:txBody>
      </p:sp>
      <p:sp>
        <p:nvSpPr>
          <p:cNvPr id="27" name="文本框 26"/>
          <p:cNvSpPr txBox="1"/>
          <p:nvPr>
            <p:custDataLst>
              <p:tags r:id="rId13"/>
            </p:custDataLst>
          </p:nvPr>
        </p:nvSpPr>
        <p:spPr>
          <a:xfrm>
            <a:off x="654685" y="4692015"/>
            <a:ext cx="846455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sym typeface="+mn-ea"/>
              </a:rPr>
              <a:t>触发</a:t>
            </a:r>
            <a:r>
              <a:rPr lang="zh-CN" altLang="en-US" sz="1200">
                <a:sym typeface="+mn-ea"/>
              </a:rPr>
              <a:t>一个</a:t>
            </a:r>
            <a:endParaRPr lang="zh-CN" altLang="en-US" sz="12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4700" y="2376170"/>
            <a:ext cx="5226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这会导致暮暮在一打多的情况下奇猛无比，但考虑到暮暮作为主角中的</a:t>
            </a:r>
            <a:r>
              <a:rPr lang="zh-CN" altLang="en-US" sz="1200"/>
              <a:t>主角，强度高一些我是很乐意看到的。</a:t>
            </a:r>
            <a:endParaRPr lang="zh-CN" altLang="en-US" sz="1200"/>
          </a:p>
        </p:txBody>
      </p:sp>
    </p:spTree>
    <p:custDataLst>
      <p:tags r:id="rId1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回合、轮与</a:t>
            </a:r>
            <a:r>
              <a:rPr lang="zh-CN" altLang="en-US"/>
              <a:t>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89915"/>
          </a:xfrm>
        </p:spPr>
        <p:txBody>
          <a:bodyPr>
            <a:normAutofit fontScale="80000"/>
          </a:bodyPr>
          <a:p>
            <a:r>
              <a:rPr lang="zh-CN" altLang="en-US">
                <a:solidFill>
                  <a:srgbClr val="FF0000"/>
                </a:solidFill>
              </a:rPr>
              <a:t>当有多个技能在某个阶段起作用时（比如抽牌</a:t>
            </a:r>
            <a:r>
              <a:rPr lang="zh-CN" altLang="en-US">
                <a:solidFill>
                  <a:srgbClr val="FF0000"/>
                </a:solidFill>
              </a:rPr>
              <a:t>阶段前），先后顺序按优先级判断，优先级产生于当前回合下</a:t>
            </a:r>
            <a:r>
              <a:rPr lang="zh-CN" altLang="en-US">
                <a:solidFill>
                  <a:srgbClr val="FF0000"/>
                </a:solidFill>
              </a:rPr>
              <a:t>的顺序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18870" y="2244725"/>
            <a:ext cx="196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</a:t>
            </a:r>
            <a:r>
              <a:rPr lang="zh-CN" altLang="en-US"/>
              <a:t>回合</a:t>
            </a:r>
            <a:endParaRPr lang="zh-CN" altLang="en-US"/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>
            <a:off x="1583690" y="2660015"/>
            <a:ext cx="56515" cy="741045"/>
          </a:xfrm>
          <a:custGeom>
            <a:avLst/>
            <a:gdLst>
              <a:gd name="connisteX0" fmla="*/ 48260 w 56515"/>
              <a:gd name="connsiteY0" fmla="*/ 0 h 741045"/>
              <a:gd name="connisteX1" fmla="*/ 40640 w 56515"/>
              <a:gd name="connsiteY1" fmla="*/ 69215 h 741045"/>
              <a:gd name="connisteX2" fmla="*/ 32385 w 56515"/>
              <a:gd name="connsiteY2" fmla="*/ 142240 h 741045"/>
              <a:gd name="connisteX3" fmla="*/ 32385 w 56515"/>
              <a:gd name="connsiteY3" fmla="*/ 215900 h 741045"/>
              <a:gd name="connisteX4" fmla="*/ 24130 w 56515"/>
              <a:gd name="connsiteY4" fmla="*/ 285115 h 741045"/>
              <a:gd name="connisteX5" fmla="*/ 15875 w 56515"/>
              <a:gd name="connsiteY5" fmla="*/ 349885 h 741045"/>
              <a:gd name="connisteX6" fmla="*/ 15875 w 56515"/>
              <a:gd name="connsiteY6" fmla="*/ 415290 h 741045"/>
              <a:gd name="connisteX7" fmla="*/ 15875 w 56515"/>
              <a:gd name="connsiteY7" fmla="*/ 480695 h 741045"/>
              <a:gd name="connisteX8" fmla="*/ 15875 w 56515"/>
              <a:gd name="connsiteY8" fmla="*/ 545465 h 741045"/>
              <a:gd name="connisteX9" fmla="*/ 0 w 56515"/>
              <a:gd name="connsiteY9" fmla="*/ 610870 h 741045"/>
              <a:gd name="connisteX10" fmla="*/ 36195 w 56515"/>
              <a:gd name="connsiteY10" fmla="*/ 676275 h 741045"/>
              <a:gd name="connisteX11" fmla="*/ 56515 w 56515"/>
              <a:gd name="connsiteY11" fmla="*/ 741045 h 7410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6515" h="741045">
                <a:moveTo>
                  <a:pt x="48260" y="0"/>
                </a:moveTo>
                <a:lnTo>
                  <a:pt x="40640" y="69215"/>
                </a:lnTo>
                <a:lnTo>
                  <a:pt x="32385" y="142240"/>
                </a:lnTo>
                <a:lnTo>
                  <a:pt x="32385" y="215900"/>
                </a:lnTo>
                <a:lnTo>
                  <a:pt x="24130" y="285115"/>
                </a:lnTo>
                <a:lnTo>
                  <a:pt x="15875" y="349885"/>
                </a:lnTo>
                <a:lnTo>
                  <a:pt x="15875" y="415290"/>
                </a:lnTo>
                <a:lnTo>
                  <a:pt x="15875" y="480695"/>
                </a:lnTo>
                <a:lnTo>
                  <a:pt x="15875" y="545465"/>
                </a:lnTo>
                <a:lnTo>
                  <a:pt x="0" y="610870"/>
                </a:lnTo>
                <a:lnTo>
                  <a:pt x="36195" y="676275"/>
                </a:lnTo>
                <a:lnTo>
                  <a:pt x="56515" y="74104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>
            <a:off x="1363345" y="3185160"/>
            <a:ext cx="553720" cy="391160"/>
          </a:xfrm>
          <a:custGeom>
            <a:avLst/>
            <a:gdLst>
              <a:gd name="connisteX0" fmla="*/ 0 w 553720"/>
              <a:gd name="connsiteY0" fmla="*/ 0 h 391160"/>
              <a:gd name="connisteX1" fmla="*/ 28575 w 553720"/>
              <a:gd name="connsiteY1" fmla="*/ 77470 h 391160"/>
              <a:gd name="connisteX2" fmla="*/ 73660 w 553720"/>
              <a:gd name="connsiteY2" fmla="*/ 163195 h 391160"/>
              <a:gd name="connisteX3" fmla="*/ 138430 w 553720"/>
              <a:gd name="connsiteY3" fmla="*/ 236220 h 391160"/>
              <a:gd name="connisteX4" fmla="*/ 203835 w 553720"/>
              <a:gd name="connsiteY4" fmla="*/ 301625 h 391160"/>
              <a:gd name="connisteX5" fmla="*/ 268605 w 553720"/>
              <a:gd name="connsiteY5" fmla="*/ 342265 h 391160"/>
              <a:gd name="connisteX6" fmla="*/ 334010 w 553720"/>
              <a:gd name="connsiteY6" fmla="*/ 391160 h 391160"/>
              <a:gd name="connisteX7" fmla="*/ 374650 w 553720"/>
              <a:gd name="connsiteY7" fmla="*/ 321945 h 391160"/>
              <a:gd name="connisteX8" fmla="*/ 423545 w 553720"/>
              <a:gd name="connsiteY8" fmla="*/ 240665 h 391160"/>
              <a:gd name="connisteX9" fmla="*/ 464185 w 553720"/>
              <a:gd name="connsiteY9" fmla="*/ 175260 h 391160"/>
              <a:gd name="connisteX10" fmla="*/ 504825 w 553720"/>
              <a:gd name="connsiteY10" fmla="*/ 109855 h 391160"/>
              <a:gd name="connisteX11" fmla="*/ 553720 w 553720"/>
              <a:gd name="connsiteY11" fmla="*/ 33020 h 3911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53720" h="391160">
                <a:moveTo>
                  <a:pt x="0" y="0"/>
                </a:moveTo>
                <a:lnTo>
                  <a:pt x="28575" y="77470"/>
                </a:lnTo>
                <a:lnTo>
                  <a:pt x="73660" y="163195"/>
                </a:lnTo>
                <a:lnTo>
                  <a:pt x="138430" y="236220"/>
                </a:lnTo>
                <a:lnTo>
                  <a:pt x="203835" y="301625"/>
                </a:lnTo>
                <a:lnTo>
                  <a:pt x="268605" y="342265"/>
                </a:lnTo>
                <a:lnTo>
                  <a:pt x="334010" y="391160"/>
                </a:lnTo>
                <a:lnTo>
                  <a:pt x="374650" y="321945"/>
                </a:lnTo>
                <a:lnTo>
                  <a:pt x="423545" y="240665"/>
                </a:lnTo>
                <a:lnTo>
                  <a:pt x="464185" y="175260"/>
                </a:lnTo>
                <a:lnTo>
                  <a:pt x="504825" y="109855"/>
                </a:lnTo>
                <a:lnTo>
                  <a:pt x="553720" y="3302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1485900" y="374269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A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2338070" y="492125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sym typeface="+mn-ea"/>
              </a:rPr>
              <a:t>C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725805" y="492125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sym typeface="+mn-ea"/>
              </a:rPr>
              <a:t>B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2297430" y="4207510"/>
            <a:ext cx="40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3</a:t>
            </a:r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902970" y="4158615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3"/>
                </a:solidFill>
              </a:rPr>
              <a:t>1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1542415" y="5479415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2</a:t>
            </a:r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20" name="任意多边形 19"/>
          <p:cNvSpPr/>
          <p:nvPr>
            <p:custDataLst>
              <p:tags r:id="rId10"/>
            </p:custDataLst>
          </p:nvPr>
        </p:nvSpPr>
        <p:spPr>
          <a:xfrm>
            <a:off x="1221105" y="3922395"/>
            <a:ext cx="256540" cy="219710"/>
          </a:xfrm>
          <a:custGeom>
            <a:avLst/>
            <a:gdLst>
              <a:gd name="connisteX0" fmla="*/ 256540 w 256540"/>
              <a:gd name="connsiteY0" fmla="*/ 0 h 219710"/>
              <a:gd name="connisteX1" fmla="*/ 187325 w 256540"/>
              <a:gd name="connsiteY1" fmla="*/ 3810 h 219710"/>
              <a:gd name="connisteX2" fmla="*/ 121920 w 256540"/>
              <a:gd name="connsiteY2" fmla="*/ 20320 h 219710"/>
              <a:gd name="connisteX3" fmla="*/ 64770 w 256540"/>
              <a:gd name="connsiteY3" fmla="*/ 85090 h 219710"/>
              <a:gd name="connisteX4" fmla="*/ 32385 w 256540"/>
              <a:gd name="connsiteY4" fmla="*/ 150495 h 219710"/>
              <a:gd name="connisteX5" fmla="*/ 0 w 256540"/>
              <a:gd name="connsiteY5" fmla="*/ 219710 h 2197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6540" h="219710">
                <a:moveTo>
                  <a:pt x="256540" y="0"/>
                </a:moveTo>
                <a:lnTo>
                  <a:pt x="187325" y="3810"/>
                </a:lnTo>
                <a:lnTo>
                  <a:pt x="121920" y="20320"/>
                </a:lnTo>
                <a:lnTo>
                  <a:pt x="64770" y="85090"/>
                </a:lnTo>
                <a:lnTo>
                  <a:pt x="32385" y="150495"/>
                </a:lnTo>
                <a:lnTo>
                  <a:pt x="0" y="21971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>
            <p:custDataLst>
              <p:tags r:id="rId11"/>
            </p:custDataLst>
          </p:nvPr>
        </p:nvSpPr>
        <p:spPr>
          <a:xfrm>
            <a:off x="1143635" y="4003675"/>
            <a:ext cx="248285" cy="199390"/>
          </a:xfrm>
          <a:custGeom>
            <a:avLst/>
            <a:gdLst>
              <a:gd name="connisteX0" fmla="*/ 0 w 248285"/>
              <a:gd name="connsiteY0" fmla="*/ 0 h 199390"/>
              <a:gd name="connisteX1" fmla="*/ 8255 w 248285"/>
              <a:gd name="connsiteY1" fmla="*/ 69215 h 199390"/>
              <a:gd name="connisteX2" fmla="*/ 16510 w 248285"/>
              <a:gd name="connsiteY2" fmla="*/ 133985 h 199390"/>
              <a:gd name="connisteX3" fmla="*/ 32385 w 248285"/>
              <a:gd name="connsiteY3" fmla="*/ 199390 h 199390"/>
              <a:gd name="connisteX4" fmla="*/ 109855 w 248285"/>
              <a:gd name="connsiteY4" fmla="*/ 195580 h 199390"/>
              <a:gd name="connisteX5" fmla="*/ 175260 w 248285"/>
              <a:gd name="connsiteY5" fmla="*/ 162560 h 199390"/>
              <a:gd name="connisteX6" fmla="*/ 248285 w 248285"/>
              <a:gd name="connsiteY6" fmla="*/ 113665 h 1993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48285" h="199390">
                <a:moveTo>
                  <a:pt x="0" y="0"/>
                </a:moveTo>
                <a:lnTo>
                  <a:pt x="8255" y="69215"/>
                </a:lnTo>
                <a:lnTo>
                  <a:pt x="16510" y="133985"/>
                </a:lnTo>
                <a:lnTo>
                  <a:pt x="32385" y="199390"/>
                </a:lnTo>
                <a:lnTo>
                  <a:pt x="109855" y="195580"/>
                </a:lnTo>
                <a:lnTo>
                  <a:pt x="175260" y="162560"/>
                </a:lnTo>
                <a:lnTo>
                  <a:pt x="248285" y="11366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>
            <p:custDataLst>
              <p:tags r:id="rId12"/>
            </p:custDataLst>
          </p:nvPr>
        </p:nvSpPr>
        <p:spPr>
          <a:xfrm>
            <a:off x="875030" y="4476115"/>
            <a:ext cx="76835" cy="329565"/>
          </a:xfrm>
          <a:custGeom>
            <a:avLst/>
            <a:gdLst>
              <a:gd name="connisteX0" fmla="*/ 76835 w 76835"/>
              <a:gd name="connsiteY0" fmla="*/ 0 h 329565"/>
              <a:gd name="connisteX1" fmla="*/ 40640 w 76835"/>
              <a:gd name="connsiteY1" fmla="*/ 69215 h 329565"/>
              <a:gd name="connisteX2" fmla="*/ 15875 w 76835"/>
              <a:gd name="connsiteY2" fmla="*/ 133985 h 329565"/>
              <a:gd name="connisteX3" fmla="*/ 0 w 76835"/>
              <a:gd name="connsiteY3" fmla="*/ 199390 h 329565"/>
              <a:gd name="connisteX4" fmla="*/ 0 w 76835"/>
              <a:gd name="connsiteY4" fmla="*/ 264795 h 329565"/>
              <a:gd name="connisteX5" fmla="*/ 0 w 76835"/>
              <a:gd name="connsiteY5" fmla="*/ 329565 h 329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76835" h="329565">
                <a:moveTo>
                  <a:pt x="76835" y="0"/>
                </a:moveTo>
                <a:lnTo>
                  <a:pt x="40640" y="69215"/>
                </a:lnTo>
                <a:lnTo>
                  <a:pt x="15875" y="133985"/>
                </a:lnTo>
                <a:lnTo>
                  <a:pt x="0" y="199390"/>
                </a:lnTo>
                <a:lnTo>
                  <a:pt x="0" y="264795"/>
                </a:lnTo>
                <a:lnTo>
                  <a:pt x="0" y="32956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>
            <p:custDataLst>
              <p:tags r:id="rId13"/>
            </p:custDataLst>
          </p:nvPr>
        </p:nvSpPr>
        <p:spPr>
          <a:xfrm>
            <a:off x="764540" y="4704080"/>
            <a:ext cx="350520" cy="175260"/>
          </a:xfrm>
          <a:custGeom>
            <a:avLst/>
            <a:gdLst>
              <a:gd name="connisteX0" fmla="*/ 0 w 350520"/>
              <a:gd name="connsiteY0" fmla="*/ 0 h 175260"/>
              <a:gd name="connisteX1" fmla="*/ 45085 w 350520"/>
              <a:gd name="connsiteY1" fmla="*/ 69215 h 175260"/>
              <a:gd name="connisteX2" fmla="*/ 85725 w 350520"/>
              <a:gd name="connsiteY2" fmla="*/ 134620 h 175260"/>
              <a:gd name="connisteX3" fmla="*/ 151130 w 350520"/>
              <a:gd name="connsiteY3" fmla="*/ 175260 h 175260"/>
              <a:gd name="connisteX4" fmla="*/ 215900 w 350520"/>
              <a:gd name="connsiteY4" fmla="*/ 121920 h 175260"/>
              <a:gd name="connisteX5" fmla="*/ 281305 w 350520"/>
              <a:gd name="connsiteY5" fmla="*/ 57150 h 175260"/>
              <a:gd name="connisteX6" fmla="*/ 350520 w 350520"/>
              <a:gd name="connsiteY6" fmla="*/ 8255 h 1752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350520" h="175260">
                <a:moveTo>
                  <a:pt x="0" y="0"/>
                </a:moveTo>
                <a:lnTo>
                  <a:pt x="45085" y="69215"/>
                </a:lnTo>
                <a:lnTo>
                  <a:pt x="85725" y="134620"/>
                </a:lnTo>
                <a:lnTo>
                  <a:pt x="151130" y="175260"/>
                </a:lnTo>
                <a:lnTo>
                  <a:pt x="215900" y="121920"/>
                </a:lnTo>
                <a:lnTo>
                  <a:pt x="281305" y="57150"/>
                </a:lnTo>
                <a:lnTo>
                  <a:pt x="350520" y="825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>
            <p:custDataLst>
              <p:tags r:id="rId14"/>
            </p:custDataLst>
          </p:nvPr>
        </p:nvSpPr>
        <p:spPr>
          <a:xfrm>
            <a:off x="964565" y="5302885"/>
            <a:ext cx="439420" cy="292735"/>
          </a:xfrm>
          <a:custGeom>
            <a:avLst/>
            <a:gdLst>
              <a:gd name="connisteX0" fmla="*/ 0 w 439420"/>
              <a:gd name="connsiteY0" fmla="*/ 0 h 292735"/>
              <a:gd name="connisteX1" fmla="*/ 52705 w 439420"/>
              <a:gd name="connsiteY1" fmla="*/ 77470 h 292735"/>
              <a:gd name="connisteX2" fmla="*/ 101600 w 439420"/>
              <a:gd name="connsiteY2" fmla="*/ 142240 h 292735"/>
              <a:gd name="connisteX3" fmla="*/ 167005 w 439420"/>
              <a:gd name="connsiteY3" fmla="*/ 199390 h 292735"/>
              <a:gd name="connisteX4" fmla="*/ 240030 w 439420"/>
              <a:gd name="connsiteY4" fmla="*/ 231775 h 292735"/>
              <a:gd name="connisteX5" fmla="*/ 309245 w 439420"/>
              <a:gd name="connsiteY5" fmla="*/ 260350 h 292735"/>
              <a:gd name="connisteX6" fmla="*/ 374650 w 439420"/>
              <a:gd name="connsiteY6" fmla="*/ 276860 h 292735"/>
              <a:gd name="connisteX7" fmla="*/ 439420 w 439420"/>
              <a:gd name="connsiteY7" fmla="*/ 292735 h 2927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439420" h="292735">
                <a:moveTo>
                  <a:pt x="0" y="0"/>
                </a:moveTo>
                <a:lnTo>
                  <a:pt x="52705" y="77470"/>
                </a:lnTo>
                <a:lnTo>
                  <a:pt x="101600" y="142240"/>
                </a:lnTo>
                <a:lnTo>
                  <a:pt x="167005" y="199390"/>
                </a:lnTo>
                <a:lnTo>
                  <a:pt x="240030" y="231775"/>
                </a:lnTo>
                <a:lnTo>
                  <a:pt x="309245" y="260350"/>
                </a:lnTo>
                <a:lnTo>
                  <a:pt x="374650" y="276860"/>
                </a:lnTo>
                <a:lnTo>
                  <a:pt x="439420" y="29273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>
            <p:custDataLst>
              <p:tags r:id="rId15"/>
            </p:custDataLst>
          </p:nvPr>
        </p:nvSpPr>
        <p:spPr>
          <a:xfrm>
            <a:off x="1221105" y="5510530"/>
            <a:ext cx="195580" cy="162560"/>
          </a:xfrm>
          <a:custGeom>
            <a:avLst/>
            <a:gdLst>
              <a:gd name="connisteX0" fmla="*/ 0 w 195580"/>
              <a:gd name="connsiteY0" fmla="*/ 162560 h 162560"/>
              <a:gd name="connisteX1" fmla="*/ 64770 w 195580"/>
              <a:gd name="connsiteY1" fmla="*/ 162560 h 162560"/>
              <a:gd name="connisteX2" fmla="*/ 130175 w 195580"/>
              <a:gd name="connsiteY2" fmla="*/ 154305 h 162560"/>
              <a:gd name="connisteX3" fmla="*/ 195580 w 195580"/>
              <a:gd name="connsiteY3" fmla="*/ 130175 h 162560"/>
              <a:gd name="connisteX4" fmla="*/ 191135 w 195580"/>
              <a:gd name="connsiteY4" fmla="*/ 64770 h 162560"/>
              <a:gd name="connisteX5" fmla="*/ 175260 w 195580"/>
              <a:gd name="connsiteY5" fmla="*/ 0 h 1625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95580" h="162560">
                <a:moveTo>
                  <a:pt x="0" y="162560"/>
                </a:moveTo>
                <a:lnTo>
                  <a:pt x="64770" y="162560"/>
                </a:lnTo>
                <a:lnTo>
                  <a:pt x="130175" y="154305"/>
                </a:lnTo>
                <a:lnTo>
                  <a:pt x="195580" y="130175"/>
                </a:lnTo>
                <a:lnTo>
                  <a:pt x="191135" y="64770"/>
                </a:lnTo>
                <a:lnTo>
                  <a:pt x="175260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>
            <p:custDataLst>
              <p:tags r:id="rId16"/>
            </p:custDataLst>
          </p:nvPr>
        </p:nvSpPr>
        <p:spPr>
          <a:xfrm>
            <a:off x="1823720" y="5318760"/>
            <a:ext cx="509270" cy="330200"/>
          </a:xfrm>
          <a:custGeom>
            <a:avLst/>
            <a:gdLst>
              <a:gd name="connisteX0" fmla="*/ 0 w 509270"/>
              <a:gd name="connsiteY0" fmla="*/ 330200 h 330200"/>
              <a:gd name="connisteX1" fmla="*/ 69215 w 509270"/>
              <a:gd name="connsiteY1" fmla="*/ 309880 h 330200"/>
              <a:gd name="connisteX2" fmla="*/ 134620 w 509270"/>
              <a:gd name="connsiteY2" fmla="*/ 285115 h 330200"/>
              <a:gd name="connisteX3" fmla="*/ 199390 w 509270"/>
              <a:gd name="connsiteY3" fmla="*/ 252730 h 330200"/>
              <a:gd name="connisteX4" fmla="*/ 264795 w 509270"/>
              <a:gd name="connsiteY4" fmla="*/ 212090 h 330200"/>
              <a:gd name="connisteX5" fmla="*/ 329565 w 509270"/>
              <a:gd name="connsiteY5" fmla="*/ 171450 h 330200"/>
              <a:gd name="connisteX6" fmla="*/ 394970 w 509270"/>
              <a:gd name="connsiteY6" fmla="*/ 130810 h 330200"/>
              <a:gd name="connisteX7" fmla="*/ 452120 w 509270"/>
              <a:gd name="connsiteY7" fmla="*/ 65405 h 330200"/>
              <a:gd name="connisteX8" fmla="*/ 509270 w 509270"/>
              <a:gd name="connsiteY8" fmla="*/ 0 h 330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509270" h="330200">
                <a:moveTo>
                  <a:pt x="0" y="330200"/>
                </a:moveTo>
                <a:lnTo>
                  <a:pt x="69215" y="309880"/>
                </a:lnTo>
                <a:lnTo>
                  <a:pt x="134620" y="285115"/>
                </a:lnTo>
                <a:lnTo>
                  <a:pt x="199390" y="252730"/>
                </a:lnTo>
                <a:lnTo>
                  <a:pt x="264795" y="212090"/>
                </a:lnTo>
                <a:lnTo>
                  <a:pt x="329565" y="171450"/>
                </a:lnTo>
                <a:lnTo>
                  <a:pt x="394970" y="130810"/>
                </a:lnTo>
                <a:lnTo>
                  <a:pt x="452120" y="65405"/>
                </a:lnTo>
                <a:lnTo>
                  <a:pt x="509270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>
            <p:custDataLst>
              <p:tags r:id="rId17"/>
            </p:custDataLst>
          </p:nvPr>
        </p:nvSpPr>
        <p:spPr>
          <a:xfrm>
            <a:off x="2141220" y="5253990"/>
            <a:ext cx="236220" cy="227965"/>
          </a:xfrm>
          <a:custGeom>
            <a:avLst/>
            <a:gdLst>
              <a:gd name="connisteX0" fmla="*/ 0 w 236220"/>
              <a:gd name="connsiteY0" fmla="*/ 0 h 227965"/>
              <a:gd name="connisteX1" fmla="*/ 69215 w 236220"/>
              <a:gd name="connsiteY1" fmla="*/ 3810 h 227965"/>
              <a:gd name="connisteX2" fmla="*/ 134620 w 236220"/>
              <a:gd name="connsiteY2" fmla="*/ 20320 h 227965"/>
              <a:gd name="connisteX3" fmla="*/ 199390 w 236220"/>
              <a:gd name="connsiteY3" fmla="*/ 20320 h 227965"/>
              <a:gd name="connisteX4" fmla="*/ 227965 w 236220"/>
              <a:gd name="connsiteY4" fmla="*/ 85090 h 227965"/>
              <a:gd name="connisteX5" fmla="*/ 236220 w 236220"/>
              <a:gd name="connsiteY5" fmla="*/ 162560 h 227965"/>
              <a:gd name="connisteX6" fmla="*/ 236220 w 236220"/>
              <a:gd name="connsiteY6" fmla="*/ 227965 h 227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36220" h="227965">
                <a:moveTo>
                  <a:pt x="0" y="0"/>
                </a:moveTo>
                <a:lnTo>
                  <a:pt x="69215" y="3810"/>
                </a:lnTo>
                <a:lnTo>
                  <a:pt x="134620" y="20320"/>
                </a:lnTo>
                <a:lnTo>
                  <a:pt x="199390" y="20320"/>
                </a:lnTo>
                <a:lnTo>
                  <a:pt x="227965" y="85090"/>
                </a:lnTo>
                <a:lnTo>
                  <a:pt x="236220" y="162560"/>
                </a:lnTo>
                <a:lnTo>
                  <a:pt x="236220" y="22796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>
            <p:custDataLst>
              <p:tags r:id="rId18"/>
            </p:custDataLst>
          </p:nvPr>
        </p:nvSpPr>
        <p:spPr>
          <a:xfrm>
            <a:off x="2548255" y="4504690"/>
            <a:ext cx="77470" cy="464185"/>
          </a:xfrm>
          <a:custGeom>
            <a:avLst/>
            <a:gdLst>
              <a:gd name="connisteX0" fmla="*/ 0 w 77470"/>
              <a:gd name="connsiteY0" fmla="*/ 464185 h 464185"/>
              <a:gd name="connisteX1" fmla="*/ 36830 w 77470"/>
              <a:gd name="connsiteY1" fmla="*/ 390525 h 464185"/>
              <a:gd name="connisteX2" fmla="*/ 69850 w 77470"/>
              <a:gd name="connsiteY2" fmla="*/ 325755 h 464185"/>
              <a:gd name="connisteX3" fmla="*/ 77470 w 77470"/>
              <a:gd name="connsiteY3" fmla="*/ 260350 h 464185"/>
              <a:gd name="connisteX4" fmla="*/ 77470 w 77470"/>
              <a:gd name="connsiteY4" fmla="*/ 195580 h 464185"/>
              <a:gd name="connisteX5" fmla="*/ 77470 w 77470"/>
              <a:gd name="connsiteY5" fmla="*/ 130175 h 464185"/>
              <a:gd name="connisteX6" fmla="*/ 73660 w 77470"/>
              <a:gd name="connsiteY6" fmla="*/ 64770 h 464185"/>
              <a:gd name="connisteX7" fmla="*/ 41275 w 77470"/>
              <a:gd name="connsiteY7" fmla="*/ 0 h 4641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77470" h="464185">
                <a:moveTo>
                  <a:pt x="0" y="464185"/>
                </a:moveTo>
                <a:lnTo>
                  <a:pt x="36830" y="390525"/>
                </a:lnTo>
                <a:lnTo>
                  <a:pt x="69850" y="325755"/>
                </a:lnTo>
                <a:lnTo>
                  <a:pt x="77470" y="260350"/>
                </a:lnTo>
                <a:lnTo>
                  <a:pt x="77470" y="195580"/>
                </a:lnTo>
                <a:lnTo>
                  <a:pt x="77470" y="130175"/>
                </a:lnTo>
                <a:lnTo>
                  <a:pt x="73660" y="64770"/>
                </a:lnTo>
                <a:lnTo>
                  <a:pt x="41275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>
            <p:custDataLst>
              <p:tags r:id="rId19"/>
            </p:custDataLst>
          </p:nvPr>
        </p:nvSpPr>
        <p:spPr>
          <a:xfrm>
            <a:off x="2495550" y="4504690"/>
            <a:ext cx="252730" cy="167005"/>
          </a:xfrm>
          <a:custGeom>
            <a:avLst/>
            <a:gdLst>
              <a:gd name="connisteX0" fmla="*/ 0 w 252730"/>
              <a:gd name="connsiteY0" fmla="*/ 167005 h 167005"/>
              <a:gd name="connisteX1" fmla="*/ 24765 w 252730"/>
              <a:gd name="connsiteY1" fmla="*/ 93345 h 167005"/>
              <a:gd name="connisteX2" fmla="*/ 57150 w 252730"/>
              <a:gd name="connsiteY2" fmla="*/ 28575 h 167005"/>
              <a:gd name="connisteX3" fmla="*/ 122555 w 252730"/>
              <a:gd name="connsiteY3" fmla="*/ 0 h 167005"/>
              <a:gd name="connisteX4" fmla="*/ 187325 w 252730"/>
              <a:gd name="connsiteY4" fmla="*/ 40640 h 167005"/>
              <a:gd name="connisteX5" fmla="*/ 252730 w 252730"/>
              <a:gd name="connsiteY5" fmla="*/ 81280 h 1670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2730" h="167005">
                <a:moveTo>
                  <a:pt x="0" y="167005"/>
                </a:moveTo>
                <a:lnTo>
                  <a:pt x="24765" y="93345"/>
                </a:lnTo>
                <a:lnTo>
                  <a:pt x="57150" y="28575"/>
                </a:lnTo>
                <a:lnTo>
                  <a:pt x="122555" y="0"/>
                </a:lnTo>
                <a:lnTo>
                  <a:pt x="187325" y="40640"/>
                </a:lnTo>
                <a:lnTo>
                  <a:pt x="252730" y="8128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>
            <p:custDataLst>
              <p:tags r:id="rId20"/>
            </p:custDataLst>
          </p:nvPr>
        </p:nvSpPr>
        <p:spPr>
          <a:xfrm>
            <a:off x="1913255" y="3950335"/>
            <a:ext cx="476250" cy="318135"/>
          </a:xfrm>
          <a:custGeom>
            <a:avLst/>
            <a:gdLst>
              <a:gd name="connisteX0" fmla="*/ 476250 w 476250"/>
              <a:gd name="connsiteY0" fmla="*/ 318135 h 318135"/>
              <a:gd name="connisteX1" fmla="*/ 435610 w 476250"/>
              <a:gd name="connsiteY1" fmla="*/ 244475 h 318135"/>
              <a:gd name="connisteX2" fmla="*/ 386715 w 476250"/>
              <a:gd name="connsiteY2" fmla="*/ 179705 h 318135"/>
              <a:gd name="connisteX3" fmla="*/ 329565 w 476250"/>
              <a:gd name="connsiteY3" fmla="*/ 114300 h 318135"/>
              <a:gd name="connisteX4" fmla="*/ 264795 w 476250"/>
              <a:gd name="connsiteY4" fmla="*/ 65405 h 318135"/>
              <a:gd name="connisteX5" fmla="*/ 199390 w 476250"/>
              <a:gd name="connsiteY5" fmla="*/ 33020 h 318135"/>
              <a:gd name="connisteX6" fmla="*/ 134620 w 476250"/>
              <a:gd name="connsiteY6" fmla="*/ 8255 h 318135"/>
              <a:gd name="connisteX7" fmla="*/ 69215 w 476250"/>
              <a:gd name="connsiteY7" fmla="*/ 8255 h 318135"/>
              <a:gd name="connisteX8" fmla="*/ 0 w 476250"/>
              <a:gd name="connsiteY8" fmla="*/ 0 h 3181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476250" h="318135">
                <a:moveTo>
                  <a:pt x="476250" y="318135"/>
                </a:moveTo>
                <a:lnTo>
                  <a:pt x="435610" y="244475"/>
                </a:lnTo>
                <a:lnTo>
                  <a:pt x="386715" y="179705"/>
                </a:lnTo>
                <a:lnTo>
                  <a:pt x="329565" y="114300"/>
                </a:lnTo>
                <a:lnTo>
                  <a:pt x="264795" y="65405"/>
                </a:lnTo>
                <a:lnTo>
                  <a:pt x="199390" y="33020"/>
                </a:lnTo>
                <a:lnTo>
                  <a:pt x="134620" y="8255"/>
                </a:lnTo>
                <a:lnTo>
                  <a:pt x="69215" y="8255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>
            <p:custDataLst>
              <p:tags r:id="rId21"/>
            </p:custDataLst>
          </p:nvPr>
        </p:nvSpPr>
        <p:spPr>
          <a:xfrm>
            <a:off x="1921510" y="3840480"/>
            <a:ext cx="199390" cy="285115"/>
          </a:xfrm>
          <a:custGeom>
            <a:avLst/>
            <a:gdLst>
              <a:gd name="connisteX0" fmla="*/ 97790 w 199390"/>
              <a:gd name="connsiteY0" fmla="*/ 285115 h 285115"/>
              <a:gd name="connisteX1" fmla="*/ 64770 w 199390"/>
              <a:gd name="connsiteY1" fmla="*/ 220345 h 285115"/>
              <a:gd name="connisteX2" fmla="*/ 32385 w 199390"/>
              <a:gd name="connsiteY2" fmla="*/ 154940 h 285115"/>
              <a:gd name="connisteX3" fmla="*/ 0 w 199390"/>
              <a:gd name="connsiteY3" fmla="*/ 89535 h 285115"/>
              <a:gd name="connisteX4" fmla="*/ 69215 w 199390"/>
              <a:gd name="connsiteY4" fmla="*/ 40640 h 285115"/>
              <a:gd name="connisteX5" fmla="*/ 133985 w 199390"/>
              <a:gd name="connsiteY5" fmla="*/ 24765 h 285115"/>
              <a:gd name="connisteX6" fmla="*/ 199390 w 199390"/>
              <a:gd name="connsiteY6" fmla="*/ 0 h 2851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99390" h="285115">
                <a:moveTo>
                  <a:pt x="97790" y="285115"/>
                </a:moveTo>
                <a:lnTo>
                  <a:pt x="64770" y="220345"/>
                </a:lnTo>
                <a:lnTo>
                  <a:pt x="32385" y="154940"/>
                </a:lnTo>
                <a:lnTo>
                  <a:pt x="0" y="89535"/>
                </a:lnTo>
                <a:lnTo>
                  <a:pt x="69215" y="40640"/>
                </a:lnTo>
                <a:lnTo>
                  <a:pt x="133985" y="24765"/>
                </a:lnTo>
                <a:lnTo>
                  <a:pt x="199390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974340" y="3335655"/>
            <a:ext cx="187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的优先级</a:t>
            </a:r>
            <a:r>
              <a:rPr lang="zh-CN" altLang="en-US"/>
              <a:t>为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805680" y="3335655"/>
            <a:ext cx="232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9" name="文本框 38"/>
          <p:cNvSpPr txBox="1"/>
          <p:nvPr>
            <p:custDataLst>
              <p:tags r:id="rId22"/>
            </p:custDataLst>
          </p:nvPr>
        </p:nvSpPr>
        <p:spPr>
          <a:xfrm>
            <a:off x="4847590" y="4335780"/>
            <a:ext cx="3154680" cy="91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</a:t>
            </a:r>
            <a:r>
              <a:rPr lang="zh-CN" altLang="en-US"/>
              <a:t>发完技能后，别人再依次决定要不要</a:t>
            </a:r>
            <a:r>
              <a:rPr lang="zh-CN" altLang="en-US"/>
              <a:t>发技能</a:t>
            </a:r>
            <a:endParaRPr lang="zh-CN" altLang="en-US"/>
          </a:p>
        </p:txBody>
      </p:sp>
      <p:sp>
        <p:nvSpPr>
          <p:cNvPr id="40" name="文本框 39"/>
          <p:cNvSpPr txBox="1"/>
          <p:nvPr>
            <p:custDataLst>
              <p:tags r:id="rId23"/>
            </p:custDataLst>
          </p:nvPr>
        </p:nvSpPr>
        <p:spPr>
          <a:xfrm>
            <a:off x="4900930" y="5479415"/>
            <a:ext cx="5589270" cy="1094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先有技能结算，再有装备结算，</a:t>
            </a:r>
            <a:r>
              <a:rPr lang="zh-CN" altLang="en-US"/>
              <a:t>比如</a:t>
            </a:r>
            <a:r>
              <a:rPr lang="en-US" altLang="zh-CN"/>
              <a:t>B</a:t>
            </a:r>
            <a:r>
              <a:rPr lang="zh-CN" altLang="en-US"/>
              <a:t>的技能和装备都能影响到</a:t>
            </a:r>
            <a:r>
              <a:rPr lang="en-US" altLang="zh-CN"/>
              <a:t>A</a:t>
            </a:r>
            <a:r>
              <a:rPr lang="zh-CN" altLang="en-US"/>
              <a:t>的抽牌阶段，那么先询问</a:t>
            </a:r>
            <a:r>
              <a:rPr lang="en-US" altLang="zh-CN"/>
              <a:t>B</a:t>
            </a:r>
            <a:r>
              <a:rPr lang="zh-CN" altLang="en-US"/>
              <a:t>是否使用技能，再询问</a:t>
            </a:r>
            <a:r>
              <a:rPr lang="en-US" altLang="zh-CN"/>
              <a:t>B</a:t>
            </a:r>
            <a:r>
              <a:rPr lang="zh-CN" altLang="en-US"/>
              <a:t>是否使用</a:t>
            </a:r>
            <a:r>
              <a:rPr lang="zh-CN" altLang="en-US"/>
              <a:t>装备。</a:t>
            </a:r>
            <a:endParaRPr lang="zh-CN" altLang="en-US"/>
          </a:p>
        </p:txBody>
      </p:sp>
    </p:spTree>
    <p:custDataLst>
      <p:tags r:id="rId2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回合、轮与</a:t>
            </a:r>
            <a:r>
              <a:rPr lang="zh-CN" altLang="en-US"/>
              <a:t>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89915"/>
          </a:xfrm>
        </p:spPr>
        <p:txBody>
          <a:bodyPr>
            <a:normAutofit/>
          </a:bodyPr>
          <a:p>
            <a:r>
              <a:rPr lang="zh-CN" altLang="en-US">
                <a:solidFill>
                  <a:srgbClr val="FF0000"/>
                </a:solidFill>
              </a:rPr>
              <a:t>数字队减员的情况，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死了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18870" y="2244725"/>
            <a:ext cx="196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</a:t>
            </a:r>
            <a:r>
              <a:rPr lang="zh-CN" altLang="en-US"/>
              <a:t>回合</a:t>
            </a:r>
            <a:endParaRPr lang="zh-CN" altLang="en-US"/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>
            <a:off x="1583690" y="2660015"/>
            <a:ext cx="56515" cy="741045"/>
          </a:xfrm>
          <a:custGeom>
            <a:avLst/>
            <a:gdLst>
              <a:gd name="connisteX0" fmla="*/ 48260 w 56515"/>
              <a:gd name="connsiteY0" fmla="*/ 0 h 741045"/>
              <a:gd name="connisteX1" fmla="*/ 40640 w 56515"/>
              <a:gd name="connsiteY1" fmla="*/ 69215 h 741045"/>
              <a:gd name="connisteX2" fmla="*/ 32385 w 56515"/>
              <a:gd name="connsiteY2" fmla="*/ 142240 h 741045"/>
              <a:gd name="connisteX3" fmla="*/ 32385 w 56515"/>
              <a:gd name="connsiteY3" fmla="*/ 215900 h 741045"/>
              <a:gd name="connisteX4" fmla="*/ 24130 w 56515"/>
              <a:gd name="connsiteY4" fmla="*/ 285115 h 741045"/>
              <a:gd name="connisteX5" fmla="*/ 15875 w 56515"/>
              <a:gd name="connsiteY5" fmla="*/ 349885 h 741045"/>
              <a:gd name="connisteX6" fmla="*/ 15875 w 56515"/>
              <a:gd name="connsiteY6" fmla="*/ 415290 h 741045"/>
              <a:gd name="connisteX7" fmla="*/ 15875 w 56515"/>
              <a:gd name="connsiteY7" fmla="*/ 480695 h 741045"/>
              <a:gd name="connisteX8" fmla="*/ 15875 w 56515"/>
              <a:gd name="connsiteY8" fmla="*/ 545465 h 741045"/>
              <a:gd name="connisteX9" fmla="*/ 0 w 56515"/>
              <a:gd name="connsiteY9" fmla="*/ 610870 h 741045"/>
              <a:gd name="connisteX10" fmla="*/ 36195 w 56515"/>
              <a:gd name="connsiteY10" fmla="*/ 676275 h 741045"/>
              <a:gd name="connisteX11" fmla="*/ 56515 w 56515"/>
              <a:gd name="connsiteY11" fmla="*/ 741045 h 7410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6515" h="741045">
                <a:moveTo>
                  <a:pt x="48260" y="0"/>
                </a:moveTo>
                <a:lnTo>
                  <a:pt x="40640" y="69215"/>
                </a:lnTo>
                <a:lnTo>
                  <a:pt x="32385" y="142240"/>
                </a:lnTo>
                <a:lnTo>
                  <a:pt x="32385" y="215900"/>
                </a:lnTo>
                <a:lnTo>
                  <a:pt x="24130" y="285115"/>
                </a:lnTo>
                <a:lnTo>
                  <a:pt x="15875" y="349885"/>
                </a:lnTo>
                <a:lnTo>
                  <a:pt x="15875" y="415290"/>
                </a:lnTo>
                <a:lnTo>
                  <a:pt x="15875" y="480695"/>
                </a:lnTo>
                <a:lnTo>
                  <a:pt x="15875" y="545465"/>
                </a:lnTo>
                <a:lnTo>
                  <a:pt x="0" y="610870"/>
                </a:lnTo>
                <a:lnTo>
                  <a:pt x="36195" y="676275"/>
                </a:lnTo>
                <a:lnTo>
                  <a:pt x="56515" y="74104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>
            <a:off x="1363345" y="3185160"/>
            <a:ext cx="553720" cy="391160"/>
          </a:xfrm>
          <a:custGeom>
            <a:avLst/>
            <a:gdLst>
              <a:gd name="connisteX0" fmla="*/ 0 w 553720"/>
              <a:gd name="connsiteY0" fmla="*/ 0 h 391160"/>
              <a:gd name="connisteX1" fmla="*/ 28575 w 553720"/>
              <a:gd name="connsiteY1" fmla="*/ 77470 h 391160"/>
              <a:gd name="connisteX2" fmla="*/ 73660 w 553720"/>
              <a:gd name="connsiteY2" fmla="*/ 163195 h 391160"/>
              <a:gd name="connisteX3" fmla="*/ 138430 w 553720"/>
              <a:gd name="connsiteY3" fmla="*/ 236220 h 391160"/>
              <a:gd name="connisteX4" fmla="*/ 203835 w 553720"/>
              <a:gd name="connsiteY4" fmla="*/ 301625 h 391160"/>
              <a:gd name="connisteX5" fmla="*/ 268605 w 553720"/>
              <a:gd name="connsiteY5" fmla="*/ 342265 h 391160"/>
              <a:gd name="connisteX6" fmla="*/ 334010 w 553720"/>
              <a:gd name="connsiteY6" fmla="*/ 391160 h 391160"/>
              <a:gd name="connisteX7" fmla="*/ 374650 w 553720"/>
              <a:gd name="connsiteY7" fmla="*/ 321945 h 391160"/>
              <a:gd name="connisteX8" fmla="*/ 423545 w 553720"/>
              <a:gd name="connsiteY8" fmla="*/ 240665 h 391160"/>
              <a:gd name="connisteX9" fmla="*/ 464185 w 553720"/>
              <a:gd name="connsiteY9" fmla="*/ 175260 h 391160"/>
              <a:gd name="connisteX10" fmla="*/ 504825 w 553720"/>
              <a:gd name="connsiteY10" fmla="*/ 109855 h 391160"/>
              <a:gd name="connisteX11" fmla="*/ 553720 w 553720"/>
              <a:gd name="connsiteY11" fmla="*/ 33020 h 3911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53720" h="391160">
                <a:moveTo>
                  <a:pt x="0" y="0"/>
                </a:moveTo>
                <a:lnTo>
                  <a:pt x="28575" y="77470"/>
                </a:lnTo>
                <a:lnTo>
                  <a:pt x="73660" y="163195"/>
                </a:lnTo>
                <a:lnTo>
                  <a:pt x="138430" y="236220"/>
                </a:lnTo>
                <a:lnTo>
                  <a:pt x="203835" y="301625"/>
                </a:lnTo>
                <a:lnTo>
                  <a:pt x="268605" y="342265"/>
                </a:lnTo>
                <a:lnTo>
                  <a:pt x="334010" y="391160"/>
                </a:lnTo>
                <a:lnTo>
                  <a:pt x="374650" y="321945"/>
                </a:lnTo>
                <a:lnTo>
                  <a:pt x="423545" y="240665"/>
                </a:lnTo>
                <a:lnTo>
                  <a:pt x="464185" y="175260"/>
                </a:lnTo>
                <a:lnTo>
                  <a:pt x="504825" y="109855"/>
                </a:lnTo>
                <a:lnTo>
                  <a:pt x="553720" y="3302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1485900" y="374269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A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2338070" y="492125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sym typeface="+mn-ea"/>
              </a:rPr>
              <a:t>C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725805" y="492125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sym typeface="+mn-ea"/>
              </a:rPr>
              <a:t>B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2297430" y="4207510"/>
            <a:ext cx="40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1</a:t>
            </a:r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902970" y="4158615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3"/>
                </a:solidFill>
              </a:rPr>
              <a:t>1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1542415" y="5479415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2</a:t>
            </a:r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20" name="任意多边形 19"/>
          <p:cNvSpPr/>
          <p:nvPr>
            <p:custDataLst>
              <p:tags r:id="rId10"/>
            </p:custDataLst>
          </p:nvPr>
        </p:nvSpPr>
        <p:spPr>
          <a:xfrm>
            <a:off x="1221105" y="3922395"/>
            <a:ext cx="256540" cy="219710"/>
          </a:xfrm>
          <a:custGeom>
            <a:avLst/>
            <a:gdLst>
              <a:gd name="connisteX0" fmla="*/ 256540 w 256540"/>
              <a:gd name="connsiteY0" fmla="*/ 0 h 219710"/>
              <a:gd name="connisteX1" fmla="*/ 187325 w 256540"/>
              <a:gd name="connsiteY1" fmla="*/ 3810 h 219710"/>
              <a:gd name="connisteX2" fmla="*/ 121920 w 256540"/>
              <a:gd name="connsiteY2" fmla="*/ 20320 h 219710"/>
              <a:gd name="connisteX3" fmla="*/ 64770 w 256540"/>
              <a:gd name="connsiteY3" fmla="*/ 85090 h 219710"/>
              <a:gd name="connisteX4" fmla="*/ 32385 w 256540"/>
              <a:gd name="connsiteY4" fmla="*/ 150495 h 219710"/>
              <a:gd name="connisteX5" fmla="*/ 0 w 256540"/>
              <a:gd name="connsiteY5" fmla="*/ 219710 h 2197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6540" h="219710">
                <a:moveTo>
                  <a:pt x="256540" y="0"/>
                </a:moveTo>
                <a:lnTo>
                  <a:pt x="187325" y="3810"/>
                </a:lnTo>
                <a:lnTo>
                  <a:pt x="121920" y="20320"/>
                </a:lnTo>
                <a:lnTo>
                  <a:pt x="64770" y="85090"/>
                </a:lnTo>
                <a:lnTo>
                  <a:pt x="32385" y="150495"/>
                </a:lnTo>
                <a:lnTo>
                  <a:pt x="0" y="21971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>
            <p:custDataLst>
              <p:tags r:id="rId11"/>
            </p:custDataLst>
          </p:nvPr>
        </p:nvSpPr>
        <p:spPr>
          <a:xfrm>
            <a:off x="1143635" y="4003675"/>
            <a:ext cx="248285" cy="199390"/>
          </a:xfrm>
          <a:custGeom>
            <a:avLst/>
            <a:gdLst>
              <a:gd name="connisteX0" fmla="*/ 0 w 248285"/>
              <a:gd name="connsiteY0" fmla="*/ 0 h 199390"/>
              <a:gd name="connisteX1" fmla="*/ 8255 w 248285"/>
              <a:gd name="connsiteY1" fmla="*/ 69215 h 199390"/>
              <a:gd name="connisteX2" fmla="*/ 16510 w 248285"/>
              <a:gd name="connsiteY2" fmla="*/ 133985 h 199390"/>
              <a:gd name="connisteX3" fmla="*/ 32385 w 248285"/>
              <a:gd name="connsiteY3" fmla="*/ 199390 h 199390"/>
              <a:gd name="connisteX4" fmla="*/ 109855 w 248285"/>
              <a:gd name="connsiteY4" fmla="*/ 195580 h 199390"/>
              <a:gd name="connisteX5" fmla="*/ 175260 w 248285"/>
              <a:gd name="connsiteY5" fmla="*/ 162560 h 199390"/>
              <a:gd name="connisteX6" fmla="*/ 248285 w 248285"/>
              <a:gd name="connsiteY6" fmla="*/ 113665 h 1993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48285" h="199390">
                <a:moveTo>
                  <a:pt x="0" y="0"/>
                </a:moveTo>
                <a:lnTo>
                  <a:pt x="8255" y="69215"/>
                </a:lnTo>
                <a:lnTo>
                  <a:pt x="16510" y="133985"/>
                </a:lnTo>
                <a:lnTo>
                  <a:pt x="32385" y="199390"/>
                </a:lnTo>
                <a:lnTo>
                  <a:pt x="109855" y="195580"/>
                </a:lnTo>
                <a:lnTo>
                  <a:pt x="175260" y="162560"/>
                </a:lnTo>
                <a:lnTo>
                  <a:pt x="248285" y="11366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>
            <p:custDataLst>
              <p:tags r:id="rId12"/>
            </p:custDataLst>
          </p:nvPr>
        </p:nvSpPr>
        <p:spPr>
          <a:xfrm>
            <a:off x="875030" y="4476115"/>
            <a:ext cx="76835" cy="329565"/>
          </a:xfrm>
          <a:custGeom>
            <a:avLst/>
            <a:gdLst>
              <a:gd name="connisteX0" fmla="*/ 76835 w 76835"/>
              <a:gd name="connsiteY0" fmla="*/ 0 h 329565"/>
              <a:gd name="connisteX1" fmla="*/ 40640 w 76835"/>
              <a:gd name="connsiteY1" fmla="*/ 69215 h 329565"/>
              <a:gd name="connisteX2" fmla="*/ 15875 w 76835"/>
              <a:gd name="connsiteY2" fmla="*/ 133985 h 329565"/>
              <a:gd name="connisteX3" fmla="*/ 0 w 76835"/>
              <a:gd name="connsiteY3" fmla="*/ 199390 h 329565"/>
              <a:gd name="connisteX4" fmla="*/ 0 w 76835"/>
              <a:gd name="connsiteY4" fmla="*/ 264795 h 329565"/>
              <a:gd name="connisteX5" fmla="*/ 0 w 76835"/>
              <a:gd name="connsiteY5" fmla="*/ 329565 h 329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76835" h="329565">
                <a:moveTo>
                  <a:pt x="76835" y="0"/>
                </a:moveTo>
                <a:lnTo>
                  <a:pt x="40640" y="69215"/>
                </a:lnTo>
                <a:lnTo>
                  <a:pt x="15875" y="133985"/>
                </a:lnTo>
                <a:lnTo>
                  <a:pt x="0" y="199390"/>
                </a:lnTo>
                <a:lnTo>
                  <a:pt x="0" y="264795"/>
                </a:lnTo>
                <a:lnTo>
                  <a:pt x="0" y="32956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>
            <p:custDataLst>
              <p:tags r:id="rId13"/>
            </p:custDataLst>
          </p:nvPr>
        </p:nvSpPr>
        <p:spPr>
          <a:xfrm>
            <a:off x="764540" y="4704080"/>
            <a:ext cx="350520" cy="175260"/>
          </a:xfrm>
          <a:custGeom>
            <a:avLst/>
            <a:gdLst>
              <a:gd name="connisteX0" fmla="*/ 0 w 350520"/>
              <a:gd name="connsiteY0" fmla="*/ 0 h 175260"/>
              <a:gd name="connisteX1" fmla="*/ 45085 w 350520"/>
              <a:gd name="connsiteY1" fmla="*/ 69215 h 175260"/>
              <a:gd name="connisteX2" fmla="*/ 85725 w 350520"/>
              <a:gd name="connsiteY2" fmla="*/ 134620 h 175260"/>
              <a:gd name="connisteX3" fmla="*/ 151130 w 350520"/>
              <a:gd name="connsiteY3" fmla="*/ 175260 h 175260"/>
              <a:gd name="connisteX4" fmla="*/ 215900 w 350520"/>
              <a:gd name="connsiteY4" fmla="*/ 121920 h 175260"/>
              <a:gd name="connisteX5" fmla="*/ 281305 w 350520"/>
              <a:gd name="connsiteY5" fmla="*/ 57150 h 175260"/>
              <a:gd name="connisteX6" fmla="*/ 350520 w 350520"/>
              <a:gd name="connsiteY6" fmla="*/ 8255 h 1752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350520" h="175260">
                <a:moveTo>
                  <a:pt x="0" y="0"/>
                </a:moveTo>
                <a:lnTo>
                  <a:pt x="45085" y="69215"/>
                </a:lnTo>
                <a:lnTo>
                  <a:pt x="85725" y="134620"/>
                </a:lnTo>
                <a:lnTo>
                  <a:pt x="151130" y="175260"/>
                </a:lnTo>
                <a:lnTo>
                  <a:pt x="215900" y="121920"/>
                </a:lnTo>
                <a:lnTo>
                  <a:pt x="281305" y="57150"/>
                </a:lnTo>
                <a:lnTo>
                  <a:pt x="350520" y="825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>
            <p:custDataLst>
              <p:tags r:id="rId14"/>
            </p:custDataLst>
          </p:nvPr>
        </p:nvSpPr>
        <p:spPr>
          <a:xfrm>
            <a:off x="964565" y="5302885"/>
            <a:ext cx="439420" cy="292735"/>
          </a:xfrm>
          <a:custGeom>
            <a:avLst/>
            <a:gdLst>
              <a:gd name="connisteX0" fmla="*/ 0 w 439420"/>
              <a:gd name="connsiteY0" fmla="*/ 0 h 292735"/>
              <a:gd name="connisteX1" fmla="*/ 52705 w 439420"/>
              <a:gd name="connsiteY1" fmla="*/ 77470 h 292735"/>
              <a:gd name="connisteX2" fmla="*/ 101600 w 439420"/>
              <a:gd name="connsiteY2" fmla="*/ 142240 h 292735"/>
              <a:gd name="connisteX3" fmla="*/ 167005 w 439420"/>
              <a:gd name="connsiteY3" fmla="*/ 199390 h 292735"/>
              <a:gd name="connisteX4" fmla="*/ 240030 w 439420"/>
              <a:gd name="connsiteY4" fmla="*/ 231775 h 292735"/>
              <a:gd name="connisteX5" fmla="*/ 309245 w 439420"/>
              <a:gd name="connsiteY5" fmla="*/ 260350 h 292735"/>
              <a:gd name="connisteX6" fmla="*/ 374650 w 439420"/>
              <a:gd name="connsiteY6" fmla="*/ 276860 h 292735"/>
              <a:gd name="connisteX7" fmla="*/ 439420 w 439420"/>
              <a:gd name="connsiteY7" fmla="*/ 292735 h 2927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439420" h="292735">
                <a:moveTo>
                  <a:pt x="0" y="0"/>
                </a:moveTo>
                <a:lnTo>
                  <a:pt x="52705" y="77470"/>
                </a:lnTo>
                <a:lnTo>
                  <a:pt x="101600" y="142240"/>
                </a:lnTo>
                <a:lnTo>
                  <a:pt x="167005" y="199390"/>
                </a:lnTo>
                <a:lnTo>
                  <a:pt x="240030" y="231775"/>
                </a:lnTo>
                <a:lnTo>
                  <a:pt x="309245" y="260350"/>
                </a:lnTo>
                <a:lnTo>
                  <a:pt x="374650" y="276860"/>
                </a:lnTo>
                <a:lnTo>
                  <a:pt x="439420" y="29273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>
            <p:custDataLst>
              <p:tags r:id="rId15"/>
            </p:custDataLst>
          </p:nvPr>
        </p:nvSpPr>
        <p:spPr>
          <a:xfrm>
            <a:off x="1221105" y="5510530"/>
            <a:ext cx="195580" cy="162560"/>
          </a:xfrm>
          <a:custGeom>
            <a:avLst/>
            <a:gdLst>
              <a:gd name="connisteX0" fmla="*/ 0 w 195580"/>
              <a:gd name="connsiteY0" fmla="*/ 162560 h 162560"/>
              <a:gd name="connisteX1" fmla="*/ 64770 w 195580"/>
              <a:gd name="connsiteY1" fmla="*/ 162560 h 162560"/>
              <a:gd name="connisteX2" fmla="*/ 130175 w 195580"/>
              <a:gd name="connsiteY2" fmla="*/ 154305 h 162560"/>
              <a:gd name="connisteX3" fmla="*/ 195580 w 195580"/>
              <a:gd name="connsiteY3" fmla="*/ 130175 h 162560"/>
              <a:gd name="connisteX4" fmla="*/ 191135 w 195580"/>
              <a:gd name="connsiteY4" fmla="*/ 64770 h 162560"/>
              <a:gd name="connisteX5" fmla="*/ 175260 w 195580"/>
              <a:gd name="connsiteY5" fmla="*/ 0 h 1625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95580" h="162560">
                <a:moveTo>
                  <a:pt x="0" y="162560"/>
                </a:moveTo>
                <a:lnTo>
                  <a:pt x="64770" y="162560"/>
                </a:lnTo>
                <a:lnTo>
                  <a:pt x="130175" y="154305"/>
                </a:lnTo>
                <a:lnTo>
                  <a:pt x="195580" y="130175"/>
                </a:lnTo>
                <a:lnTo>
                  <a:pt x="191135" y="64770"/>
                </a:lnTo>
                <a:lnTo>
                  <a:pt x="175260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>
            <p:custDataLst>
              <p:tags r:id="rId16"/>
            </p:custDataLst>
          </p:nvPr>
        </p:nvSpPr>
        <p:spPr>
          <a:xfrm>
            <a:off x="1823720" y="5318760"/>
            <a:ext cx="509270" cy="330200"/>
          </a:xfrm>
          <a:custGeom>
            <a:avLst/>
            <a:gdLst>
              <a:gd name="connisteX0" fmla="*/ 0 w 509270"/>
              <a:gd name="connsiteY0" fmla="*/ 330200 h 330200"/>
              <a:gd name="connisteX1" fmla="*/ 69215 w 509270"/>
              <a:gd name="connsiteY1" fmla="*/ 309880 h 330200"/>
              <a:gd name="connisteX2" fmla="*/ 134620 w 509270"/>
              <a:gd name="connsiteY2" fmla="*/ 285115 h 330200"/>
              <a:gd name="connisteX3" fmla="*/ 199390 w 509270"/>
              <a:gd name="connsiteY3" fmla="*/ 252730 h 330200"/>
              <a:gd name="connisteX4" fmla="*/ 264795 w 509270"/>
              <a:gd name="connsiteY4" fmla="*/ 212090 h 330200"/>
              <a:gd name="connisteX5" fmla="*/ 329565 w 509270"/>
              <a:gd name="connsiteY5" fmla="*/ 171450 h 330200"/>
              <a:gd name="connisteX6" fmla="*/ 394970 w 509270"/>
              <a:gd name="connsiteY6" fmla="*/ 130810 h 330200"/>
              <a:gd name="connisteX7" fmla="*/ 452120 w 509270"/>
              <a:gd name="connsiteY7" fmla="*/ 65405 h 330200"/>
              <a:gd name="connisteX8" fmla="*/ 509270 w 509270"/>
              <a:gd name="connsiteY8" fmla="*/ 0 h 330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509270" h="330200">
                <a:moveTo>
                  <a:pt x="0" y="330200"/>
                </a:moveTo>
                <a:lnTo>
                  <a:pt x="69215" y="309880"/>
                </a:lnTo>
                <a:lnTo>
                  <a:pt x="134620" y="285115"/>
                </a:lnTo>
                <a:lnTo>
                  <a:pt x="199390" y="252730"/>
                </a:lnTo>
                <a:lnTo>
                  <a:pt x="264795" y="212090"/>
                </a:lnTo>
                <a:lnTo>
                  <a:pt x="329565" y="171450"/>
                </a:lnTo>
                <a:lnTo>
                  <a:pt x="394970" y="130810"/>
                </a:lnTo>
                <a:lnTo>
                  <a:pt x="452120" y="65405"/>
                </a:lnTo>
                <a:lnTo>
                  <a:pt x="509270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>
            <p:custDataLst>
              <p:tags r:id="rId17"/>
            </p:custDataLst>
          </p:nvPr>
        </p:nvSpPr>
        <p:spPr>
          <a:xfrm>
            <a:off x="2141220" y="5253990"/>
            <a:ext cx="236220" cy="227965"/>
          </a:xfrm>
          <a:custGeom>
            <a:avLst/>
            <a:gdLst>
              <a:gd name="connisteX0" fmla="*/ 0 w 236220"/>
              <a:gd name="connsiteY0" fmla="*/ 0 h 227965"/>
              <a:gd name="connisteX1" fmla="*/ 69215 w 236220"/>
              <a:gd name="connsiteY1" fmla="*/ 3810 h 227965"/>
              <a:gd name="connisteX2" fmla="*/ 134620 w 236220"/>
              <a:gd name="connsiteY2" fmla="*/ 20320 h 227965"/>
              <a:gd name="connisteX3" fmla="*/ 199390 w 236220"/>
              <a:gd name="connsiteY3" fmla="*/ 20320 h 227965"/>
              <a:gd name="connisteX4" fmla="*/ 227965 w 236220"/>
              <a:gd name="connsiteY4" fmla="*/ 85090 h 227965"/>
              <a:gd name="connisteX5" fmla="*/ 236220 w 236220"/>
              <a:gd name="connsiteY5" fmla="*/ 162560 h 227965"/>
              <a:gd name="connisteX6" fmla="*/ 236220 w 236220"/>
              <a:gd name="connsiteY6" fmla="*/ 227965 h 227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36220" h="227965">
                <a:moveTo>
                  <a:pt x="0" y="0"/>
                </a:moveTo>
                <a:lnTo>
                  <a:pt x="69215" y="3810"/>
                </a:lnTo>
                <a:lnTo>
                  <a:pt x="134620" y="20320"/>
                </a:lnTo>
                <a:lnTo>
                  <a:pt x="199390" y="20320"/>
                </a:lnTo>
                <a:lnTo>
                  <a:pt x="227965" y="85090"/>
                </a:lnTo>
                <a:lnTo>
                  <a:pt x="236220" y="162560"/>
                </a:lnTo>
                <a:lnTo>
                  <a:pt x="236220" y="22796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>
            <p:custDataLst>
              <p:tags r:id="rId18"/>
            </p:custDataLst>
          </p:nvPr>
        </p:nvSpPr>
        <p:spPr>
          <a:xfrm>
            <a:off x="2548255" y="4504690"/>
            <a:ext cx="77470" cy="464185"/>
          </a:xfrm>
          <a:custGeom>
            <a:avLst/>
            <a:gdLst>
              <a:gd name="connisteX0" fmla="*/ 0 w 77470"/>
              <a:gd name="connsiteY0" fmla="*/ 464185 h 464185"/>
              <a:gd name="connisteX1" fmla="*/ 36830 w 77470"/>
              <a:gd name="connsiteY1" fmla="*/ 390525 h 464185"/>
              <a:gd name="connisteX2" fmla="*/ 69850 w 77470"/>
              <a:gd name="connsiteY2" fmla="*/ 325755 h 464185"/>
              <a:gd name="connisteX3" fmla="*/ 77470 w 77470"/>
              <a:gd name="connsiteY3" fmla="*/ 260350 h 464185"/>
              <a:gd name="connisteX4" fmla="*/ 77470 w 77470"/>
              <a:gd name="connsiteY4" fmla="*/ 195580 h 464185"/>
              <a:gd name="connisteX5" fmla="*/ 77470 w 77470"/>
              <a:gd name="connsiteY5" fmla="*/ 130175 h 464185"/>
              <a:gd name="connisteX6" fmla="*/ 73660 w 77470"/>
              <a:gd name="connsiteY6" fmla="*/ 64770 h 464185"/>
              <a:gd name="connisteX7" fmla="*/ 41275 w 77470"/>
              <a:gd name="connsiteY7" fmla="*/ 0 h 4641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77470" h="464185">
                <a:moveTo>
                  <a:pt x="0" y="464185"/>
                </a:moveTo>
                <a:lnTo>
                  <a:pt x="36830" y="390525"/>
                </a:lnTo>
                <a:lnTo>
                  <a:pt x="69850" y="325755"/>
                </a:lnTo>
                <a:lnTo>
                  <a:pt x="77470" y="260350"/>
                </a:lnTo>
                <a:lnTo>
                  <a:pt x="77470" y="195580"/>
                </a:lnTo>
                <a:lnTo>
                  <a:pt x="77470" y="130175"/>
                </a:lnTo>
                <a:lnTo>
                  <a:pt x="73660" y="64770"/>
                </a:lnTo>
                <a:lnTo>
                  <a:pt x="41275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>
            <p:custDataLst>
              <p:tags r:id="rId19"/>
            </p:custDataLst>
          </p:nvPr>
        </p:nvSpPr>
        <p:spPr>
          <a:xfrm>
            <a:off x="2495550" y="4504690"/>
            <a:ext cx="252730" cy="167005"/>
          </a:xfrm>
          <a:custGeom>
            <a:avLst/>
            <a:gdLst>
              <a:gd name="connisteX0" fmla="*/ 0 w 252730"/>
              <a:gd name="connsiteY0" fmla="*/ 167005 h 167005"/>
              <a:gd name="connisteX1" fmla="*/ 24765 w 252730"/>
              <a:gd name="connsiteY1" fmla="*/ 93345 h 167005"/>
              <a:gd name="connisteX2" fmla="*/ 57150 w 252730"/>
              <a:gd name="connsiteY2" fmla="*/ 28575 h 167005"/>
              <a:gd name="connisteX3" fmla="*/ 122555 w 252730"/>
              <a:gd name="connsiteY3" fmla="*/ 0 h 167005"/>
              <a:gd name="connisteX4" fmla="*/ 187325 w 252730"/>
              <a:gd name="connsiteY4" fmla="*/ 40640 h 167005"/>
              <a:gd name="connisteX5" fmla="*/ 252730 w 252730"/>
              <a:gd name="connsiteY5" fmla="*/ 81280 h 1670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2730" h="167005">
                <a:moveTo>
                  <a:pt x="0" y="167005"/>
                </a:moveTo>
                <a:lnTo>
                  <a:pt x="24765" y="93345"/>
                </a:lnTo>
                <a:lnTo>
                  <a:pt x="57150" y="28575"/>
                </a:lnTo>
                <a:lnTo>
                  <a:pt x="122555" y="0"/>
                </a:lnTo>
                <a:lnTo>
                  <a:pt x="187325" y="40640"/>
                </a:lnTo>
                <a:lnTo>
                  <a:pt x="252730" y="8128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>
            <p:custDataLst>
              <p:tags r:id="rId20"/>
            </p:custDataLst>
          </p:nvPr>
        </p:nvSpPr>
        <p:spPr>
          <a:xfrm>
            <a:off x="1913255" y="3950335"/>
            <a:ext cx="476250" cy="318135"/>
          </a:xfrm>
          <a:custGeom>
            <a:avLst/>
            <a:gdLst>
              <a:gd name="connisteX0" fmla="*/ 476250 w 476250"/>
              <a:gd name="connsiteY0" fmla="*/ 318135 h 318135"/>
              <a:gd name="connisteX1" fmla="*/ 435610 w 476250"/>
              <a:gd name="connsiteY1" fmla="*/ 244475 h 318135"/>
              <a:gd name="connisteX2" fmla="*/ 386715 w 476250"/>
              <a:gd name="connsiteY2" fmla="*/ 179705 h 318135"/>
              <a:gd name="connisteX3" fmla="*/ 329565 w 476250"/>
              <a:gd name="connsiteY3" fmla="*/ 114300 h 318135"/>
              <a:gd name="connisteX4" fmla="*/ 264795 w 476250"/>
              <a:gd name="connsiteY4" fmla="*/ 65405 h 318135"/>
              <a:gd name="connisteX5" fmla="*/ 199390 w 476250"/>
              <a:gd name="connsiteY5" fmla="*/ 33020 h 318135"/>
              <a:gd name="connisteX6" fmla="*/ 134620 w 476250"/>
              <a:gd name="connsiteY6" fmla="*/ 8255 h 318135"/>
              <a:gd name="connisteX7" fmla="*/ 69215 w 476250"/>
              <a:gd name="connsiteY7" fmla="*/ 8255 h 318135"/>
              <a:gd name="connisteX8" fmla="*/ 0 w 476250"/>
              <a:gd name="connsiteY8" fmla="*/ 0 h 3181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476250" h="318135">
                <a:moveTo>
                  <a:pt x="476250" y="318135"/>
                </a:moveTo>
                <a:lnTo>
                  <a:pt x="435610" y="244475"/>
                </a:lnTo>
                <a:lnTo>
                  <a:pt x="386715" y="179705"/>
                </a:lnTo>
                <a:lnTo>
                  <a:pt x="329565" y="114300"/>
                </a:lnTo>
                <a:lnTo>
                  <a:pt x="264795" y="65405"/>
                </a:lnTo>
                <a:lnTo>
                  <a:pt x="199390" y="33020"/>
                </a:lnTo>
                <a:lnTo>
                  <a:pt x="134620" y="8255"/>
                </a:lnTo>
                <a:lnTo>
                  <a:pt x="69215" y="8255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>
            <p:custDataLst>
              <p:tags r:id="rId21"/>
            </p:custDataLst>
          </p:nvPr>
        </p:nvSpPr>
        <p:spPr>
          <a:xfrm>
            <a:off x="1921510" y="3840480"/>
            <a:ext cx="199390" cy="285115"/>
          </a:xfrm>
          <a:custGeom>
            <a:avLst/>
            <a:gdLst>
              <a:gd name="connisteX0" fmla="*/ 97790 w 199390"/>
              <a:gd name="connsiteY0" fmla="*/ 285115 h 285115"/>
              <a:gd name="connisteX1" fmla="*/ 64770 w 199390"/>
              <a:gd name="connsiteY1" fmla="*/ 220345 h 285115"/>
              <a:gd name="connisteX2" fmla="*/ 32385 w 199390"/>
              <a:gd name="connsiteY2" fmla="*/ 154940 h 285115"/>
              <a:gd name="connisteX3" fmla="*/ 0 w 199390"/>
              <a:gd name="connsiteY3" fmla="*/ 89535 h 285115"/>
              <a:gd name="connisteX4" fmla="*/ 69215 w 199390"/>
              <a:gd name="connsiteY4" fmla="*/ 40640 h 285115"/>
              <a:gd name="connisteX5" fmla="*/ 133985 w 199390"/>
              <a:gd name="connsiteY5" fmla="*/ 24765 h 285115"/>
              <a:gd name="connisteX6" fmla="*/ 199390 w 199390"/>
              <a:gd name="connsiteY6" fmla="*/ 0 h 2851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99390" h="285115">
                <a:moveTo>
                  <a:pt x="97790" y="285115"/>
                </a:moveTo>
                <a:lnTo>
                  <a:pt x="64770" y="220345"/>
                </a:lnTo>
                <a:lnTo>
                  <a:pt x="32385" y="154940"/>
                </a:lnTo>
                <a:lnTo>
                  <a:pt x="0" y="89535"/>
                </a:lnTo>
                <a:lnTo>
                  <a:pt x="69215" y="40640"/>
                </a:lnTo>
                <a:lnTo>
                  <a:pt x="133985" y="24765"/>
                </a:lnTo>
                <a:lnTo>
                  <a:pt x="199390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564765" y="3493770"/>
            <a:ext cx="187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的优先级</a:t>
            </a:r>
            <a:r>
              <a:rPr lang="zh-CN" altLang="en-US"/>
              <a:t>为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025900" y="3493770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91" name="文本框 90"/>
          <p:cNvSpPr txBox="1"/>
          <p:nvPr>
            <p:custDataLst>
              <p:tags r:id="rId22"/>
            </p:custDataLst>
          </p:nvPr>
        </p:nvSpPr>
        <p:spPr>
          <a:xfrm>
            <a:off x="6532245" y="2045970"/>
            <a:ext cx="196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</a:t>
            </a:r>
            <a:r>
              <a:rPr lang="zh-CN" altLang="en-US"/>
              <a:t>回合</a:t>
            </a:r>
            <a:endParaRPr lang="zh-CN" altLang="en-US"/>
          </a:p>
        </p:txBody>
      </p:sp>
      <p:sp>
        <p:nvSpPr>
          <p:cNvPr id="92" name="任意多边形 91"/>
          <p:cNvSpPr/>
          <p:nvPr>
            <p:custDataLst>
              <p:tags r:id="rId23"/>
            </p:custDataLst>
          </p:nvPr>
        </p:nvSpPr>
        <p:spPr>
          <a:xfrm>
            <a:off x="6997065" y="2461260"/>
            <a:ext cx="56515" cy="741045"/>
          </a:xfrm>
          <a:custGeom>
            <a:avLst/>
            <a:gdLst>
              <a:gd name="connisteX0" fmla="*/ 48260 w 56515"/>
              <a:gd name="connsiteY0" fmla="*/ 0 h 741045"/>
              <a:gd name="connisteX1" fmla="*/ 40640 w 56515"/>
              <a:gd name="connsiteY1" fmla="*/ 69215 h 741045"/>
              <a:gd name="connisteX2" fmla="*/ 32385 w 56515"/>
              <a:gd name="connsiteY2" fmla="*/ 142240 h 741045"/>
              <a:gd name="connisteX3" fmla="*/ 32385 w 56515"/>
              <a:gd name="connsiteY3" fmla="*/ 215900 h 741045"/>
              <a:gd name="connisteX4" fmla="*/ 24130 w 56515"/>
              <a:gd name="connsiteY4" fmla="*/ 285115 h 741045"/>
              <a:gd name="connisteX5" fmla="*/ 15875 w 56515"/>
              <a:gd name="connsiteY5" fmla="*/ 349885 h 741045"/>
              <a:gd name="connisteX6" fmla="*/ 15875 w 56515"/>
              <a:gd name="connsiteY6" fmla="*/ 415290 h 741045"/>
              <a:gd name="connisteX7" fmla="*/ 15875 w 56515"/>
              <a:gd name="connsiteY7" fmla="*/ 480695 h 741045"/>
              <a:gd name="connisteX8" fmla="*/ 15875 w 56515"/>
              <a:gd name="connsiteY8" fmla="*/ 545465 h 741045"/>
              <a:gd name="connisteX9" fmla="*/ 0 w 56515"/>
              <a:gd name="connsiteY9" fmla="*/ 610870 h 741045"/>
              <a:gd name="connisteX10" fmla="*/ 36195 w 56515"/>
              <a:gd name="connsiteY10" fmla="*/ 676275 h 741045"/>
              <a:gd name="connisteX11" fmla="*/ 56515 w 56515"/>
              <a:gd name="connsiteY11" fmla="*/ 741045 h 7410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6515" h="741045">
                <a:moveTo>
                  <a:pt x="48260" y="0"/>
                </a:moveTo>
                <a:lnTo>
                  <a:pt x="40640" y="69215"/>
                </a:lnTo>
                <a:lnTo>
                  <a:pt x="32385" y="142240"/>
                </a:lnTo>
                <a:lnTo>
                  <a:pt x="32385" y="215900"/>
                </a:lnTo>
                <a:lnTo>
                  <a:pt x="24130" y="285115"/>
                </a:lnTo>
                <a:lnTo>
                  <a:pt x="15875" y="349885"/>
                </a:lnTo>
                <a:lnTo>
                  <a:pt x="15875" y="415290"/>
                </a:lnTo>
                <a:lnTo>
                  <a:pt x="15875" y="480695"/>
                </a:lnTo>
                <a:lnTo>
                  <a:pt x="15875" y="545465"/>
                </a:lnTo>
                <a:lnTo>
                  <a:pt x="0" y="610870"/>
                </a:lnTo>
                <a:lnTo>
                  <a:pt x="36195" y="676275"/>
                </a:lnTo>
                <a:lnTo>
                  <a:pt x="56515" y="74104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>
            <p:custDataLst>
              <p:tags r:id="rId24"/>
            </p:custDataLst>
          </p:nvPr>
        </p:nvSpPr>
        <p:spPr>
          <a:xfrm>
            <a:off x="6776720" y="2986405"/>
            <a:ext cx="553720" cy="391160"/>
          </a:xfrm>
          <a:custGeom>
            <a:avLst/>
            <a:gdLst>
              <a:gd name="connisteX0" fmla="*/ 0 w 553720"/>
              <a:gd name="connsiteY0" fmla="*/ 0 h 391160"/>
              <a:gd name="connisteX1" fmla="*/ 28575 w 553720"/>
              <a:gd name="connsiteY1" fmla="*/ 77470 h 391160"/>
              <a:gd name="connisteX2" fmla="*/ 73660 w 553720"/>
              <a:gd name="connsiteY2" fmla="*/ 163195 h 391160"/>
              <a:gd name="connisteX3" fmla="*/ 138430 w 553720"/>
              <a:gd name="connsiteY3" fmla="*/ 236220 h 391160"/>
              <a:gd name="connisteX4" fmla="*/ 203835 w 553720"/>
              <a:gd name="connsiteY4" fmla="*/ 301625 h 391160"/>
              <a:gd name="connisteX5" fmla="*/ 268605 w 553720"/>
              <a:gd name="connsiteY5" fmla="*/ 342265 h 391160"/>
              <a:gd name="connisteX6" fmla="*/ 334010 w 553720"/>
              <a:gd name="connsiteY6" fmla="*/ 391160 h 391160"/>
              <a:gd name="connisteX7" fmla="*/ 374650 w 553720"/>
              <a:gd name="connsiteY7" fmla="*/ 321945 h 391160"/>
              <a:gd name="connisteX8" fmla="*/ 423545 w 553720"/>
              <a:gd name="connsiteY8" fmla="*/ 240665 h 391160"/>
              <a:gd name="connisteX9" fmla="*/ 464185 w 553720"/>
              <a:gd name="connsiteY9" fmla="*/ 175260 h 391160"/>
              <a:gd name="connisteX10" fmla="*/ 504825 w 553720"/>
              <a:gd name="connsiteY10" fmla="*/ 109855 h 391160"/>
              <a:gd name="connisteX11" fmla="*/ 553720 w 553720"/>
              <a:gd name="connsiteY11" fmla="*/ 33020 h 3911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53720" h="391160">
                <a:moveTo>
                  <a:pt x="0" y="0"/>
                </a:moveTo>
                <a:lnTo>
                  <a:pt x="28575" y="77470"/>
                </a:lnTo>
                <a:lnTo>
                  <a:pt x="73660" y="163195"/>
                </a:lnTo>
                <a:lnTo>
                  <a:pt x="138430" y="236220"/>
                </a:lnTo>
                <a:lnTo>
                  <a:pt x="203835" y="301625"/>
                </a:lnTo>
                <a:lnTo>
                  <a:pt x="268605" y="342265"/>
                </a:lnTo>
                <a:lnTo>
                  <a:pt x="334010" y="391160"/>
                </a:lnTo>
                <a:lnTo>
                  <a:pt x="374650" y="321945"/>
                </a:lnTo>
                <a:lnTo>
                  <a:pt x="423545" y="240665"/>
                </a:lnTo>
                <a:lnTo>
                  <a:pt x="464185" y="175260"/>
                </a:lnTo>
                <a:lnTo>
                  <a:pt x="504825" y="109855"/>
                </a:lnTo>
                <a:lnTo>
                  <a:pt x="553720" y="3302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6139180" y="3543935"/>
            <a:ext cx="2022475" cy="2105025"/>
            <a:chOff x="937" y="5726"/>
            <a:chExt cx="3185" cy="3315"/>
          </a:xfrm>
        </p:grpSpPr>
        <p:sp>
          <p:nvSpPr>
            <p:cNvPr id="95" name="文本框 94"/>
            <p:cNvSpPr txBox="1"/>
            <p:nvPr>
              <p:custDataLst>
                <p:tags r:id="rId25"/>
              </p:custDataLst>
            </p:nvPr>
          </p:nvSpPr>
          <p:spPr>
            <a:xfrm>
              <a:off x="2134" y="5726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A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96" name="文本框 95"/>
            <p:cNvSpPr txBox="1"/>
            <p:nvPr>
              <p:custDataLst>
                <p:tags r:id="rId26"/>
              </p:custDataLst>
            </p:nvPr>
          </p:nvSpPr>
          <p:spPr>
            <a:xfrm>
              <a:off x="3476" y="7582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1"/>
                  </a:solidFill>
                  <a:sym typeface="+mn-ea"/>
                </a:rPr>
                <a:t>C</a:t>
              </a:r>
              <a:endParaRPr lang="en-US" altLang="zh-CN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97" name="文本框 96"/>
            <p:cNvSpPr txBox="1"/>
            <p:nvPr>
              <p:custDataLst>
                <p:tags r:id="rId27"/>
              </p:custDataLst>
            </p:nvPr>
          </p:nvSpPr>
          <p:spPr>
            <a:xfrm>
              <a:off x="937" y="7582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1"/>
                  </a:solidFill>
                  <a:sym typeface="+mn-ea"/>
                </a:rPr>
                <a:t>B</a:t>
              </a:r>
              <a:endParaRPr lang="en-US" altLang="zh-CN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98" name="文本框 97"/>
            <p:cNvSpPr txBox="1"/>
            <p:nvPr>
              <p:custDataLst>
                <p:tags r:id="rId28"/>
              </p:custDataLst>
            </p:nvPr>
          </p:nvSpPr>
          <p:spPr>
            <a:xfrm>
              <a:off x="3412" y="6458"/>
              <a:ext cx="6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3"/>
                  </a:solidFill>
                  <a:sym typeface="+mn-ea"/>
                </a:rPr>
                <a:t>2</a:t>
              </a:r>
              <a:endParaRPr lang="en-US" altLang="zh-CN">
                <a:solidFill>
                  <a:schemeClr val="accent3"/>
                </a:solidFill>
                <a:sym typeface="+mn-ea"/>
              </a:endParaRPr>
            </a:p>
          </p:txBody>
        </p:sp>
        <p:sp>
          <p:nvSpPr>
            <p:cNvPr id="99" name="文本框 98"/>
            <p:cNvSpPr txBox="1"/>
            <p:nvPr>
              <p:custDataLst>
                <p:tags r:id="rId29"/>
              </p:custDataLst>
            </p:nvPr>
          </p:nvSpPr>
          <p:spPr>
            <a:xfrm>
              <a:off x="1216" y="6381"/>
              <a:ext cx="4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3"/>
                  </a:solidFill>
                </a:rPr>
                <a:t>2</a:t>
              </a:r>
              <a:endParaRPr lang="en-US" altLang="zh-CN">
                <a:solidFill>
                  <a:schemeClr val="accent3"/>
                </a:solidFill>
              </a:endParaRPr>
            </a:p>
          </p:txBody>
        </p:sp>
        <p:sp>
          <p:nvSpPr>
            <p:cNvPr id="100" name="文本框 99"/>
            <p:cNvSpPr txBox="1"/>
            <p:nvPr>
              <p:custDataLst>
                <p:tags r:id="rId30"/>
              </p:custDataLst>
            </p:nvPr>
          </p:nvSpPr>
          <p:spPr>
            <a:xfrm>
              <a:off x="2223" y="8461"/>
              <a:ext cx="6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3"/>
                  </a:solidFill>
                  <a:sym typeface="+mn-ea"/>
                </a:rPr>
                <a:t>1</a:t>
              </a:r>
              <a:endParaRPr lang="en-US" altLang="zh-CN">
                <a:solidFill>
                  <a:schemeClr val="accent3"/>
                </a:solidFill>
                <a:sym typeface="+mn-ea"/>
              </a:endParaRPr>
            </a:p>
          </p:txBody>
        </p:sp>
        <p:sp>
          <p:nvSpPr>
            <p:cNvPr id="101" name="任意多边形 100"/>
            <p:cNvSpPr/>
            <p:nvPr>
              <p:custDataLst>
                <p:tags r:id="rId31"/>
              </p:custDataLst>
            </p:nvPr>
          </p:nvSpPr>
          <p:spPr>
            <a:xfrm>
              <a:off x="1717" y="6009"/>
              <a:ext cx="404" cy="346"/>
            </a:xfrm>
            <a:custGeom>
              <a:avLst/>
              <a:gdLst>
                <a:gd name="connisteX0" fmla="*/ 256540 w 256540"/>
                <a:gd name="connsiteY0" fmla="*/ 0 h 219710"/>
                <a:gd name="connisteX1" fmla="*/ 187325 w 256540"/>
                <a:gd name="connsiteY1" fmla="*/ 3810 h 219710"/>
                <a:gd name="connisteX2" fmla="*/ 121920 w 256540"/>
                <a:gd name="connsiteY2" fmla="*/ 20320 h 219710"/>
                <a:gd name="connisteX3" fmla="*/ 64770 w 256540"/>
                <a:gd name="connsiteY3" fmla="*/ 85090 h 219710"/>
                <a:gd name="connisteX4" fmla="*/ 32385 w 256540"/>
                <a:gd name="connsiteY4" fmla="*/ 150495 h 219710"/>
                <a:gd name="connisteX5" fmla="*/ 0 w 256540"/>
                <a:gd name="connsiteY5" fmla="*/ 219710 h 21971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256540" h="219710">
                  <a:moveTo>
                    <a:pt x="256540" y="0"/>
                  </a:moveTo>
                  <a:lnTo>
                    <a:pt x="187325" y="3810"/>
                  </a:lnTo>
                  <a:lnTo>
                    <a:pt x="121920" y="20320"/>
                  </a:lnTo>
                  <a:lnTo>
                    <a:pt x="64770" y="85090"/>
                  </a:lnTo>
                  <a:lnTo>
                    <a:pt x="32385" y="150495"/>
                  </a:lnTo>
                  <a:lnTo>
                    <a:pt x="0" y="21971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任意多边形 101"/>
            <p:cNvSpPr/>
            <p:nvPr>
              <p:custDataLst>
                <p:tags r:id="rId32"/>
              </p:custDataLst>
            </p:nvPr>
          </p:nvSpPr>
          <p:spPr>
            <a:xfrm>
              <a:off x="1595" y="6137"/>
              <a:ext cx="391" cy="314"/>
            </a:xfrm>
            <a:custGeom>
              <a:avLst/>
              <a:gdLst>
                <a:gd name="connisteX0" fmla="*/ 0 w 248285"/>
                <a:gd name="connsiteY0" fmla="*/ 0 h 199390"/>
                <a:gd name="connisteX1" fmla="*/ 8255 w 248285"/>
                <a:gd name="connsiteY1" fmla="*/ 69215 h 199390"/>
                <a:gd name="connisteX2" fmla="*/ 16510 w 248285"/>
                <a:gd name="connsiteY2" fmla="*/ 133985 h 199390"/>
                <a:gd name="connisteX3" fmla="*/ 32385 w 248285"/>
                <a:gd name="connsiteY3" fmla="*/ 199390 h 199390"/>
                <a:gd name="connisteX4" fmla="*/ 109855 w 248285"/>
                <a:gd name="connsiteY4" fmla="*/ 195580 h 199390"/>
                <a:gd name="connisteX5" fmla="*/ 175260 w 248285"/>
                <a:gd name="connsiteY5" fmla="*/ 162560 h 199390"/>
                <a:gd name="connisteX6" fmla="*/ 248285 w 248285"/>
                <a:gd name="connsiteY6" fmla="*/ 113665 h 19939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48285" h="199390">
                  <a:moveTo>
                    <a:pt x="0" y="0"/>
                  </a:moveTo>
                  <a:lnTo>
                    <a:pt x="8255" y="69215"/>
                  </a:lnTo>
                  <a:lnTo>
                    <a:pt x="16510" y="133985"/>
                  </a:lnTo>
                  <a:lnTo>
                    <a:pt x="32385" y="199390"/>
                  </a:lnTo>
                  <a:lnTo>
                    <a:pt x="109855" y="195580"/>
                  </a:lnTo>
                  <a:lnTo>
                    <a:pt x="175260" y="162560"/>
                  </a:lnTo>
                  <a:lnTo>
                    <a:pt x="248285" y="1136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/>
            <p:nvPr>
              <p:custDataLst>
                <p:tags r:id="rId33"/>
              </p:custDataLst>
            </p:nvPr>
          </p:nvSpPr>
          <p:spPr>
            <a:xfrm>
              <a:off x="1172" y="6881"/>
              <a:ext cx="121" cy="519"/>
            </a:xfrm>
            <a:custGeom>
              <a:avLst/>
              <a:gdLst>
                <a:gd name="connisteX0" fmla="*/ 76835 w 76835"/>
                <a:gd name="connsiteY0" fmla="*/ 0 h 329565"/>
                <a:gd name="connisteX1" fmla="*/ 40640 w 76835"/>
                <a:gd name="connsiteY1" fmla="*/ 69215 h 329565"/>
                <a:gd name="connisteX2" fmla="*/ 15875 w 76835"/>
                <a:gd name="connsiteY2" fmla="*/ 133985 h 329565"/>
                <a:gd name="connisteX3" fmla="*/ 0 w 76835"/>
                <a:gd name="connsiteY3" fmla="*/ 199390 h 329565"/>
                <a:gd name="connisteX4" fmla="*/ 0 w 76835"/>
                <a:gd name="connsiteY4" fmla="*/ 264795 h 329565"/>
                <a:gd name="connisteX5" fmla="*/ 0 w 76835"/>
                <a:gd name="connsiteY5" fmla="*/ 329565 h 3295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76835" h="329565">
                  <a:moveTo>
                    <a:pt x="76835" y="0"/>
                  </a:moveTo>
                  <a:lnTo>
                    <a:pt x="40640" y="69215"/>
                  </a:lnTo>
                  <a:lnTo>
                    <a:pt x="15875" y="133985"/>
                  </a:lnTo>
                  <a:lnTo>
                    <a:pt x="0" y="199390"/>
                  </a:lnTo>
                  <a:lnTo>
                    <a:pt x="0" y="264795"/>
                  </a:lnTo>
                  <a:lnTo>
                    <a:pt x="0" y="3295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任意多边形 103"/>
            <p:cNvSpPr/>
            <p:nvPr>
              <p:custDataLst>
                <p:tags r:id="rId34"/>
              </p:custDataLst>
            </p:nvPr>
          </p:nvSpPr>
          <p:spPr>
            <a:xfrm>
              <a:off x="998" y="7240"/>
              <a:ext cx="552" cy="276"/>
            </a:xfrm>
            <a:custGeom>
              <a:avLst/>
              <a:gdLst>
                <a:gd name="connisteX0" fmla="*/ 0 w 350520"/>
                <a:gd name="connsiteY0" fmla="*/ 0 h 175260"/>
                <a:gd name="connisteX1" fmla="*/ 45085 w 350520"/>
                <a:gd name="connsiteY1" fmla="*/ 69215 h 175260"/>
                <a:gd name="connisteX2" fmla="*/ 85725 w 350520"/>
                <a:gd name="connsiteY2" fmla="*/ 134620 h 175260"/>
                <a:gd name="connisteX3" fmla="*/ 151130 w 350520"/>
                <a:gd name="connsiteY3" fmla="*/ 175260 h 175260"/>
                <a:gd name="connisteX4" fmla="*/ 215900 w 350520"/>
                <a:gd name="connsiteY4" fmla="*/ 121920 h 175260"/>
                <a:gd name="connisteX5" fmla="*/ 281305 w 350520"/>
                <a:gd name="connsiteY5" fmla="*/ 57150 h 175260"/>
                <a:gd name="connisteX6" fmla="*/ 350520 w 350520"/>
                <a:gd name="connsiteY6" fmla="*/ 8255 h 1752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350520" h="175260">
                  <a:moveTo>
                    <a:pt x="0" y="0"/>
                  </a:moveTo>
                  <a:lnTo>
                    <a:pt x="45085" y="69215"/>
                  </a:lnTo>
                  <a:lnTo>
                    <a:pt x="85725" y="134620"/>
                  </a:lnTo>
                  <a:lnTo>
                    <a:pt x="151130" y="175260"/>
                  </a:lnTo>
                  <a:lnTo>
                    <a:pt x="215900" y="121920"/>
                  </a:lnTo>
                  <a:lnTo>
                    <a:pt x="281305" y="57150"/>
                  </a:lnTo>
                  <a:lnTo>
                    <a:pt x="350520" y="825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任意多边形 104"/>
            <p:cNvSpPr/>
            <p:nvPr>
              <p:custDataLst>
                <p:tags r:id="rId35"/>
              </p:custDataLst>
            </p:nvPr>
          </p:nvSpPr>
          <p:spPr>
            <a:xfrm>
              <a:off x="1313" y="8183"/>
              <a:ext cx="692" cy="461"/>
            </a:xfrm>
            <a:custGeom>
              <a:avLst/>
              <a:gdLst>
                <a:gd name="connisteX0" fmla="*/ 0 w 439420"/>
                <a:gd name="connsiteY0" fmla="*/ 0 h 292735"/>
                <a:gd name="connisteX1" fmla="*/ 52705 w 439420"/>
                <a:gd name="connsiteY1" fmla="*/ 77470 h 292735"/>
                <a:gd name="connisteX2" fmla="*/ 101600 w 439420"/>
                <a:gd name="connsiteY2" fmla="*/ 142240 h 292735"/>
                <a:gd name="connisteX3" fmla="*/ 167005 w 439420"/>
                <a:gd name="connsiteY3" fmla="*/ 199390 h 292735"/>
                <a:gd name="connisteX4" fmla="*/ 240030 w 439420"/>
                <a:gd name="connsiteY4" fmla="*/ 231775 h 292735"/>
                <a:gd name="connisteX5" fmla="*/ 309245 w 439420"/>
                <a:gd name="connsiteY5" fmla="*/ 260350 h 292735"/>
                <a:gd name="connisteX6" fmla="*/ 374650 w 439420"/>
                <a:gd name="connsiteY6" fmla="*/ 276860 h 292735"/>
                <a:gd name="connisteX7" fmla="*/ 439420 w 439420"/>
                <a:gd name="connsiteY7" fmla="*/ 292735 h 2927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39420" h="292735">
                  <a:moveTo>
                    <a:pt x="0" y="0"/>
                  </a:moveTo>
                  <a:lnTo>
                    <a:pt x="52705" y="77470"/>
                  </a:lnTo>
                  <a:lnTo>
                    <a:pt x="101600" y="142240"/>
                  </a:lnTo>
                  <a:lnTo>
                    <a:pt x="167005" y="199390"/>
                  </a:lnTo>
                  <a:lnTo>
                    <a:pt x="240030" y="231775"/>
                  </a:lnTo>
                  <a:lnTo>
                    <a:pt x="309245" y="260350"/>
                  </a:lnTo>
                  <a:lnTo>
                    <a:pt x="374650" y="276860"/>
                  </a:lnTo>
                  <a:lnTo>
                    <a:pt x="439420" y="29273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任意多边形 105"/>
            <p:cNvSpPr/>
            <p:nvPr>
              <p:custDataLst>
                <p:tags r:id="rId36"/>
              </p:custDataLst>
            </p:nvPr>
          </p:nvSpPr>
          <p:spPr>
            <a:xfrm>
              <a:off x="1717" y="8510"/>
              <a:ext cx="308" cy="256"/>
            </a:xfrm>
            <a:custGeom>
              <a:avLst/>
              <a:gdLst>
                <a:gd name="connisteX0" fmla="*/ 0 w 195580"/>
                <a:gd name="connsiteY0" fmla="*/ 162560 h 162560"/>
                <a:gd name="connisteX1" fmla="*/ 64770 w 195580"/>
                <a:gd name="connsiteY1" fmla="*/ 162560 h 162560"/>
                <a:gd name="connisteX2" fmla="*/ 130175 w 195580"/>
                <a:gd name="connsiteY2" fmla="*/ 154305 h 162560"/>
                <a:gd name="connisteX3" fmla="*/ 195580 w 195580"/>
                <a:gd name="connsiteY3" fmla="*/ 130175 h 162560"/>
                <a:gd name="connisteX4" fmla="*/ 191135 w 195580"/>
                <a:gd name="connsiteY4" fmla="*/ 64770 h 162560"/>
                <a:gd name="connisteX5" fmla="*/ 175260 w 195580"/>
                <a:gd name="connsiteY5" fmla="*/ 0 h 1625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95580" h="162560">
                  <a:moveTo>
                    <a:pt x="0" y="162560"/>
                  </a:moveTo>
                  <a:lnTo>
                    <a:pt x="64770" y="162560"/>
                  </a:lnTo>
                  <a:lnTo>
                    <a:pt x="130175" y="154305"/>
                  </a:lnTo>
                  <a:lnTo>
                    <a:pt x="195580" y="130175"/>
                  </a:lnTo>
                  <a:lnTo>
                    <a:pt x="191135" y="64770"/>
                  </a:lnTo>
                  <a:lnTo>
                    <a:pt x="17526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任意多边形 106"/>
            <p:cNvSpPr/>
            <p:nvPr>
              <p:custDataLst>
                <p:tags r:id="rId37"/>
              </p:custDataLst>
            </p:nvPr>
          </p:nvSpPr>
          <p:spPr>
            <a:xfrm>
              <a:off x="2666" y="8208"/>
              <a:ext cx="802" cy="520"/>
            </a:xfrm>
            <a:custGeom>
              <a:avLst/>
              <a:gdLst>
                <a:gd name="connisteX0" fmla="*/ 0 w 509270"/>
                <a:gd name="connsiteY0" fmla="*/ 330200 h 330200"/>
                <a:gd name="connisteX1" fmla="*/ 69215 w 509270"/>
                <a:gd name="connsiteY1" fmla="*/ 309880 h 330200"/>
                <a:gd name="connisteX2" fmla="*/ 134620 w 509270"/>
                <a:gd name="connsiteY2" fmla="*/ 285115 h 330200"/>
                <a:gd name="connisteX3" fmla="*/ 199390 w 509270"/>
                <a:gd name="connsiteY3" fmla="*/ 252730 h 330200"/>
                <a:gd name="connisteX4" fmla="*/ 264795 w 509270"/>
                <a:gd name="connsiteY4" fmla="*/ 212090 h 330200"/>
                <a:gd name="connisteX5" fmla="*/ 329565 w 509270"/>
                <a:gd name="connsiteY5" fmla="*/ 171450 h 330200"/>
                <a:gd name="connisteX6" fmla="*/ 394970 w 509270"/>
                <a:gd name="connsiteY6" fmla="*/ 130810 h 330200"/>
                <a:gd name="connisteX7" fmla="*/ 452120 w 509270"/>
                <a:gd name="connsiteY7" fmla="*/ 65405 h 330200"/>
                <a:gd name="connisteX8" fmla="*/ 509270 w 509270"/>
                <a:gd name="connsiteY8" fmla="*/ 0 h 3302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509270" h="330200">
                  <a:moveTo>
                    <a:pt x="0" y="330200"/>
                  </a:moveTo>
                  <a:lnTo>
                    <a:pt x="69215" y="309880"/>
                  </a:lnTo>
                  <a:lnTo>
                    <a:pt x="134620" y="285115"/>
                  </a:lnTo>
                  <a:lnTo>
                    <a:pt x="199390" y="252730"/>
                  </a:lnTo>
                  <a:lnTo>
                    <a:pt x="264795" y="212090"/>
                  </a:lnTo>
                  <a:lnTo>
                    <a:pt x="329565" y="171450"/>
                  </a:lnTo>
                  <a:lnTo>
                    <a:pt x="394970" y="130810"/>
                  </a:lnTo>
                  <a:lnTo>
                    <a:pt x="452120" y="65405"/>
                  </a:lnTo>
                  <a:lnTo>
                    <a:pt x="50927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任意多边形 107"/>
            <p:cNvSpPr/>
            <p:nvPr>
              <p:custDataLst>
                <p:tags r:id="rId38"/>
              </p:custDataLst>
            </p:nvPr>
          </p:nvSpPr>
          <p:spPr>
            <a:xfrm>
              <a:off x="3166" y="8106"/>
              <a:ext cx="372" cy="359"/>
            </a:xfrm>
            <a:custGeom>
              <a:avLst/>
              <a:gdLst>
                <a:gd name="connisteX0" fmla="*/ 0 w 236220"/>
                <a:gd name="connsiteY0" fmla="*/ 0 h 227965"/>
                <a:gd name="connisteX1" fmla="*/ 69215 w 236220"/>
                <a:gd name="connsiteY1" fmla="*/ 3810 h 227965"/>
                <a:gd name="connisteX2" fmla="*/ 134620 w 236220"/>
                <a:gd name="connsiteY2" fmla="*/ 20320 h 227965"/>
                <a:gd name="connisteX3" fmla="*/ 199390 w 236220"/>
                <a:gd name="connsiteY3" fmla="*/ 20320 h 227965"/>
                <a:gd name="connisteX4" fmla="*/ 227965 w 236220"/>
                <a:gd name="connsiteY4" fmla="*/ 85090 h 227965"/>
                <a:gd name="connisteX5" fmla="*/ 236220 w 236220"/>
                <a:gd name="connsiteY5" fmla="*/ 162560 h 227965"/>
                <a:gd name="connisteX6" fmla="*/ 236220 w 236220"/>
                <a:gd name="connsiteY6" fmla="*/ 227965 h 2279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36220" h="227965">
                  <a:moveTo>
                    <a:pt x="0" y="0"/>
                  </a:moveTo>
                  <a:lnTo>
                    <a:pt x="69215" y="3810"/>
                  </a:lnTo>
                  <a:lnTo>
                    <a:pt x="134620" y="20320"/>
                  </a:lnTo>
                  <a:lnTo>
                    <a:pt x="199390" y="20320"/>
                  </a:lnTo>
                  <a:lnTo>
                    <a:pt x="227965" y="85090"/>
                  </a:lnTo>
                  <a:lnTo>
                    <a:pt x="236220" y="162560"/>
                  </a:lnTo>
                  <a:lnTo>
                    <a:pt x="236220" y="2279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任意多边形 108"/>
            <p:cNvSpPr/>
            <p:nvPr>
              <p:custDataLst>
                <p:tags r:id="rId39"/>
              </p:custDataLst>
            </p:nvPr>
          </p:nvSpPr>
          <p:spPr>
            <a:xfrm>
              <a:off x="3807" y="6926"/>
              <a:ext cx="122" cy="731"/>
            </a:xfrm>
            <a:custGeom>
              <a:avLst/>
              <a:gdLst>
                <a:gd name="connisteX0" fmla="*/ 0 w 77470"/>
                <a:gd name="connsiteY0" fmla="*/ 464185 h 464185"/>
                <a:gd name="connisteX1" fmla="*/ 36830 w 77470"/>
                <a:gd name="connsiteY1" fmla="*/ 390525 h 464185"/>
                <a:gd name="connisteX2" fmla="*/ 69850 w 77470"/>
                <a:gd name="connsiteY2" fmla="*/ 325755 h 464185"/>
                <a:gd name="connisteX3" fmla="*/ 77470 w 77470"/>
                <a:gd name="connsiteY3" fmla="*/ 260350 h 464185"/>
                <a:gd name="connisteX4" fmla="*/ 77470 w 77470"/>
                <a:gd name="connsiteY4" fmla="*/ 195580 h 464185"/>
                <a:gd name="connisteX5" fmla="*/ 77470 w 77470"/>
                <a:gd name="connsiteY5" fmla="*/ 130175 h 464185"/>
                <a:gd name="connisteX6" fmla="*/ 73660 w 77470"/>
                <a:gd name="connsiteY6" fmla="*/ 64770 h 464185"/>
                <a:gd name="connisteX7" fmla="*/ 41275 w 77470"/>
                <a:gd name="connsiteY7" fmla="*/ 0 h 4641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77470" h="464185">
                  <a:moveTo>
                    <a:pt x="0" y="464185"/>
                  </a:moveTo>
                  <a:lnTo>
                    <a:pt x="36830" y="390525"/>
                  </a:lnTo>
                  <a:lnTo>
                    <a:pt x="69850" y="325755"/>
                  </a:lnTo>
                  <a:lnTo>
                    <a:pt x="77470" y="260350"/>
                  </a:lnTo>
                  <a:lnTo>
                    <a:pt x="77470" y="195580"/>
                  </a:lnTo>
                  <a:lnTo>
                    <a:pt x="77470" y="130175"/>
                  </a:lnTo>
                  <a:lnTo>
                    <a:pt x="73660" y="64770"/>
                  </a:lnTo>
                  <a:lnTo>
                    <a:pt x="41275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任意多边形 109"/>
            <p:cNvSpPr/>
            <p:nvPr>
              <p:custDataLst>
                <p:tags r:id="rId40"/>
              </p:custDataLst>
            </p:nvPr>
          </p:nvSpPr>
          <p:spPr>
            <a:xfrm>
              <a:off x="3724" y="6926"/>
              <a:ext cx="398" cy="263"/>
            </a:xfrm>
            <a:custGeom>
              <a:avLst/>
              <a:gdLst>
                <a:gd name="connisteX0" fmla="*/ 0 w 252730"/>
                <a:gd name="connsiteY0" fmla="*/ 167005 h 167005"/>
                <a:gd name="connisteX1" fmla="*/ 24765 w 252730"/>
                <a:gd name="connsiteY1" fmla="*/ 93345 h 167005"/>
                <a:gd name="connisteX2" fmla="*/ 57150 w 252730"/>
                <a:gd name="connsiteY2" fmla="*/ 28575 h 167005"/>
                <a:gd name="connisteX3" fmla="*/ 122555 w 252730"/>
                <a:gd name="connsiteY3" fmla="*/ 0 h 167005"/>
                <a:gd name="connisteX4" fmla="*/ 187325 w 252730"/>
                <a:gd name="connsiteY4" fmla="*/ 40640 h 167005"/>
                <a:gd name="connisteX5" fmla="*/ 252730 w 252730"/>
                <a:gd name="connsiteY5" fmla="*/ 81280 h 16700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252730" h="167005">
                  <a:moveTo>
                    <a:pt x="0" y="167005"/>
                  </a:moveTo>
                  <a:lnTo>
                    <a:pt x="24765" y="93345"/>
                  </a:lnTo>
                  <a:lnTo>
                    <a:pt x="57150" y="28575"/>
                  </a:lnTo>
                  <a:lnTo>
                    <a:pt x="122555" y="0"/>
                  </a:lnTo>
                  <a:lnTo>
                    <a:pt x="187325" y="40640"/>
                  </a:lnTo>
                  <a:lnTo>
                    <a:pt x="252730" y="8128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任意多边形 110"/>
            <p:cNvSpPr/>
            <p:nvPr>
              <p:custDataLst>
                <p:tags r:id="rId41"/>
              </p:custDataLst>
            </p:nvPr>
          </p:nvSpPr>
          <p:spPr>
            <a:xfrm>
              <a:off x="2807" y="6053"/>
              <a:ext cx="750" cy="501"/>
            </a:xfrm>
            <a:custGeom>
              <a:avLst/>
              <a:gdLst>
                <a:gd name="connisteX0" fmla="*/ 476250 w 476250"/>
                <a:gd name="connsiteY0" fmla="*/ 318135 h 318135"/>
                <a:gd name="connisteX1" fmla="*/ 435610 w 476250"/>
                <a:gd name="connsiteY1" fmla="*/ 244475 h 318135"/>
                <a:gd name="connisteX2" fmla="*/ 386715 w 476250"/>
                <a:gd name="connsiteY2" fmla="*/ 179705 h 318135"/>
                <a:gd name="connisteX3" fmla="*/ 329565 w 476250"/>
                <a:gd name="connsiteY3" fmla="*/ 114300 h 318135"/>
                <a:gd name="connisteX4" fmla="*/ 264795 w 476250"/>
                <a:gd name="connsiteY4" fmla="*/ 65405 h 318135"/>
                <a:gd name="connisteX5" fmla="*/ 199390 w 476250"/>
                <a:gd name="connsiteY5" fmla="*/ 33020 h 318135"/>
                <a:gd name="connisteX6" fmla="*/ 134620 w 476250"/>
                <a:gd name="connsiteY6" fmla="*/ 8255 h 318135"/>
                <a:gd name="connisteX7" fmla="*/ 69215 w 476250"/>
                <a:gd name="connsiteY7" fmla="*/ 8255 h 318135"/>
                <a:gd name="connisteX8" fmla="*/ 0 w 476250"/>
                <a:gd name="connsiteY8" fmla="*/ 0 h 3181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476250" h="318135">
                  <a:moveTo>
                    <a:pt x="476250" y="318135"/>
                  </a:moveTo>
                  <a:lnTo>
                    <a:pt x="435610" y="244475"/>
                  </a:lnTo>
                  <a:lnTo>
                    <a:pt x="386715" y="179705"/>
                  </a:lnTo>
                  <a:lnTo>
                    <a:pt x="329565" y="114300"/>
                  </a:lnTo>
                  <a:lnTo>
                    <a:pt x="264795" y="65405"/>
                  </a:lnTo>
                  <a:lnTo>
                    <a:pt x="199390" y="33020"/>
                  </a:lnTo>
                  <a:lnTo>
                    <a:pt x="134620" y="8255"/>
                  </a:lnTo>
                  <a:lnTo>
                    <a:pt x="69215" y="8255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任意多边形 111"/>
            <p:cNvSpPr/>
            <p:nvPr>
              <p:custDataLst>
                <p:tags r:id="rId42"/>
              </p:custDataLst>
            </p:nvPr>
          </p:nvSpPr>
          <p:spPr>
            <a:xfrm>
              <a:off x="2820" y="5880"/>
              <a:ext cx="314" cy="449"/>
            </a:xfrm>
            <a:custGeom>
              <a:avLst/>
              <a:gdLst>
                <a:gd name="connisteX0" fmla="*/ 97790 w 199390"/>
                <a:gd name="connsiteY0" fmla="*/ 285115 h 285115"/>
                <a:gd name="connisteX1" fmla="*/ 64770 w 199390"/>
                <a:gd name="connsiteY1" fmla="*/ 220345 h 285115"/>
                <a:gd name="connisteX2" fmla="*/ 32385 w 199390"/>
                <a:gd name="connsiteY2" fmla="*/ 154940 h 285115"/>
                <a:gd name="connisteX3" fmla="*/ 0 w 199390"/>
                <a:gd name="connsiteY3" fmla="*/ 89535 h 285115"/>
                <a:gd name="connisteX4" fmla="*/ 69215 w 199390"/>
                <a:gd name="connsiteY4" fmla="*/ 40640 h 285115"/>
                <a:gd name="connisteX5" fmla="*/ 133985 w 199390"/>
                <a:gd name="connsiteY5" fmla="*/ 24765 h 285115"/>
                <a:gd name="connisteX6" fmla="*/ 199390 w 199390"/>
                <a:gd name="connsiteY6" fmla="*/ 0 h 28511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199390" h="285115">
                  <a:moveTo>
                    <a:pt x="97790" y="285115"/>
                  </a:moveTo>
                  <a:lnTo>
                    <a:pt x="64770" y="220345"/>
                  </a:lnTo>
                  <a:lnTo>
                    <a:pt x="32385" y="154940"/>
                  </a:lnTo>
                  <a:lnTo>
                    <a:pt x="0" y="89535"/>
                  </a:lnTo>
                  <a:lnTo>
                    <a:pt x="69215" y="40640"/>
                  </a:lnTo>
                  <a:lnTo>
                    <a:pt x="133985" y="24765"/>
                  </a:lnTo>
                  <a:lnTo>
                    <a:pt x="19939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>
            <p:custDataLst>
              <p:tags r:id="rId43"/>
            </p:custDataLst>
          </p:nvPr>
        </p:nvSpPr>
        <p:spPr>
          <a:xfrm>
            <a:off x="8369935" y="3751580"/>
            <a:ext cx="187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的优先级</a:t>
            </a:r>
            <a:r>
              <a:rPr lang="zh-CN" altLang="en-US"/>
              <a:t>为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44"/>
            </p:custDataLst>
          </p:nvPr>
        </p:nvSpPr>
        <p:spPr>
          <a:xfrm>
            <a:off x="9831070" y="3751580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321040" y="5448300"/>
            <a:ext cx="2980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这可能在实际游玩的过程中产生奇怪的游戏</a:t>
            </a:r>
            <a:r>
              <a:rPr lang="zh-CN" altLang="en-US"/>
              <a:t>体验</a:t>
            </a:r>
            <a:endParaRPr lang="zh-CN" altLang="en-US"/>
          </a:p>
        </p:txBody>
      </p:sp>
    </p:spTree>
    <p:custDataLst>
      <p:tags r:id="rId4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回合、轮与优先级的</a:t>
            </a:r>
            <a:r>
              <a:rPr lang="en-US" altLang="zh-CN"/>
              <a:t>python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908050" y="1570990"/>
            <a:ext cx="9055100" cy="664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game</a:t>
            </a:r>
            <a:r>
              <a:rPr lang="zh-CN" altLang="en-US"/>
              <a:t>类组织一个头尾循环列表，在每个玩家回合开始时更新一次，同时更新优先级顺序表，在有玩家死亡时也</a:t>
            </a:r>
            <a:r>
              <a:rPr lang="zh-CN" altLang="en-US"/>
              <a:t>更新一次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ecs</a:t>
            </a:r>
            <a:r>
              <a:rPr lang="zh-CN" altLang="en-US"/>
              <a:t>设计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ecs</a:t>
            </a:r>
            <a:r>
              <a:rPr lang="zh-CN" altLang="en-US"/>
              <a:t>：Entity-Component-System，实体、组件、</a:t>
            </a:r>
            <a:r>
              <a:rPr lang="zh-CN" altLang="en-US"/>
              <a:t>系统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实体挂接组件，系统写操作的</a:t>
            </a:r>
            <a:r>
              <a:rPr lang="zh-CN" altLang="en-US"/>
              <a:t>函数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玩家为实体、卡牌为实体、装备系统为组件，游戏为系统，看起来</a:t>
            </a:r>
            <a:r>
              <a:rPr lang="zh-CN" altLang="en-US"/>
              <a:t>很美好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hook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思考</a:t>
            </a:r>
            <a:r>
              <a:rPr lang="en-US" altLang="zh-CN"/>
              <a:t>hook</a:t>
            </a:r>
            <a:r>
              <a:rPr lang="zh-CN" altLang="en-US"/>
              <a:t>函数的实现与写法，在</a:t>
            </a:r>
            <a:r>
              <a:rPr lang="en-US" altLang="zh-CN"/>
              <a:t>python</a:t>
            </a:r>
            <a:r>
              <a:rPr lang="zh-CN" altLang="en-US"/>
              <a:t>中写反射，实现注册、通知的</a:t>
            </a:r>
            <a:r>
              <a:rPr lang="zh-CN" altLang="en-US"/>
              <a:t>机制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34110" y="957580"/>
            <a:ext cx="1974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角色类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22350" y="4579620"/>
            <a:ext cx="175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玩家类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478280" y="1941195"/>
            <a:ext cx="15875" cy="2342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861820" y="2748280"/>
            <a:ext cx="1415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797175" y="1133475"/>
            <a:ext cx="1255395" cy="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4980" y="957580"/>
            <a:ext cx="6379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基础属性：生命值、物理、魔法、心理、速度、种族、技能、收集品、</a:t>
            </a:r>
            <a:r>
              <a:rPr lang="zh-CN" altLang="en-US"/>
              <a:t>技能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4171950" y="4579620"/>
            <a:ext cx="6379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基础属性、收集品、技能、位置、</a:t>
            </a:r>
            <a:r>
              <a:rPr lang="zh-CN" altLang="en-US"/>
              <a:t>装备栏</a:t>
            </a:r>
            <a:endParaRPr lang="zh-CN" altLang="en-US"/>
          </a:p>
          <a:p>
            <a:r>
              <a:rPr lang="zh-CN" altLang="en-US"/>
              <a:t>状态：地图状态、卡牌造成的状态、眩晕、死亡、</a:t>
            </a:r>
            <a:r>
              <a:rPr lang="zh-CN" altLang="en-US"/>
              <a:t>能否选中</a:t>
            </a:r>
            <a:endParaRPr lang="zh-CN" altLang="en-US"/>
          </a:p>
        </p:txBody>
      </p:sp>
      <p:cxnSp>
        <p:nvCxnSpPr>
          <p:cNvPr id="9" name="直接箭头连接符 8"/>
          <p:cNvCxnSpPr/>
          <p:nvPr>
            <p:custDataLst>
              <p:tags r:id="rId2"/>
            </p:custDataLst>
          </p:nvPr>
        </p:nvCxnSpPr>
        <p:spPr>
          <a:xfrm flipV="1">
            <a:off x="2540000" y="4723130"/>
            <a:ext cx="1255395" cy="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卡牌类生命周期</a:t>
            </a:r>
            <a:r>
              <a:rPr lang="zh-CN" altLang="en-US"/>
              <a:t>管理</a:t>
            </a:r>
            <a:endParaRPr lang="zh-CN" altLang="en-US"/>
          </a:p>
        </p:txBody>
      </p:sp>
      <p:pic>
        <p:nvPicPr>
          <p:cNvPr id="5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4030" y="1746250"/>
            <a:ext cx="2038350" cy="3218180"/>
          </a:xfrm>
          <a:prstGeom prst="rect">
            <a:avLst/>
          </a:prstGeom>
        </p:spPr>
      </p:pic>
      <p:pic>
        <p:nvPicPr>
          <p:cNvPr id="6" name="ECB019B1-382A-4266-B25C-5B523AA43C14-2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610" y="0"/>
            <a:ext cx="5513070" cy="6858000"/>
          </a:xfrm>
          <a:prstGeom prst="rect">
            <a:avLst/>
          </a:prstGeom>
        </p:spPr>
      </p:pic>
      <p:pic>
        <p:nvPicPr>
          <p:cNvPr id="7" name="ECB019B1-382A-4266-B25C-5B523AA43C14-3" descr="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930" y="-65405"/>
            <a:ext cx="3644900" cy="42545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事件类卡牌生命</a:t>
            </a:r>
            <a:r>
              <a:rPr lang="zh-CN" altLang="en-US"/>
              <a:t>管理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10275" y="1555750"/>
            <a:ext cx="5383530" cy="629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技能触发是一个瞬时概念，触发完毕后摸牌，结算是一个持续概念，有点类似于开了一个新的</a:t>
            </a:r>
            <a:r>
              <a:rPr lang="zh-CN" altLang="en-US"/>
              <a:t>线程</a:t>
            </a:r>
            <a:endParaRPr lang="zh-CN" altLang="en-US"/>
          </a:p>
        </p:txBody>
      </p:sp>
      <p:pic>
        <p:nvPicPr>
          <p:cNvPr id="7" name="ECB019B1-382A-4266-B25C-5B523AA43C14-6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0" y="1313815"/>
            <a:ext cx="7185025" cy="5375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回合、轮与</a:t>
            </a:r>
            <a:r>
              <a:rPr lang="zh-CN" altLang="en-US"/>
              <a:t>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8991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回合是真实的，轮是虚无的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21505" y="1861185"/>
            <a:ext cx="196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</a:t>
            </a:r>
            <a:r>
              <a:rPr lang="zh-CN" altLang="en-US"/>
              <a:t>回合</a:t>
            </a: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886325" y="2276475"/>
            <a:ext cx="56515" cy="741045"/>
          </a:xfrm>
          <a:custGeom>
            <a:avLst/>
            <a:gdLst>
              <a:gd name="connisteX0" fmla="*/ 48260 w 56515"/>
              <a:gd name="connsiteY0" fmla="*/ 0 h 741045"/>
              <a:gd name="connisteX1" fmla="*/ 40640 w 56515"/>
              <a:gd name="connsiteY1" fmla="*/ 69215 h 741045"/>
              <a:gd name="connisteX2" fmla="*/ 32385 w 56515"/>
              <a:gd name="connsiteY2" fmla="*/ 142240 h 741045"/>
              <a:gd name="connisteX3" fmla="*/ 32385 w 56515"/>
              <a:gd name="connsiteY3" fmla="*/ 215900 h 741045"/>
              <a:gd name="connisteX4" fmla="*/ 24130 w 56515"/>
              <a:gd name="connsiteY4" fmla="*/ 285115 h 741045"/>
              <a:gd name="connisteX5" fmla="*/ 15875 w 56515"/>
              <a:gd name="connsiteY5" fmla="*/ 349885 h 741045"/>
              <a:gd name="connisteX6" fmla="*/ 15875 w 56515"/>
              <a:gd name="connsiteY6" fmla="*/ 415290 h 741045"/>
              <a:gd name="connisteX7" fmla="*/ 15875 w 56515"/>
              <a:gd name="connsiteY7" fmla="*/ 480695 h 741045"/>
              <a:gd name="connisteX8" fmla="*/ 15875 w 56515"/>
              <a:gd name="connsiteY8" fmla="*/ 545465 h 741045"/>
              <a:gd name="connisteX9" fmla="*/ 0 w 56515"/>
              <a:gd name="connsiteY9" fmla="*/ 610870 h 741045"/>
              <a:gd name="connisteX10" fmla="*/ 36195 w 56515"/>
              <a:gd name="connsiteY10" fmla="*/ 676275 h 741045"/>
              <a:gd name="connisteX11" fmla="*/ 56515 w 56515"/>
              <a:gd name="connsiteY11" fmla="*/ 741045 h 7410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6515" h="741045">
                <a:moveTo>
                  <a:pt x="48260" y="0"/>
                </a:moveTo>
                <a:lnTo>
                  <a:pt x="40640" y="69215"/>
                </a:lnTo>
                <a:lnTo>
                  <a:pt x="32385" y="142240"/>
                </a:lnTo>
                <a:lnTo>
                  <a:pt x="32385" y="215900"/>
                </a:lnTo>
                <a:lnTo>
                  <a:pt x="24130" y="285115"/>
                </a:lnTo>
                <a:lnTo>
                  <a:pt x="15875" y="349885"/>
                </a:lnTo>
                <a:lnTo>
                  <a:pt x="15875" y="415290"/>
                </a:lnTo>
                <a:lnTo>
                  <a:pt x="15875" y="480695"/>
                </a:lnTo>
                <a:lnTo>
                  <a:pt x="15875" y="545465"/>
                </a:lnTo>
                <a:lnTo>
                  <a:pt x="0" y="610870"/>
                </a:lnTo>
                <a:lnTo>
                  <a:pt x="36195" y="676275"/>
                </a:lnTo>
                <a:lnTo>
                  <a:pt x="56515" y="74104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665980" y="2801620"/>
            <a:ext cx="553720" cy="391160"/>
          </a:xfrm>
          <a:custGeom>
            <a:avLst/>
            <a:gdLst>
              <a:gd name="connisteX0" fmla="*/ 0 w 553720"/>
              <a:gd name="connsiteY0" fmla="*/ 0 h 391160"/>
              <a:gd name="connisteX1" fmla="*/ 28575 w 553720"/>
              <a:gd name="connsiteY1" fmla="*/ 77470 h 391160"/>
              <a:gd name="connisteX2" fmla="*/ 73660 w 553720"/>
              <a:gd name="connsiteY2" fmla="*/ 163195 h 391160"/>
              <a:gd name="connisteX3" fmla="*/ 138430 w 553720"/>
              <a:gd name="connsiteY3" fmla="*/ 236220 h 391160"/>
              <a:gd name="connisteX4" fmla="*/ 203835 w 553720"/>
              <a:gd name="connsiteY4" fmla="*/ 301625 h 391160"/>
              <a:gd name="connisteX5" fmla="*/ 268605 w 553720"/>
              <a:gd name="connsiteY5" fmla="*/ 342265 h 391160"/>
              <a:gd name="connisteX6" fmla="*/ 334010 w 553720"/>
              <a:gd name="connsiteY6" fmla="*/ 391160 h 391160"/>
              <a:gd name="connisteX7" fmla="*/ 374650 w 553720"/>
              <a:gd name="connsiteY7" fmla="*/ 321945 h 391160"/>
              <a:gd name="connisteX8" fmla="*/ 423545 w 553720"/>
              <a:gd name="connsiteY8" fmla="*/ 240665 h 391160"/>
              <a:gd name="connisteX9" fmla="*/ 464185 w 553720"/>
              <a:gd name="connsiteY9" fmla="*/ 175260 h 391160"/>
              <a:gd name="connisteX10" fmla="*/ 504825 w 553720"/>
              <a:gd name="connsiteY10" fmla="*/ 109855 h 391160"/>
              <a:gd name="connisteX11" fmla="*/ 553720 w 553720"/>
              <a:gd name="connsiteY11" fmla="*/ 33020 h 3911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53720" h="391160">
                <a:moveTo>
                  <a:pt x="0" y="0"/>
                </a:moveTo>
                <a:lnTo>
                  <a:pt x="28575" y="77470"/>
                </a:lnTo>
                <a:lnTo>
                  <a:pt x="73660" y="163195"/>
                </a:lnTo>
                <a:lnTo>
                  <a:pt x="138430" y="236220"/>
                </a:lnTo>
                <a:lnTo>
                  <a:pt x="203835" y="301625"/>
                </a:lnTo>
                <a:lnTo>
                  <a:pt x="268605" y="342265"/>
                </a:lnTo>
                <a:lnTo>
                  <a:pt x="334010" y="391160"/>
                </a:lnTo>
                <a:lnTo>
                  <a:pt x="374650" y="321945"/>
                </a:lnTo>
                <a:lnTo>
                  <a:pt x="423545" y="240665"/>
                </a:lnTo>
                <a:lnTo>
                  <a:pt x="464185" y="175260"/>
                </a:lnTo>
                <a:lnTo>
                  <a:pt x="504825" y="109855"/>
                </a:lnTo>
                <a:lnTo>
                  <a:pt x="553720" y="3302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88535" y="335915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A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640705" y="453771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sym typeface="+mn-ea"/>
              </a:rPr>
              <a:t>C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028440" y="453771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sym typeface="+mn-ea"/>
              </a:rPr>
              <a:t>B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00065" y="3823970"/>
            <a:ext cx="40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3</a:t>
            </a:r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05605" y="3775075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3"/>
                </a:solidFill>
              </a:rPr>
              <a:t>1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45050" y="5095875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2</a:t>
            </a:r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4523740" y="3538855"/>
            <a:ext cx="256540" cy="219710"/>
          </a:xfrm>
          <a:custGeom>
            <a:avLst/>
            <a:gdLst>
              <a:gd name="connisteX0" fmla="*/ 256540 w 256540"/>
              <a:gd name="connsiteY0" fmla="*/ 0 h 219710"/>
              <a:gd name="connisteX1" fmla="*/ 187325 w 256540"/>
              <a:gd name="connsiteY1" fmla="*/ 3810 h 219710"/>
              <a:gd name="connisteX2" fmla="*/ 121920 w 256540"/>
              <a:gd name="connsiteY2" fmla="*/ 20320 h 219710"/>
              <a:gd name="connisteX3" fmla="*/ 64770 w 256540"/>
              <a:gd name="connsiteY3" fmla="*/ 85090 h 219710"/>
              <a:gd name="connisteX4" fmla="*/ 32385 w 256540"/>
              <a:gd name="connsiteY4" fmla="*/ 150495 h 219710"/>
              <a:gd name="connisteX5" fmla="*/ 0 w 256540"/>
              <a:gd name="connsiteY5" fmla="*/ 219710 h 2197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6540" h="219710">
                <a:moveTo>
                  <a:pt x="256540" y="0"/>
                </a:moveTo>
                <a:lnTo>
                  <a:pt x="187325" y="3810"/>
                </a:lnTo>
                <a:lnTo>
                  <a:pt x="121920" y="20320"/>
                </a:lnTo>
                <a:lnTo>
                  <a:pt x="64770" y="85090"/>
                </a:lnTo>
                <a:lnTo>
                  <a:pt x="32385" y="150495"/>
                </a:lnTo>
                <a:lnTo>
                  <a:pt x="0" y="21971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446270" y="3620135"/>
            <a:ext cx="248285" cy="199390"/>
          </a:xfrm>
          <a:custGeom>
            <a:avLst/>
            <a:gdLst>
              <a:gd name="connisteX0" fmla="*/ 0 w 248285"/>
              <a:gd name="connsiteY0" fmla="*/ 0 h 199390"/>
              <a:gd name="connisteX1" fmla="*/ 8255 w 248285"/>
              <a:gd name="connsiteY1" fmla="*/ 69215 h 199390"/>
              <a:gd name="connisteX2" fmla="*/ 16510 w 248285"/>
              <a:gd name="connsiteY2" fmla="*/ 133985 h 199390"/>
              <a:gd name="connisteX3" fmla="*/ 32385 w 248285"/>
              <a:gd name="connsiteY3" fmla="*/ 199390 h 199390"/>
              <a:gd name="connisteX4" fmla="*/ 109855 w 248285"/>
              <a:gd name="connsiteY4" fmla="*/ 195580 h 199390"/>
              <a:gd name="connisteX5" fmla="*/ 175260 w 248285"/>
              <a:gd name="connsiteY5" fmla="*/ 162560 h 199390"/>
              <a:gd name="connisteX6" fmla="*/ 248285 w 248285"/>
              <a:gd name="connsiteY6" fmla="*/ 113665 h 1993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48285" h="199390">
                <a:moveTo>
                  <a:pt x="0" y="0"/>
                </a:moveTo>
                <a:lnTo>
                  <a:pt x="8255" y="69215"/>
                </a:lnTo>
                <a:lnTo>
                  <a:pt x="16510" y="133985"/>
                </a:lnTo>
                <a:lnTo>
                  <a:pt x="32385" y="199390"/>
                </a:lnTo>
                <a:lnTo>
                  <a:pt x="109855" y="195580"/>
                </a:lnTo>
                <a:lnTo>
                  <a:pt x="175260" y="162560"/>
                </a:lnTo>
                <a:lnTo>
                  <a:pt x="248285" y="11366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4177665" y="4092575"/>
            <a:ext cx="76835" cy="329565"/>
          </a:xfrm>
          <a:custGeom>
            <a:avLst/>
            <a:gdLst>
              <a:gd name="connisteX0" fmla="*/ 76835 w 76835"/>
              <a:gd name="connsiteY0" fmla="*/ 0 h 329565"/>
              <a:gd name="connisteX1" fmla="*/ 40640 w 76835"/>
              <a:gd name="connsiteY1" fmla="*/ 69215 h 329565"/>
              <a:gd name="connisteX2" fmla="*/ 15875 w 76835"/>
              <a:gd name="connsiteY2" fmla="*/ 133985 h 329565"/>
              <a:gd name="connisteX3" fmla="*/ 0 w 76835"/>
              <a:gd name="connsiteY3" fmla="*/ 199390 h 329565"/>
              <a:gd name="connisteX4" fmla="*/ 0 w 76835"/>
              <a:gd name="connsiteY4" fmla="*/ 264795 h 329565"/>
              <a:gd name="connisteX5" fmla="*/ 0 w 76835"/>
              <a:gd name="connsiteY5" fmla="*/ 329565 h 329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76835" h="329565">
                <a:moveTo>
                  <a:pt x="76835" y="0"/>
                </a:moveTo>
                <a:lnTo>
                  <a:pt x="40640" y="69215"/>
                </a:lnTo>
                <a:lnTo>
                  <a:pt x="15875" y="133985"/>
                </a:lnTo>
                <a:lnTo>
                  <a:pt x="0" y="199390"/>
                </a:lnTo>
                <a:lnTo>
                  <a:pt x="0" y="264795"/>
                </a:lnTo>
                <a:lnTo>
                  <a:pt x="0" y="32956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067175" y="4320540"/>
            <a:ext cx="350520" cy="175260"/>
          </a:xfrm>
          <a:custGeom>
            <a:avLst/>
            <a:gdLst>
              <a:gd name="connisteX0" fmla="*/ 0 w 350520"/>
              <a:gd name="connsiteY0" fmla="*/ 0 h 175260"/>
              <a:gd name="connisteX1" fmla="*/ 45085 w 350520"/>
              <a:gd name="connsiteY1" fmla="*/ 69215 h 175260"/>
              <a:gd name="connisteX2" fmla="*/ 85725 w 350520"/>
              <a:gd name="connsiteY2" fmla="*/ 134620 h 175260"/>
              <a:gd name="connisteX3" fmla="*/ 151130 w 350520"/>
              <a:gd name="connsiteY3" fmla="*/ 175260 h 175260"/>
              <a:gd name="connisteX4" fmla="*/ 215900 w 350520"/>
              <a:gd name="connsiteY4" fmla="*/ 121920 h 175260"/>
              <a:gd name="connisteX5" fmla="*/ 281305 w 350520"/>
              <a:gd name="connsiteY5" fmla="*/ 57150 h 175260"/>
              <a:gd name="connisteX6" fmla="*/ 350520 w 350520"/>
              <a:gd name="connsiteY6" fmla="*/ 8255 h 1752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350520" h="175260">
                <a:moveTo>
                  <a:pt x="0" y="0"/>
                </a:moveTo>
                <a:lnTo>
                  <a:pt x="45085" y="69215"/>
                </a:lnTo>
                <a:lnTo>
                  <a:pt x="85725" y="134620"/>
                </a:lnTo>
                <a:lnTo>
                  <a:pt x="151130" y="175260"/>
                </a:lnTo>
                <a:lnTo>
                  <a:pt x="215900" y="121920"/>
                </a:lnTo>
                <a:lnTo>
                  <a:pt x="281305" y="57150"/>
                </a:lnTo>
                <a:lnTo>
                  <a:pt x="350520" y="825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4267200" y="4919345"/>
            <a:ext cx="439420" cy="292735"/>
          </a:xfrm>
          <a:custGeom>
            <a:avLst/>
            <a:gdLst>
              <a:gd name="connisteX0" fmla="*/ 0 w 439420"/>
              <a:gd name="connsiteY0" fmla="*/ 0 h 292735"/>
              <a:gd name="connisteX1" fmla="*/ 52705 w 439420"/>
              <a:gd name="connsiteY1" fmla="*/ 77470 h 292735"/>
              <a:gd name="connisteX2" fmla="*/ 101600 w 439420"/>
              <a:gd name="connsiteY2" fmla="*/ 142240 h 292735"/>
              <a:gd name="connisteX3" fmla="*/ 167005 w 439420"/>
              <a:gd name="connsiteY3" fmla="*/ 199390 h 292735"/>
              <a:gd name="connisteX4" fmla="*/ 240030 w 439420"/>
              <a:gd name="connsiteY4" fmla="*/ 231775 h 292735"/>
              <a:gd name="connisteX5" fmla="*/ 309245 w 439420"/>
              <a:gd name="connsiteY5" fmla="*/ 260350 h 292735"/>
              <a:gd name="connisteX6" fmla="*/ 374650 w 439420"/>
              <a:gd name="connsiteY6" fmla="*/ 276860 h 292735"/>
              <a:gd name="connisteX7" fmla="*/ 439420 w 439420"/>
              <a:gd name="connsiteY7" fmla="*/ 292735 h 2927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439420" h="292735">
                <a:moveTo>
                  <a:pt x="0" y="0"/>
                </a:moveTo>
                <a:lnTo>
                  <a:pt x="52705" y="77470"/>
                </a:lnTo>
                <a:lnTo>
                  <a:pt x="101600" y="142240"/>
                </a:lnTo>
                <a:lnTo>
                  <a:pt x="167005" y="199390"/>
                </a:lnTo>
                <a:lnTo>
                  <a:pt x="240030" y="231775"/>
                </a:lnTo>
                <a:lnTo>
                  <a:pt x="309245" y="260350"/>
                </a:lnTo>
                <a:lnTo>
                  <a:pt x="374650" y="276860"/>
                </a:lnTo>
                <a:lnTo>
                  <a:pt x="439420" y="29273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4523740" y="5126990"/>
            <a:ext cx="195580" cy="162560"/>
          </a:xfrm>
          <a:custGeom>
            <a:avLst/>
            <a:gdLst>
              <a:gd name="connisteX0" fmla="*/ 0 w 195580"/>
              <a:gd name="connsiteY0" fmla="*/ 162560 h 162560"/>
              <a:gd name="connisteX1" fmla="*/ 64770 w 195580"/>
              <a:gd name="connsiteY1" fmla="*/ 162560 h 162560"/>
              <a:gd name="connisteX2" fmla="*/ 130175 w 195580"/>
              <a:gd name="connsiteY2" fmla="*/ 154305 h 162560"/>
              <a:gd name="connisteX3" fmla="*/ 195580 w 195580"/>
              <a:gd name="connsiteY3" fmla="*/ 130175 h 162560"/>
              <a:gd name="connisteX4" fmla="*/ 191135 w 195580"/>
              <a:gd name="connsiteY4" fmla="*/ 64770 h 162560"/>
              <a:gd name="connisteX5" fmla="*/ 175260 w 195580"/>
              <a:gd name="connsiteY5" fmla="*/ 0 h 1625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95580" h="162560">
                <a:moveTo>
                  <a:pt x="0" y="162560"/>
                </a:moveTo>
                <a:lnTo>
                  <a:pt x="64770" y="162560"/>
                </a:lnTo>
                <a:lnTo>
                  <a:pt x="130175" y="154305"/>
                </a:lnTo>
                <a:lnTo>
                  <a:pt x="195580" y="130175"/>
                </a:lnTo>
                <a:lnTo>
                  <a:pt x="191135" y="64770"/>
                </a:lnTo>
                <a:lnTo>
                  <a:pt x="175260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5126355" y="4935220"/>
            <a:ext cx="509270" cy="330200"/>
          </a:xfrm>
          <a:custGeom>
            <a:avLst/>
            <a:gdLst>
              <a:gd name="connisteX0" fmla="*/ 0 w 509270"/>
              <a:gd name="connsiteY0" fmla="*/ 330200 h 330200"/>
              <a:gd name="connisteX1" fmla="*/ 69215 w 509270"/>
              <a:gd name="connsiteY1" fmla="*/ 309880 h 330200"/>
              <a:gd name="connisteX2" fmla="*/ 134620 w 509270"/>
              <a:gd name="connsiteY2" fmla="*/ 285115 h 330200"/>
              <a:gd name="connisteX3" fmla="*/ 199390 w 509270"/>
              <a:gd name="connsiteY3" fmla="*/ 252730 h 330200"/>
              <a:gd name="connisteX4" fmla="*/ 264795 w 509270"/>
              <a:gd name="connsiteY4" fmla="*/ 212090 h 330200"/>
              <a:gd name="connisteX5" fmla="*/ 329565 w 509270"/>
              <a:gd name="connsiteY5" fmla="*/ 171450 h 330200"/>
              <a:gd name="connisteX6" fmla="*/ 394970 w 509270"/>
              <a:gd name="connsiteY6" fmla="*/ 130810 h 330200"/>
              <a:gd name="connisteX7" fmla="*/ 452120 w 509270"/>
              <a:gd name="connsiteY7" fmla="*/ 65405 h 330200"/>
              <a:gd name="connisteX8" fmla="*/ 509270 w 509270"/>
              <a:gd name="connsiteY8" fmla="*/ 0 h 330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509270" h="330200">
                <a:moveTo>
                  <a:pt x="0" y="330200"/>
                </a:moveTo>
                <a:lnTo>
                  <a:pt x="69215" y="309880"/>
                </a:lnTo>
                <a:lnTo>
                  <a:pt x="134620" y="285115"/>
                </a:lnTo>
                <a:lnTo>
                  <a:pt x="199390" y="252730"/>
                </a:lnTo>
                <a:lnTo>
                  <a:pt x="264795" y="212090"/>
                </a:lnTo>
                <a:lnTo>
                  <a:pt x="329565" y="171450"/>
                </a:lnTo>
                <a:lnTo>
                  <a:pt x="394970" y="130810"/>
                </a:lnTo>
                <a:lnTo>
                  <a:pt x="452120" y="65405"/>
                </a:lnTo>
                <a:lnTo>
                  <a:pt x="509270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5443855" y="4870450"/>
            <a:ext cx="236220" cy="227965"/>
          </a:xfrm>
          <a:custGeom>
            <a:avLst/>
            <a:gdLst>
              <a:gd name="connisteX0" fmla="*/ 0 w 236220"/>
              <a:gd name="connsiteY0" fmla="*/ 0 h 227965"/>
              <a:gd name="connisteX1" fmla="*/ 69215 w 236220"/>
              <a:gd name="connsiteY1" fmla="*/ 3810 h 227965"/>
              <a:gd name="connisteX2" fmla="*/ 134620 w 236220"/>
              <a:gd name="connsiteY2" fmla="*/ 20320 h 227965"/>
              <a:gd name="connisteX3" fmla="*/ 199390 w 236220"/>
              <a:gd name="connsiteY3" fmla="*/ 20320 h 227965"/>
              <a:gd name="connisteX4" fmla="*/ 227965 w 236220"/>
              <a:gd name="connsiteY4" fmla="*/ 85090 h 227965"/>
              <a:gd name="connisteX5" fmla="*/ 236220 w 236220"/>
              <a:gd name="connsiteY5" fmla="*/ 162560 h 227965"/>
              <a:gd name="connisteX6" fmla="*/ 236220 w 236220"/>
              <a:gd name="connsiteY6" fmla="*/ 227965 h 227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36220" h="227965">
                <a:moveTo>
                  <a:pt x="0" y="0"/>
                </a:moveTo>
                <a:lnTo>
                  <a:pt x="69215" y="3810"/>
                </a:lnTo>
                <a:lnTo>
                  <a:pt x="134620" y="20320"/>
                </a:lnTo>
                <a:lnTo>
                  <a:pt x="199390" y="20320"/>
                </a:lnTo>
                <a:lnTo>
                  <a:pt x="227965" y="85090"/>
                </a:lnTo>
                <a:lnTo>
                  <a:pt x="236220" y="162560"/>
                </a:lnTo>
                <a:lnTo>
                  <a:pt x="236220" y="22796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5850890" y="4121150"/>
            <a:ext cx="77470" cy="464185"/>
          </a:xfrm>
          <a:custGeom>
            <a:avLst/>
            <a:gdLst>
              <a:gd name="connisteX0" fmla="*/ 0 w 77470"/>
              <a:gd name="connsiteY0" fmla="*/ 464185 h 464185"/>
              <a:gd name="connisteX1" fmla="*/ 36830 w 77470"/>
              <a:gd name="connsiteY1" fmla="*/ 390525 h 464185"/>
              <a:gd name="connisteX2" fmla="*/ 69850 w 77470"/>
              <a:gd name="connsiteY2" fmla="*/ 325755 h 464185"/>
              <a:gd name="connisteX3" fmla="*/ 77470 w 77470"/>
              <a:gd name="connsiteY3" fmla="*/ 260350 h 464185"/>
              <a:gd name="connisteX4" fmla="*/ 77470 w 77470"/>
              <a:gd name="connsiteY4" fmla="*/ 195580 h 464185"/>
              <a:gd name="connisteX5" fmla="*/ 77470 w 77470"/>
              <a:gd name="connsiteY5" fmla="*/ 130175 h 464185"/>
              <a:gd name="connisteX6" fmla="*/ 73660 w 77470"/>
              <a:gd name="connsiteY6" fmla="*/ 64770 h 464185"/>
              <a:gd name="connisteX7" fmla="*/ 41275 w 77470"/>
              <a:gd name="connsiteY7" fmla="*/ 0 h 4641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77470" h="464185">
                <a:moveTo>
                  <a:pt x="0" y="464185"/>
                </a:moveTo>
                <a:lnTo>
                  <a:pt x="36830" y="390525"/>
                </a:lnTo>
                <a:lnTo>
                  <a:pt x="69850" y="325755"/>
                </a:lnTo>
                <a:lnTo>
                  <a:pt x="77470" y="260350"/>
                </a:lnTo>
                <a:lnTo>
                  <a:pt x="77470" y="195580"/>
                </a:lnTo>
                <a:lnTo>
                  <a:pt x="77470" y="130175"/>
                </a:lnTo>
                <a:lnTo>
                  <a:pt x="73660" y="64770"/>
                </a:lnTo>
                <a:lnTo>
                  <a:pt x="41275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5798185" y="4121150"/>
            <a:ext cx="252730" cy="167005"/>
          </a:xfrm>
          <a:custGeom>
            <a:avLst/>
            <a:gdLst>
              <a:gd name="connisteX0" fmla="*/ 0 w 252730"/>
              <a:gd name="connsiteY0" fmla="*/ 167005 h 167005"/>
              <a:gd name="connisteX1" fmla="*/ 24765 w 252730"/>
              <a:gd name="connsiteY1" fmla="*/ 93345 h 167005"/>
              <a:gd name="connisteX2" fmla="*/ 57150 w 252730"/>
              <a:gd name="connsiteY2" fmla="*/ 28575 h 167005"/>
              <a:gd name="connisteX3" fmla="*/ 122555 w 252730"/>
              <a:gd name="connsiteY3" fmla="*/ 0 h 167005"/>
              <a:gd name="connisteX4" fmla="*/ 187325 w 252730"/>
              <a:gd name="connsiteY4" fmla="*/ 40640 h 167005"/>
              <a:gd name="connisteX5" fmla="*/ 252730 w 252730"/>
              <a:gd name="connsiteY5" fmla="*/ 81280 h 1670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2730" h="167005">
                <a:moveTo>
                  <a:pt x="0" y="167005"/>
                </a:moveTo>
                <a:lnTo>
                  <a:pt x="24765" y="93345"/>
                </a:lnTo>
                <a:lnTo>
                  <a:pt x="57150" y="28575"/>
                </a:lnTo>
                <a:lnTo>
                  <a:pt x="122555" y="0"/>
                </a:lnTo>
                <a:lnTo>
                  <a:pt x="187325" y="40640"/>
                </a:lnTo>
                <a:lnTo>
                  <a:pt x="252730" y="8128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5215890" y="3566795"/>
            <a:ext cx="476250" cy="318135"/>
          </a:xfrm>
          <a:custGeom>
            <a:avLst/>
            <a:gdLst>
              <a:gd name="connisteX0" fmla="*/ 476250 w 476250"/>
              <a:gd name="connsiteY0" fmla="*/ 318135 h 318135"/>
              <a:gd name="connisteX1" fmla="*/ 435610 w 476250"/>
              <a:gd name="connsiteY1" fmla="*/ 244475 h 318135"/>
              <a:gd name="connisteX2" fmla="*/ 386715 w 476250"/>
              <a:gd name="connsiteY2" fmla="*/ 179705 h 318135"/>
              <a:gd name="connisteX3" fmla="*/ 329565 w 476250"/>
              <a:gd name="connsiteY3" fmla="*/ 114300 h 318135"/>
              <a:gd name="connisteX4" fmla="*/ 264795 w 476250"/>
              <a:gd name="connsiteY4" fmla="*/ 65405 h 318135"/>
              <a:gd name="connisteX5" fmla="*/ 199390 w 476250"/>
              <a:gd name="connsiteY5" fmla="*/ 33020 h 318135"/>
              <a:gd name="connisteX6" fmla="*/ 134620 w 476250"/>
              <a:gd name="connsiteY6" fmla="*/ 8255 h 318135"/>
              <a:gd name="connisteX7" fmla="*/ 69215 w 476250"/>
              <a:gd name="connsiteY7" fmla="*/ 8255 h 318135"/>
              <a:gd name="connisteX8" fmla="*/ 0 w 476250"/>
              <a:gd name="connsiteY8" fmla="*/ 0 h 3181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476250" h="318135">
                <a:moveTo>
                  <a:pt x="476250" y="318135"/>
                </a:moveTo>
                <a:lnTo>
                  <a:pt x="435610" y="244475"/>
                </a:lnTo>
                <a:lnTo>
                  <a:pt x="386715" y="179705"/>
                </a:lnTo>
                <a:lnTo>
                  <a:pt x="329565" y="114300"/>
                </a:lnTo>
                <a:lnTo>
                  <a:pt x="264795" y="65405"/>
                </a:lnTo>
                <a:lnTo>
                  <a:pt x="199390" y="33020"/>
                </a:lnTo>
                <a:lnTo>
                  <a:pt x="134620" y="8255"/>
                </a:lnTo>
                <a:lnTo>
                  <a:pt x="69215" y="8255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5224145" y="3456940"/>
            <a:ext cx="199390" cy="285115"/>
          </a:xfrm>
          <a:custGeom>
            <a:avLst/>
            <a:gdLst>
              <a:gd name="connisteX0" fmla="*/ 97790 w 199390"/>
              <a:gd name="connsiteY0" fmla="*/ 285115 h 285115"/>
              <a:gd name="connisteX1" fmla="*/ 64770 w 199390"/>
              <a:gd name="connsiteY1" fmla="*/ 220345 h 285115"/>
              <a:gd name="connisteX2" fmla="*/ 32385 w 199390"/>
              <a:gd name="connsiteY2" fmla="*/ 154940 h 285115"/>
              <a:gd name="connisteX3" fmla="*/ 0 w 199390"/>
              <a:gd name="connsiteY3" fmla="*/ 89535 h 285115"/>
              <a:gd name="connisteX4" fmla="*/ 69215 w 199390"/>
              <a:gd name="connsiteY4" fmla="*/ 40640 h 285115"/>
              <a:gd name="connisteX5" fmla="*/ 133985 w 199390"/>
              <a:gd name="connsiteY5" fmla="*/ 24765 h 285115"/>
              <a:gd name="connisteX6" fmla="*/ 199390 w 199390"/>
              <a:gd name="connsiteY6" fmla="*/ 0 h 2851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99390" h="285115">
                <a:moveTo>
                  <a:pt x="97790" y="285115"/>
                </a:moveTo>
                <a:lnTo>
                  <a:pt x="64770" y="220345"/>
                </a:lnTo>
                <a:lnTo>
                  <a:pt x="32385" y="154940"/>
                </a:lnTo>
                <a:lnTo>
                  <a:pt x="0" y="89535"/>
                </a:lnTo>
                <a:lnTo>
                  <a:pt x="69215" y="40640"/>
                </a:lnTo>
                <a:lnTo>
                  <a:pt x="133985" y="24765"/>
                </a:lnTo>
                <a:lnTo>
                  <a:pt x="199390" y="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回合、轮与</a:t>
            </a:r>
            <a:r>
              <a:rPr lang="zh-CN" altLang="en-US"/>
              <a:t>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89915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rgbClr val="FF0000"/>
                </a:solidFill>
              </a:rPr>
              <a:t>轮只是玩家的一个属性，每个玩家观察到的轮次不同，自己的回合结束后，观察到的轮次</a:t>
            </a:r>
            <a:r>
              <a:rPr lang="en-US" altLang="zh-CN">
                <a:solidFill>
                  <a:srgbClr val="FF0000"/>
                </a:solidFill>
              </a:rPr>
              <a:t>+1</a:t>
            </a:r>
            <a:r>
              <a:rPr lang="zh-CN" altLang="en-US">
                <a:solidFill>
                  <a:srgbClr val="FF0000"/>
                </a:solidFill>
              </a:rPr>
              <a:t>（轮次</a:t>
            </a:r>
            <a:r>
              <a:rPr lang="zh-CN" altLang="en-US">
                <a:solidFill>
                  <a:srgbClr val="FF0000"/>
                </a:solidFill>
              </a:rPr>
              <a:t>相对论）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8060" y="2138045"/>
            <a:ext cx="196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</a:t>
            </a:r>
            <a:r>
              <a:rPr lang="zh-CN" altLang="en-US"/>
              <a:t>回合</a:t>
            </a: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452880" y="2553335"/>
            <a:ext cx="56515" cy="741045"/>
          </a:xfrm>
          <a:custGeom>
            <a:avLst/>
            <a:gdLst>
              <a:gd name="connisteX0" fmla="*/ 48260 w 56515"/>
              <a:gd name="connsiteY0" fmla="*/ 0 h 741045"/>
              <a:gd name="connisteX1" fmla="*/ 40640 w 56515"/>
              <a:gd name="connsiteY1" fmla="*/ 69215 h 741045"/>
              <a:gd name="connisteX2" fmla="*/ 32385 w 56515"/>
              <a:gd name="connsiteY2" fmla="*/ 142240 h 741045"/>
              <a:gd name="connisteX3" fmla="*/ 32385 w 56515"/>
              <a:gd name="connsiteY3" fmla="*/ 215900 h 741045"/>
              <a:gd name="connisteX4" fmla="*/ 24130 w 56515"/>
              <a:gd name="connsiteY4" fmla="*/ 285115 h 741045"/>
              <a:gd name="connisteX5" fmla="*/ 15875 w 56515"/>
              <a:gd name="connsiteY5" fmla="*/ 349885 h 741045"/>
              <a:gd name="connisteX6" fmla="*/ 15875 w 56515"/>
              <a:gd name="connsiteY6" fmla="*/ 415290 h 741045"/>
              <a:gd name="connisteX7" fmla="*/ 15875 w 56515"/>
              <a:gd name="connsiteY7" fmla="*/ 480695 h 741045"/>
              <a:gd name="connisteX8" fmla="*/ 15875 w 56515"/>
              <a:gd name="connsiteY8" fmla="*/ 545465 h 741045"/>
              <a:gd name="connisteX9" fmla="*/ 0 w 56515"/>
              <a:gd name="connsiteY9" fmla="*/ 610870 h 741045"/>
              <a:gd name="connisteX10" fmla="*/ 36195 w 56515"/>
              <a:gd name="connsiteY10" fmla="*/ 676275 h 741045"/>
              <a:gd name="connisteX11" fmla="*/ 56515 w 56515"/>
              <a:gd name="connsiteY11" fmla="*/ 741045 h 7410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6515" h="741045">
                <a:moveTo>
                  <a:pt x="48260" y="0"/>
                </a:moveTo>
                <a:lnTo>
                  <a:pt x="40640" y="69215"/>
                </a:lnTo>
                <a:lnTo>
                  <a:pt x="32385" y="142240"/>
                </a:lnTo>
                <a:lnTo>
                  <a:pt x="32385" y="215900"/>
                </a:lnTo>
                <a:lnTo>
                  <a:pt x="24130" y="285115"/>
                </a:lnTo>
                <a:lnTo>
                  <a:pt x="15875" y="349885"/>
                </a:lnTo>
                <a:lnTo>
                  <a:pt x="15875" y="415290"/>
                </a:lnTo>
                <a:lnTo>
                  <a:pt x="15875" y="480695"/>
                </a:lnTo>
                <a:lnTo>
                  <a:pt x="15875" y="545465"/>
                </a:lnTo>
                <a:lnTo>
                  <a:pt x="0" y="610870"/>
                </a:lnTo>
                <a:lnTo>
                  <a:pt x="36195" y="676275"/>
                </a:lnTo>
                <a:lnTo>
                  <a:pt x="56515" y="74104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232535" y="3078480"/>
            <a:ext cx="553720" cy="391160"/>
          </a:xfrm>
          <a:custGeom>
            <a:avLst/>
            <a:gdLst>
              <a:gd name="connisteX0" fmla="*/ 0 w 553720"/>
              <a:gd name="connsiteY0" fmla="*/ 0 h 391160"/>
              <a:gd name="connisteX1" fmla="*/ 28575 w 553720"/>
              <a:gd name="connsiteY1" fmla="*/ 77470 h 391160"/>
              <a:gd name="connisteX2" fmla="*/ 73660 w 553720"/>
              <a:gd name="connsiteY2" fmla="*/ 163195 h 391160"/>
              <a:gd name="connisteX3" fmla="*/ 138430 w 553720"/>
              <a:gd name="connsiteY3" fmla="*/ 236220 h 391160"/>
              <a:gd name="connisteX4" fmla="*/ 203835 w 553720"/>
              <a:gd name="connsiteY4" fmla="*/ 301625 h 391160"/>
              <a:gd name="connisteX5" fmla="*/ 268605 w 553720"/>
              <a:gd name="connsiteY5" fmla="*/ 342265 h 391160"/>
              <a:gd name="connisteX6" fmla="*/ 334010 w 553720"/>
              <a:gd name="connsiteY6" fmla="*/ 391160 h 391160"/>
              <a:gd name="connisteX7" fmla="*/ 374650 w 553720"/>
              <a:gd name="connsiteY7" fmla="*/ 321945 h 391160"/>
              <a:gd name="connisteX8" fmla="*/ 423545 w 553720"/>
              <a:gd name="connsiteY8" fmla="*/ 240665 h 391160"/>
              <a:gd name="connisteX9" fmla="*/ 464185 w 553720"/>
              <a:gd name="connsiteY9" fmla="*/ 175260 h 391160"/>
              <a:gd name="connisteX10" fmla="*/ 504825 w 553720"/>
              <a:gd name="connsiteY10" fmla="*/ 109855 h 391160"/>
              <a:gd name="connisteX11" fmla="*/ 553720 w 553720"/>
              <a:gd name="connsiteY11" fmla="*/ 33020 h 3911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53720" h="391160">
                <a:moveTo>
                  <a:pt x="0" y="0"/>
                </a:moveTo>
                <a:lnTo>
                  <a:pt x="28575" y="77470"/>
                </a:lnTo>
                <a:lnTo>
                  <a:pt x="73660" y="163195"/>
                </a:lnTo>
                <a:lnTo>
                  <a:pt x="138430" y="236220"/>
                </a:lnTo>
                <a:lnTo>
                  <a:pt x="203835" y="301625"/>
                </a:lnTo>
                <a:lnTo>
                  <a:pt x="268605" y="342265"/>
                </a:lnTo>
                <a:lnTo>
                  <a:pt x="334010" y="391160"/>
                </a:lnTo>
                <a:lnTo>
                  <a:pt x="374650" y="321945"/>
                </a:lnTo>
                <a:lnTo>
                  <a:pt x="423545" y="240665"/>
                </a:lnTo>
                <a:lnTo>
                  <a:pt x="464185" y="175260"/>
                </a:lnTo>
                <a:lnTo>
                  <a:pt x="504825" y="109855"/>
                </a:lnTo>
                <a:lnTo>
                  <a:pt x="553720" y="3302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594995" y="3636010"/>
            <a:ext cx="2022475" cy="2105025"/>
            <a:chOff x="937" y="5726"/>
            <a:chExt cx="3185" cy="3315"/>
          </a:xfrm>
        </p:grpSpPr>
        <p:sp>
          <p:nvSpPr>
            <p:cNvPr id="7" name="文本框 6"/>
            <p:cNvSpPr txBox="1"/>
            <p:nvPr/>
          </p:nvSpPr>
          <p:spPr>
            <a:xfrm>
              <a:off x="2134" y="5726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A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"/>
              </p:custDataLst>
            </p:nvPr>
          </p:nvSpPr>
          <p:spPr>
            <a:xfrm>
              <a:off x="3476" y="7582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1"/>
                  </a:solidFill>
                  <a:sym typeface="+mn-ea"/>
                </a:rPr>
                <a:t>C</a:t>
              </a:r>
              <a:endParaRPr lang="en-US" altLang="zh-CN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2"/>
              </p:custDataLst>
            </p:nvPr>
          </p:nvSpPr>
          <p:spPr>
            <a:xfrm>
              <a:off x="937" y="7582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1"/>
                  </a:solidFill>
                  <a:sym typeface="+mn-ea"/>
                </a:rPr>
                <a:t>B</a:t>
              </a:r>
              <a:endParaRPr lang="en-US" altLang="zh-CN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412" y="6458"/>
              <a:ext cx="6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3"/>
                  </a:solidFill>
                  <a:sym typeface="+mn-ea"/>
                </a:rPr>
                <a:t>3</a:t>
              </a:r>
              <a:endParaRPr lang="en-US" altLang="zh-CN">
                <a:solidFill>
                  <a:schemeClr val="accent3"/>
                </a:solidFill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16" y="6381"/>
              <a:ext cx="4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3"/>
                  </a:solidFill>
                </a:rPr>
                <a:t>1</a:t>
              </a:r>
              <a:endParaRPr lang="en-US" altLang="zh-CN">
                <a:solidFill>
                  <a:schemeClr val="accent3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23" y="8461"/>
              <a:ext cx="6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3"/>
                  </a:solidFill>
                  <a:sym typeface="+mn-ea"/>
                </a:rPr>
                <a:t>2</a:t>
              </a:r>
              <a:endParaRPr lang="en-US" altLang="zh-CN">
                <a:solidFill>
                  <a:schemeClr val="accent3"/>
                </a:solidFill>
                <a:sym typeface="+mn-ea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717" y="6009"/>
              <a:ext cx="404" cy="346"/>
            </a:xfrm>
            <a:custGeom>
              <a:avLst/>
              <a:gdLst>
                <a:gd name="connisteX0" fmla="*/ 256540 w 256540"/>
                <a:gd name="connsiteY0" fmla="*/ 0 h 219710"/>
                <a:gd name="connisteX1" fmla="*/ 187325 w 256540"/>
                <a:gd name="connsiteY1" fmla="*/ 3810 h 219710"/>
                <a:gd name="connisteX2" fmla="*/ 121920 w 256540"/>
                <a:gd name="connsiteY2" fmla="*/ 20320 h 219710"/>
                <a:gd name="connisteX3" fmla="*/ 64770 w 256540"/>
                <a:gd name="connsiteY3" fmla="*/ 85090 h 219710"/>
                <a:gd name="connisteX4" fmla="*/ 32385 w 256540"/>
                <a:gd name="connsiteY4" fmla="*/ 150495 h 219710"/>
                <a:gd name="connisteX5" fmla="*/ 0 w 256540"/>
                <a:gd name="connsiteY5" fmla="*/ 219710 h 21971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256540" h="219710">
                  <a:moveTo>
                    <a:pt x="256540" y="0"/>
                  </a:moveTo>
                  <a:lnTo>
                    <a:pt x="187325" y="3810"/>
                  </a:lnTo>
                  <a:lnTo>
                    <a:pt x="121920" y="20320"/>
                  </a:lnTo>
                  <a:lnTo>
                    <a:pt x="64770" y="85090"/>
                  </a:lnTo>
                  <a:lnTo>
                    <a:pt x="32385" y="150495"/>
                  </a:lnTo>
                  <a:lnTo>
                    <a:pt x="0" y="21971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595" y="6137"/>
              <a:ext cx="391" cy="314"/>
            </a:xfrm>
            <a:custGeom>
              <a:avLst/>
              <a:gdLst>
                <a:gd name="connisteX0" fmla="*/ 0 w 248285"/>
                <a:gd name="connsiteY0" fmla="*/ 0 h 199390"/>
                <a:gd name="connisteX1" fmla="*/ 8255 w 248285"/>
                <a:gd name="connsiteY1" fmla="*/ 69215 h 199390"/>
                <a:gd name="connisteX2" fmla="*/ 16510 w 248285"/>
                <a:gd name="connsiteY2" fmla="*/ 133985 h 199390"/>
                <a:gd name="connisteX3" fmla="*/ 32385 w 248285"/>
                <a:gd name="connsiteY3" fmla="*/ 199390 h 199390"/>
                <a:gd name="connisteX4" fmla="*/ 109855 w 248285"/>
                <a:gd name="connsiteY4" fmla="*/ 195580 h 199390"/>
                <a:gd name="connisteX5" fmla="*/ 175260 w 248285"/>
                <a:gd name="connsiteY5" fmla="*/ 162560 h 199390"/>
                <a:gd name="connisteX6" fmla="*/ 248285 w 248285"/>
                <a:gd name="connsiteY6" fmla="*/ 113665 h 19939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48285" h="199390">
                  <a:moveTo>
                    <a:pt x="0" y="0"/>
                  </a:moveTo>
                  <a:lnTo>
                    <a:pt x="8255" y="69215"/>
                  </a:lnTo>
                  <a:lnTo>
                    <a:pt x="16510" y="133985"/>
                  </a:lnTo>
                  <a:lnTo>
                    <a:pt x="32385" y="199390"/>
                  </a:lnTo>
                  <a:lnTo>
                    <a:pt x="109855" y="195580"/>
                  </a:lnTo>
                  <a:lnTo>
                    <a:pt x="175260" y="162560"/>
                  </a:lnTo>
                  <a:lnTo>
                    <a:pt x="248285" y="1136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172" y="6881"/>
              <a:ext cx="121" cy="519"/>
            </a:xfrm>
            <a:custGeom>
              <a:avLst/>
              <a:gdLst>
                <a:gd name="connisteX0" fmla="*/ 76835 w 76835"/>
                <a:gd name="connsiteY0" fmla="*/ 0 h 329565"/>
                <a:gd name="connisteX1" fmla="*/ 40640 w 76835"/>
                <a:gd name="connsiteY1" fmla="*/ 69215 h 329565"/>
                <a:gd name="connisteX2" fmla="*/ 15875 w 76835"/>
                <a:gd name="connsiteY2" fmla="*/ 133985 h 329565"/>
                <a:gd name="connisteX3" fmla="*/ 0 w 76835"/>
                <a:gd name="connsiteY3" fmla="*/ 199390 h 329565"/>
                <a:gd name="connisteX4" fmla="*/ 0 w 76835"/>
                <a:gd name="connsiteY4" fmla="*/ 264795 h 329565"/>
                <a:gd name="connisteX5" fmla="*/ 0 w 76835"/>
                <a:gd name="connsiteY5" fmla="*/ 329565 h 3295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76835" h="329565">
                  <a:moveTo>
                    <a:pt x="76835" y="0"/>
                  </a:moveTo>
                  <a:lnTo>
                    <a:pt x="40640" y="69215"/>
                  </a:lnTo>
                  <a:lnTo>
                    <a:pt x="15875" y="133985"/>
                  </a:lnTo>
                  <a:lnTo>
                    <a:pt x="0" y="199390"/>
                  </a:lnTo>
                  <a:lnTo>
                    <a:pt x="0" y="264795"/>
                  </a:lnTo>
                  <a:lnTo>
                    <a:pt x="0" y="3295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998" y="7240"/>
              <a:ext cx="552" cy="276"/>
            </a:xfrm>
            <a:custGeom>
              <a:avLst/>
              <a:gdLst>
                <a:gd name="connisteX0" fmla="*/ 0 w 350520"/>
                <a:gd name="connsiteY0" fmla="*/ 0 h 175260"/>
                <a:gd name="connisteX1" fmla="*/ 45085 w 350520"/>
                <a:gd name="connsiteY1" fmla="*/ 69215 h 175260"/>
                <a:gd name="connisteX2" fmla="*/ 85725 w 350520"/>
                <a:gd name="connsiteY2" fmla="*/ 134620 h 175260"/>
                <a:gd name="connisteX3" fmla="*/ 151130 w 350520"/>
                <a:gd name="connsiteY3" fmla="*/ 175260 h 175260"/>
                <a:gd name="connisteX4" fmla="*/ 215900 w 350520"/>
                <a:gd name="connsiteY4" fmla="*/ 121920 h 175260"/>
                <a:gd name="connisteX5" fmla="*/ 281305 w 350520"/>
                <a:gd name="connsiteY5" fmla="*/ 57150 h 175260"/>
                <a:gd name="connisteX6" fmla="*/ 350520 w 350520"/>
                <a:gd name="connsiteY6" fmla="*/ 8255 h 1752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350520" h="175260">
                  <a:moveTo>
                    <a:pt x="0" y="0"/>
                  </a:moveTo>
                  <a:lnTo>
                    <a:pt x="45085" y="69215"/>
                  </a:lnTo>
                  <a:lnTo>
                    <a:pt x="85725" y="134620"/>
                  </a:lnTo>
                  <a:lnTo>
                    <a:pt x="151130" y="175260"/>
                  </a:lnTo>
                  <a:lnTo>
                    <a:pt x="215900" y="121920"/>
                  </a:lnTo>
                  <a:lnTo>
                    <a:pt x="281305" y="57150"/>
                  </a:lnTo>
                  <a:lnTo>
                    <a:pt x="350520" y="825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313" y="8183"/>
              <a:ext cx="692" cy="461"/>
            </a:xfrm>
            <a:custGeom>
              <a:avLst/>
              <a:gdLst>
                <a:gd name="connisteX0" fmla="*/ 0 w 439420"/>
                <a:gd name="connsiteY0" fmla="*/ 0 h 292735"/>
                <a:gd name="connisteX1" fmla="*/ 52705 w 439420"/>
                <a:gd name="connsiteY1" fmla="*/ 77470 h 292735"/>
                <a:gd name="connisteX2" fmla="*/ 101600 w 439420"/>
                <a:gd name="connsiteY2" fmla="*/ 142240 h 292735"/>
                <a:gd name="connisteX3" fmla="*/ 167005 w 439420"/>
                <a:gd name="connsiteY3" fmla="*/ 199390 h 292735"/>
                <a:gd name="connisteX4" fmla="*/ 240030 w 439420"/>
                <a:gd name="connsiteY4" fmla="*/ 231775 h 292735"/>
                <a:gd name="connisteX5" fmla="*/ 309245 w 439420"/>
                <a:gd name="connsiteY5" fmla="*/ 260350 h 292735"/>
                <a:gd name="connisteX6" fmla="*/ 374650 w 439420"/>
                <a:gd name="connsiteY6" fmla="*/ 276860 h 292735"/>
                <a:gd name="connisteX7" fmla="*/ 439420 w 439420"/>
                <a:gd name="connsiteY7" fmla="*/ 292735 h 2927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39420" h="292735">
                  <a:moveTo>
                    <a:pt x="0" y="0"/>
                  </a:moveTo>
                  <a:lnTo>
                    <a:pt x="52705" y="77470"/>
                  </a:lnTo>
                  <a:lnTo>
                    <a:pt x="101600" y="142240"/>
                  </a:lnTo>
                  <a:lnTo>
                    <a:pt x="167005" y="199390"/>
                  </a:lnTo>
                  <a:lnTo>
                    <a:pt x="240030" y="231775"/>
                  </a:lnTo>
                  <a:lnTo>
                    <a:pt x="309245" y="260350"/>
                  </a:lnTo>
                  <a:lnTo>
                    <a:pt x="374650" y="276860"/>
                  </a:lnTo>
                  <a:lnTo>
                    <a:pt x="439420" y="29273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717" y="8510"/>
              <a:ext cx="308" cy="256"/>
            </a:xfrm>
            <a:custGeom>
              <a:avLst/>
              <a:gdLst>
                <a:gd name="connisteX0" fmla="*/ 0 w 195580"/>
                <a:gd name="connsiteY0" fmla="*/ 162560 h 162560"/>
                <a:gd name="connisteX1" fmla="*/ 64770 w 195580"/>
                <a:gd name="connsiteY1" fmla="*/ 162560 h 162560"/>
                <a:gd name="connisteX2" fmla="*/ 130175 w 195580"/>
                <a:gd name="connsiteY2" fmla="*/ 154305 h 162560"/>
                <a:gd name="connisteX3" fmla="*/ 195580 w 195580"/>
                <a:gd name="connsiteY3" fmla="*/ 130175 h 162560"/>
                <a:gd name="connisteX4" fmla="*/ 191135 w 195580"/>
                <a:gd name="connsiteY4" fmla="*/ 64770 h 162560"/>
                <a:gd name="connisteX5" fmla="*/ 175260 w 195580"/>
                <a:gd name="connsiteY5" fmla="*/ 0 h 1625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95580" h="162560">
                  <a:moveTo>
                    <a:pt x="0" y="162560"/>
                  </a:moveTo>
                  <a:lnTo>
                    <a:pt x="64770" y="162560"/>
                  </a:lnTo>
                  <a:lnTo>
                    <a:pt x="130175" y="154305"/>
                  </a:lnTo>
                  <a:lnTo>
                    <a:pt x="195580" y="130175"/>
                  </a:lnTo>
                  <a:lnTo>
                    <a:pt x="191135" y="64770"/>
                  </a:lnTo>
                  <a:lnTo>
                    <a:pt x="17526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666" y="8208"/>
              <a:ext cx="802" cy="520"/>
            </a:xfrm>
            <a:custGeom>
              <a:avLst/>
              <a:gdLst>
                <a:gd name="connisteX0" fmla="*/ 0 w 509270"/>
                <a:gd name="connsiteY0" fmla="*/ 330200 h 330200"/>
                <a:gd name="connisteX1" fmla="*/ 69215 w 509270"/>
                <a:gd name="connsiteY1" fmla="*/ 309880 h 330200"/>
                <a:gd name="connisteX2" fmla="*/ 134620 w 509270"/>
                <a:gd name="connsiteY2" fmla="*/ 285115 h 330200"/>
                <a:gd name="connisteX3" fmla="*/ 199390 w 509270"/>
                <a:gd name="connsiteY3" fmla="*/ 252730 h 330200"/>
                <a:gd name="connisteX4" fmla="*/ 264795 w 509270"/>
                <a:gd name="connsiteY4" fmla="*/ 212090 h 330200"/>
                <a:gd name="connisteX5" fmla="*/ 329565 w 509270"/>
                <a:gd name="connsiteY5" fmla="*/ 171450 h 330200"/>
                <a:gd name="connisteX6" fmla="*/ 394970 w 509270"/>
                <a:gd name="connsiteY6" fmla="*/ 130810 h 330200"/>
                <a:gd name="connisteX7" fmla="*/ 452120 w 509270"/>
                <a:gd name="connsiteY7" fmla="*/ 65405 h 330200"/>
                <a:gd name="connisteX8" fmla="*/ 509270 w 509270"/>
                <a:gd name="connsiteY8" fmla="*/ 0 h 3302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509270" h="330200">
                  <a:moveTo>
                    <a:pt x="0" y="330200"/>
                  </a:moveTo>
                  <a:lnTo>
                    <a:pt x="69215" y="309880"/>
                  </a:lnTo>
                  <a:lnTo>
                    <a:pt x="134620" y="285115"/>
                  </a:lnTo>
                  <a:lnTo>
                    <a:pt x="199390" y="252730"/>
                  </a:lnTo>
                  <a:lnTo>
                    <a:pt x="264795" y="212090"/>
                  </a:lnTo>
                  <a:lnTo>
                    <a:pt x="329565" y="171450"/>
                  </a:lnTo>
                  <a:lnTo>
                    <a:pt x="394970" y="130810"/>
                  </a:lnTo>
                  <a:lnTo>
                    <a:pt x="452120" y="65405"/>
                  </a:lnTo>
                  <a:lnTo>
                    <a:pt x="50927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166" y="8106"/>
              <a:ext cx="372" cy="359"/>
            </a:xfrm>
            <a:custGeom>
              <a:avLst/>
              <a:gdLst>
                <a:gd name="connisteX0" fmla="*/ 0 w 236220"/>
                <a:gd name="connsiteY0" fmla="*/ 0 h 227965"/>
                <a:gd name="connisteX1" fmla="*/ 69215 w 236220"/>
                <a:gd name="connsiteY1" fmla="*/ 3810 h 227965"/>
                <a:gd name="connisteX2" fmla="*/ 134620 w 236220"/>
                <a:gd name="connsiteY2" fmla="*/ 20320 h 227965"/>
                <a:gd name="connisteX3" fmla="*/ 199390 w 236220"/>
                <a:gd name="connsiteY3" fmla="*/ 20320 h 227965"/>
                <a:gd name="connisteX4" fmla="*/ 227965 w 236220"/>
                <a:gd name="connsiteY4" fmla="*/ 85090 h 227965"/>
                <a:gd name="connisteX5" fmla="*/ 236220 w 236220"/>
                <a:gd name="connsiteY5" fmla="*/ 162560 h 227965"/>
                <a:gd name="connisteX6" fmla="*/ 236220 w 236220"/>
                <a:gd name="connsiteY6" fmla="*/ 227965 h 2279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36220" h="227965">
                  <a:moveTo>
                    <a:pt x="0" y="0"/>
                  </a:moveTo>
                  <a:lnTo>
                    <a:pt x="69215" y="3810"/>
                  </a:lnTo>
                  <a:lnTo>
                    <a:pt x="134620" y="20320"/>
                  </a:lnTo>
                  <a:lnTo>
                    <a:pt x="199390" y="20320"/>
                  </a:lnTo>
                  <a:lnTo>
                    <a:pt x="227965" y="85090"/>
                  </a:lnTo>
                  <a:lnTo>
                    <a:pt x="236220" y="162560"/>
                  </a:lnTo>
                  <a:lnTo>
                    <a:pt x="236220" y="2279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807" y="6926"/>
              <a:ext cx="122" cy="731"/>
            </a:xfrm>
            <a:custGeom>
              <a:avLst/>
              <a:gdLst>
                <a:gd name="connisteX0" fmla="*/ 0 w 77470"/>
                <a:gd name="connsiteY0" fmla="*/ 464185 h 464185"/>
                <a:gd name="connisteX1" fmla="*/ 36830 w 77470"/>
                <a:gd name="connsiteY1" fmla="*/ 390525 h 464185"/>
                <a:gd name="connisteX2" fmla="*/ 69850 w 77470"/>
                <a:gd name="connsiteY2" fmla="*/ 325755 h 464185"/>
                <a:gd name="connisteX3" fmla="*/ 77470 w 77470"/>
                <a:gd name="connsiteY3" fmla="*/ 260350 h 464185"/>
                <a:gd name="connisteX4" fmla="*/ 77470 w 77470"/>
                <a:gd name="connsiteY4" fmla="*/ 195580 h 464185"/>
                <a:gd name="connisteX5" fmla="*/ 77470 w 77470"/>
                <a:gd name="connsiteY5" fmla="*/ 130175 h 464185"/>
                <a:gd name="connisteX6" fmla="*/ 73660 w 77470"/>
                <a:gd name="connsiteY6" fmla="*/ 64770 h 464185"/>
                <a:gd name="connisteX7" fmla="*/ 41275 w 77470"/>
                <a:gd name="connsiteY7" fmla="*/ 0 h 4641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77470" h="464185">
                  <a:moveTo>
                    <a:pt x="0" y="464185"/>
                  </a:moveTo>
                  <a:lnTo>
                    <a:pt x="36830" y="390525"/>
                  </a:lnTo>
                  <a:lnTo>
                    <a:pt x="69850" y="325755"/>
                  </a:lnTo>
                  <a:lnTo>
                    <a:pt x="77470" y="260350"/>
                  </a:lnTo>
                  <a:lnTo>
                    <a:pt x="77470" y="195580"/>
                  </a:lnTo>
                  <a:lnTo>
                    <a:pt x="77470" y="130175"/>
                  </a:lnTo>
                  <a:lnTo>
                    <a:pt x="73660" y="64770"/>
                  </a:lnTo>
                  <a:lnTo>
                    <a:pt x="41275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3724" y="6926"/>
              <a:ext cx="398" cy="263"/>
            </a:xfrm>
            <a:custGeom>
              <a:avLst/>
              <a:gdLst>
                <a:gd name="connisteX0" fmla="*/ 0 w 252730"/>
                <a:gd name="connsiteY0" fmla="*/ 167005 h 167005"/>
                <a:gd name="connisteX1" fmla="*/ 24765 w 252730"/>
                <a:gd name="connsiteY1" fmla="*/ 93345 h 167005"/>
                <a:gd name="connisteX2" fmla="*/ 57150 w 252730"/>
                <a:gd name="connsiteY2" fmla="*/ 28575 h 167005"/>
                <a:gd name="connisteX3" fmla="*/ 122555 w 252730"/>
                <a:gd name="connsiteY3" fmla="*/ 0 h 167005"/>
                <a:gd name="connisteX4" fmla="*/ 187325 w 252730"/>
                <a:gd name="connsiteY4" fmla="*/ 40640 h 167005"/>
                <a:gd name="connisteX5" fmla="*/ 252730 w 252730"/>
                <a:gd name="connsiteY5" fmla="*/ 81280 h 16700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252730" h="167005">
                  <a:moveTo>
                    <a:pt x="0" y="167005"/>
                  </a:moveTo>
                  <a:lnTo>
                    <a:pt x="24765" y="93345"/>
                  </a:lnTo>
                  <a:lnTo>
                    <a:pt x="57150" y="28575"/>
                  </a:lnTo>
                  <a:lnTo>
                    <a:pt x="122555" y="0"/>
                  </a:lnTo>
                  <a:lnTo>
                    <a:pt x="187325" y="40640"/>
                  </a:lnTo>
                  <a:lnTo>
                    <a:pt x="252730" y="8128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807" y="6053"/>
              <a:ext cx="750" cy="501"/>
            </a:xfrm>
            <a:custGeom>
              <a:avLst/>
              <a:gdLst>
                <a:gd name="connisteX0" fmla="*/ 476250 w 476250"/>
                <a:gd name="connsiteY0" fmla="*/ 318135 h 318135"/>
                <a:gd name="connisteX1" fmla="*/ 435610 w 476250"/>
                <a:gd name="connsiteY1" fmla="*/ 244475 h 318135"/>
                <a:gd name="connisteX2" fmla="*/ 386715 w 476250"/>
                <a:gd name="connsiteY2" fmla="*/ 179705 h 318135"/>
                <a:gd name="connisteX3" fmla="*/ 329565 w 476250"/>
                <a:gd name="connsiteY3" fmla="*/ 114300 h 318135"/>
                <a:gd name="connisteX4" fmla="*/ 264795 w 476250"/>
                <a:gd name="connsiteY4" fmla="*/ 65405 h 318135"/>
                <a:gd name="connisteX5" fmla="*/ 199390 w 476250"/>
                <a:gd name="connsiteY5" fmla="*/ 33020 h 318135"/>
                <a:gd name="connisteX6" fmla="*/ 134620 w 476250"/>
                <a:gd name="connsiteY6" fmla="*/ 8255 h 318135"/>
                <a:gd name="connisteX7" fmla="*/ 69215 w 476250"/>
                <a:gd name="connsiteY7" fmla="*/ 8255 h 318135"/>
                <a:gd name="connisteX8" fmla="*/ 0 w 476250"/>
                <a:gd name="connsiteY8" fmla="*/ 0 h 3181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476250" h="318135">
                  <a:moveTo>
                    <a:pt x="476250" y="318135"/>
                  </a:moveTo>
                  <a:lnTo>
                    <a:pt x="435610" y="244475"/>
                  </a:lnTo>
                  <a:lnTo>
                    <a:pt x="386715" y="179705"/>
                  </a:lnTo>
                  <a:lnTo>
                    <a:pt x="329565" y="114300"/>
                  </a:lnTo>
                  <a:lnTo>
                    <a:pt x="264795" y="65405"/>
                  </a:lnTo>
                  <a:lnTo>
                    <a:pt x="199390" y="33020"/>
                  </a:lnTo>
                  <a:lnTo>
                    <a:pt x="134620" y="8255"/>
                  </a:lnTo>
                  <a:lnTo>
                    <a:pt x="69215" y="8255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820" y="5880"/>
              <a:ext cx="314" cy="449"/>
            </a:xfrm>
            <a:custGeom>
              <a:avLst/>
              <a:gdLst>
                <a:gd name="connisteX0" fmla="*/ 97790 w 199390"/>
                <a:gd name="connsiteY0" fmla="*/ 285115 h 285115"/>
                <a:gd name="connisteX1" fmla="*/ 64770 w 199390"/>
                <a:gd name="connsiteY1" fmla="*/ 220345 h 285115"/>
                <a:gd name="connisteX2" fmla="*/ 32385 w 199390"/>
                <a:gd name="connsiteY2" fmla="*/ 154940 h 285115"/>
                <a:gd name="connisteX3" fmla="*/ 0 w 199390"/>
                <a:gd name="connsiteY3" fmla="*/ 89535 h 285115"/>
                <a:gd name="connisteX4" fmla="*/ 69215 w 199390"/>
                <a:gd name="connsiteY4" fmla="*/ 40640 h 285115"/>
                <a:gd name="connisteX5" fmla="*/ 133985 w 199390"/>
                <a:gd name="connsiteY5" fmla="*/ 24765 h 285115"/>
                <a:gd name="connisteX6" fmla="*/ 199390 w 199390"/>
                <a:gd name="connsiteY6" fmla="*/ 0 h 28511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199390" h="285115">
                  <a:moveTo>
                    <a:pt x="97790" y="285115"/>
                  </a:moveTo>
                  <a:lnTo>
                    <a:pt x="64770" y="220345"/>
                  </a:lnTo>
                  <a:lnTo>
                    <a:pt x="32385" y="154940"/>
                  </a:lnTo>
                  <a:lnTo>
                    <a:pt x="0" y="89535"/>
                  </a:lnTo>
                  <a:lnTo>
                    <a:pt x="69215" y="40640"/>
                  </a:lnTo>
                  <a:lnTo>
                    <a:pt x="133985" y="24765"/>
                  </a:lnTo>
                  <a:lnTo>
                    <a:pt x="19939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3008630" y="4145280"/>
            <a:ext cx="1319530" cy="36830"/>
          </a:xfrm>
          <a:custGeom>
            <a:avLst/>
            <a:gdLst>
              <a:gd name="connisteX0" fmla="*/ 0 w 1319530"/>
              <a:gd name="connsiteY0" fmla="*/ 32385 h 36830"/>
              <a:gd name="connisteX1" fmla="*/ 93980 w 1319530"/>
              <a:gd name="connsiteY1" fmla="*/ 32385 h 36830"/>
              <a:gd name="connisteX2" fmla="*/ 175260 w 1319530"/>
              <a:gd name="connsiteY2" fmla="*/ 24765 h 36830"/>
              <a:gd name="connisteX3" fmla="*/ 240030 w 1319530"/>
              <a:gd name="connsiteY3" fmla="*/ 16510 h 36830"/>
              <a:gd name="connisteX4" fmla="*/ 354330 w 1319530"/>
              <a:gd name="connsiteY4" fmla="*/ 8255 h 36830"/>
              <a:gd name="connisteX5" fmla="*/ 468630 w 1319530"/>
              <a:gd name="connsiteY5" fmla="*/ 8255 h 36830"/>
              <a:gd name="connisteX6" fmla="*/ 558165 w 1319530"/>
              <a:gd name="connsiteY6" fmla="*/ 8255 h 36830"/>
              <a:gd name="connisteX7" fmla="*/ 631190 w 1319530"/>
              <a:gd name="connsiteY7" fmla="*/ 0 h 36830"/>
              <a:gd name="connisteX8" fmla="*/ 696595 w 1319530"/>
              <a:gd name="connsiteY8" fmla="*/ 0 h 36830"/>
              <a:gd name="connisteX9" fmla="*/ 789940 w 1319530"/>
              <a:gd name="connsiteY9" fmla="*/ 0 h 36830"/>
              <a:gd name="connisteX10" fmla="*/ 863600 w 1319530"/>
              <a:gd name="connsiteY10" fmla="*/ 0 h 36830"/>
              <a:gd name="connisteX11" fmla="*/ 928370 w 1319530"/>
              <a:gd name="connsiteY11" fmla="*/ 0 h 36830"/>
              <a:gd name="connisteX12" fmla="*/ 993775 w 1319530"/>
              <a:gd name="connsiteY12" fmla="*/ 4445 h 36830"/>
              <a:gd name="connisteX13" fmla="*/ 1058545 w 1319530"/>
              <a:gd name="connsiteY13" fmla="*/ 4445 h 36830"/>
              <a:gd name="connisteX14" fmla="*/ 1123950 w 1319530"/>
              <a:gd name="connsiteY14" fmla="*/ 20320 h 36830"/>
              <a:gd name="connisteX15" fmla="*/ 1189355 w 1319530"/>
              <a:gd name="connsiteY15" fmla="*/ 36830 h 36830"/>
              <a:gd name="connisteX16" fmla="*/ 1254125 w 1319530"/>
              <a:gd name="connsiteY16" fmla="*/ 36830 h 36830"/>
              <a:gd name="connisteX17" fmla="*/ 1319530 w 1319530"/>
              <a:gd name="connsiteY17" fmla="*/ 36830 h 368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319530" h="36830">
                <a:moveTo>
                  <a:pt x="0" y="32385"/>
                </a:moveTo>
                <a:lnTo>
                  <a:pt x="93980" y="32385"/>
                </a:lnTo>
                <a:lnTo>
                  <a:pt x="175260" y="24765"/>
                </a:lnTo>
                <a:lnTo>
                  <a:pt x="240030" y="16510"/>
                </a:lnTo>
                <a:lnTo>
                  <a:pt x="354330" y="8255"/>
                </a:lnTo>
                <a:lnTo>
                  <a:pt x="468630" y="8255"/>
                </a:lnTo>
                <a:lnTo>
                  <a:pt x="558165" y="8255"/>
                </a:lnTo>
                <a:lnTo>
                  <a:pt x="631190" y="0"/>
                </a:lnTo>
                <a:lnTo>
                  <a:pt x="696595" y="0"/>
                </a:lnTo>
                <a:lnTo>
                  <a:pt x="789940" y="0"/>
                </a:lnTo>
                <a:lnTo>
                  <a:pt x="863600" y="0"/>
                </a:lnTo>
                <a:lnTo>
                  <a:pt x="928370" y="0"/>
                </a:lnTo>
                <a:lnTo>
                  <a:pt x="993775" y="4445"/>
                </a:lnTo>
                <a:lnTo>
                  <a:pt x="1058545" y="4445"/>
                </a:lnTo>
                <a:lnTo>
                  <a:pt x="1123950" y="20320"/>
                </a:lnTo>
                <a:lnTo>
                  <a:pt x="1189355" y="36830"/>
                </a:lnTo>
                <a:lnTo>
                  <a:pt x="1254125" y="36830"/>
                </a:lnTo>
                <a:lnTo>
                  <a:pt x="1319530" y="3683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4067175" y="3823970"/>
            <a:ext cx="501015" cy="683895"/>
          </a:xfrm>
          <a:custGeom>
            <a:avLst/>
            <a:gdLst>
              <a:gd name="connisteX0" fmla="*/ 0 w 501015"/>
              <a:gd name="connsiteY0" fmla="*/ 0 h 683895"/>
              <a:gd name="connisteX1" fmla="*/ 69215 w 501015"/>
              <a:gd name="connsiteY1" fmla="*/ 36195 h 683895"/>
              <a:gd name="connisteX2" fmla="*/ 151130 w 501015"/>
              <a:gd name="connsiteY2" fmla="*/ 85090 h 683895"/>
              <a:gd name="connisteX3" fmla="*/ 224155 w 501015"/>
              <a:gd name="connsiteY3" fmla="*/ 133985 h 683895"/>
              <a:gd name="connisteX4" fmla="*/ 297815 w 501015"/>
              <a:gd name="connsiteY4" fmla="*/ 187325 h 683895"/>
              <a:gd name="connisteX5" fmla="*/ 370840 w 501015"/>
              <a:gd name="connsiteY5" fmla="*/ 260350 h 683895"/>
              <a:gd name="connisteX6" fmla="*/ 452120 w 501015"/>
              <a:gd name="connsiteY6" fmla="*/ 333375 h 683895"/>
              <a:gd name="connisteX7" fmla="*/ 501015 w 501015"/>
              <a:gd name="connsiteY7" fmla="*/ 398780 h 683895"/>
              <a:gd name="connisteX8" fmla="*/ 497205 w 501015"/>
              <a:gd name="connsiteY8" fmla="*/ 464185 h 683895"/>
              <a:gd name="connisteX9" fmla="*/ 415925 w 501015"/>
              <a:gd name="connsiteY9" fmla="*/ 528955 h 683895"/>
              <a:gd name="connisteX10" fmla="*/ 334010 w 501015"/>
              <a:gd name="connsiteY10" fmla="*/ 577850 h 683895"/>
              <a:gd name="connisteX11" fmla="*/ 252730 w 501015"/>
              <a:gd name="connsiteY11" fmla="*/ 618490 h 683895"/>
              <a:gd name="connisteX12" fmla="*/ 154940 w 501015"/>
              <a:gd name="connsiteY12" fmla="*/ 651510 h 683895"/>
              <a:gd name="connisteX13" fmla="*/ 81915 w 501015"/>
              <a:gd name="connsiteY13" fmla="*/ 667385 h 683895"/>
              <a:gd name="connisteX14" fmla="*/ 0 w 501015"/>
              <a:gd name="connsiteY14" fmla="*/ 683895 h 6838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501015" h="683895">
                <a:moveTo>
                  <a:pt x="0" y="0"/>
                </a:moveTo>
                <a:lnTo>
                  <a:pt x="69215" y="36195"/>
                </a:lnTo>
                <a:lnTo>
                  <a:pt x="151130" y="85090"/>
                </a:lnTo>
                <a:lnTo>
                  <a:pt x="224155" y="133985"/>
                </a:lnTo>
                <a:lnTo>
                  <a:pt x="297815" y="187325"/>
                </a:lnTo>
                <a:lnTo>
                  <a:pt x="370840" y="260350"/>
                </a:lnTo>
                <a:lnTo>
                  <a:pt x="452120" y="333375"/>
                </a:lnTo>
                <a:lnTo>
                  <a:pt x="501015" y="398780"/>
                </a:lnTo>
                <a:lnTo>
                  <a:pt x="497205" y="464185"/>
                </a:lnTo>
                <a:lnTo>
                  <a:pt x="415925" y="528955"/>
                </a:lnTo>
                <a:lnTo>
                  <a:pt x="334010" y="577850"/>
                </a:lnTo>
                <a:lnTo>
                  <a:pt x="252730" y="618490"/>
                </a:lnTo>
                <a:lnTo>
                  <a:pt x="154940" y="651510"/>
                </a:lnTo>
                <a:lnTo>
                  <a:pt x="81915" y="667385"/>
                </a:lnTo>
                <a:lnTo>
                  <a:pt x="0" y="68389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3"/>
            </p:custDataLst>
          </p:nvPr>
        </p:nvSpPr>
        <p:spPr>
          <a:xfrm>
            <a:off x="5252720" y="2265045"/>
            <a:ext cx="196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</a:t>
            </a:r>
            <a:r>
              <a:rPr lang="zh-CN" altLang="en-US"/>
              <a:t>回合</a:t>
            </a:r>
            <a:endParaRPr lang="zh-CN" altLang="en-US"/>
          </a:p>
        </p:txBody>
      </p:sp>
      <p:sp>
        <p:nvSpPr>
          <p:cNvPr id="29" name="任意多边形 28"/>
          <p:cNvSpPr/>
          <p:nvPr>
            <p:custDataLst>
              <p:tags r:id="rId4"/>
            </p:custDataLst>
          </p:nvPr>
        </p:nvSpPr>
        <p:spPr>
          <a:xfrm>
            <a:off x="5717540" y="2680335"/>
            <a:ext cx="56515" cy="741045"/>
          </a:xfrm>
          <a:custGeom>
            <a:avLst/>
            <a:gdLst>
              <a:gd name="connisteX0" fmla="*/ 48260 w 56515"/>
              <a:gd name="connsiteY0" fmla="*/ 0 h 741045"/>
              <a:gd name="connisteX1" fmla="*/ 40640 w 56515"/>
              <a:gd name="connsiteY1" fmla="*/ 69215 h 741045"/>
              <a:gd name="connisteX2" fmla="*/ 32385 w 56515"/>
              <a:gd name="connsiteY2" fmla="*/ 142240 h 741045"/>
              <a:gd name="connisteX3" fmla="*/ 32385 w 56515"/>
              <a:gd name="connsiteY3" fmla="*/ 215900 h 741045"/>
              <a:gd name="connisteX4" fmla="*/ 24130 w 56515"/>
              <a:gd name="connsiteY4" fmla="*/ 285115 h 741045"/>
              <a:gd name="connisteX5" fmla="*/ 15875 w 56515"/>
              <a:gd name="connsiteY5" fmla="*/ 349885 h 741045"/>
              <a:gd name="connisteX6" fmla="*/ 15875 w 56515"/>
              <a:gd name="connsiteY6" fmla="*/ 415290 h 741045"/>
              <a:gd name="connisteX7" fmla="*/ 15875 w 56515"/>
              <a:gd name="connsiteY7" fmla="*/ 480695 h 741045"/>
              <a:gd name="connisteX8" fmla="*/ 15875 w 56515"/>
              <a:gd name="connsiteY8" fmla="*/ 545465 h 741045"/>
              <a:gd name="connisteX9" fmla="*/ 0 w 56515"/>
              <a:gd name="connsiteY9" fmla="*/ 610870 h 741045"/>
              <a:gd name="connisteX10" fmla="*/ 36195 w 56515"/>
              <a:gd name="connsiteY10" fmla="*/ 676275 h 741045"/>
              <a:gd name="connisteX11" fmla="*/ 56515 w 56515"/>
              <a:gd name="connsiteY11" fmla="*/ 741045 h 7410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6515" h="741045">
                <a:moveTo>
                  <a:pt x="48260" y="0"/>
                </a:moveTo>
                <a:lnTo>
                  <a:pt x="40640" y="69215"/>
                </a:lnTo>
                <a:lnTo>
                  <a:pt x="32385" y="142240"/>
                </a:lnTo>
                <a:lnTo>
                  <a:pt x="32385" y="215900"/>
                </a:lnTo>
                <a:lnTo>
                  <a:pt x="24130" y="285115"/>
                </a:lnTo>
                <a:lnTo>
                  <a:pt x="15875" y="349885"/>
                </a:lnTo>
                <a:lnTo>
                  <a:pt x="15875" y="415290"/>
                </a:lnTo>
                <a:lnTo>
                  <a:pt x="15875" y="480695"/>
                </a:lnTo>
                <a:lnTo>
                  <a:pt x="15875" y="545465"/>
                </a:lnTo>
                <a:lnTo>
                  <a:pt x="0" y="610870"/>
                </a:lnTo>
                <a:lnTo>
                  <a:pt x="36195" y="676275"/>
                </a:lnTo>
                <a:lnTo>
                  <a:pt x="56515" y="74104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>
            <p:custDataLst>
              <p:tags r:id="rId5"/>
            </p:custDataLst>
          </p:nvPr>
        </p:nvSpPr>
        <p:spPr>
          <a:xfrm>
            <a:off x="5497195" y="3205480"/>
            <a:ext cx="553720" cy="391160"/>
          </a:xfrm>
          <a:custGeom>
            <a:avLst/>
            <a:gdLst>
              <a:gd name="connisteX0" fmla="*/ 0 w 553720"/>
              <a:gd name="connsiteY0" fmla="*/ 0 h 391160"/>
              <a:gd name="connisteX1" fmla="*/ 28575 w 553720"/>
              <a:gd name="connsiteY1" fmla="*/ 77470 h 391160"/>
              <a:gd name="connisteX2" fmla="*/ 73660 w 553720"/>
              <a:gd name="connsiteY2" fmla="*/ 163195 h 391160"/>
              <a:gd name="connisteX3" fmla="*/ 138430 w 553720"/>
              <a:gd name="connsiteY3" fmla="*/ 236220 h 391160"/>
              <a:gd name="connisteX4" fmla="*/ 203835 w 553720"/>
              <a:gd name="connsiteY4" fmla="*/ 301625 h 391160"/>
              <a:gd name="connisteX5" fmla="*/ 268605 w 553720"/>
              <a:gd name="connsiteY5" fmla="*/ 342265 h 391160"/>
              <a:gd name="connisteX6" fmla="*/ 334010 w 553720"/>
              <a:gd name="connsiteY6" fmla="*/ 391160 h 391160"/>
              <a:gd name="connisteX7" fmla="*/ 374650 w 553720"/>
              <a:gd name="connsiteY7" fmla="*/ 321945 h 391160"/>
              <a:gd name="connisteX8" fmla="*/ 423545 w 553720"/>
              <a:gd name="connsiteY8" fmla="*/ 240665 h 391160"/>
              <a:gd name="connisteX9" fmla="*/ 464185 w 553720"/>
              <a:gd name="connsiteY9" fmla="*/ 175260 h 391160"/>
              <a:gd name="connisteX10" fmla="*/ 504825 w 553720"/>
              <a:gd name="connsiteY10" fmla="*/ 109855 h 391160"/>
              <a:gd name="connisteX11" fmla="*/ 553720 w 553720"/>
              <a:gd name="connsiteY11" fmla="*/ 33020 h 3911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53720" h="391160">
                <a:moveTo>
                  <a:pt x="0" y="0"/>
                </a:moveTo>
                <a:lnTo>
                  <a:pt x="28575" y="77470"/>
                </a:lnTo>
                <a:lnTo>
                  <a:pt x="73660" y="163195"/>
                </a:lnTo>
                <a:lnTo>
                  <a:pt x="138430" y="236220"/>
                </a:lnTo>
                <a:lnTo>
                  <a:pt x="203835" y="301625"/>
                </a:lnTo>
                <a:lnTo>
                  <a:pt x="268605" y="342265"/>
                </a:lnTo>
                <a:lnTo>
                  <a:pt x="334010" y="391160"/>
                </a:lnTo>
                <a:lnTo>
                  <a:pt x="374650" y="321945"/>
                </a:lnTo>
                <a:lnTo>
                  <a:pt x="423545" y="240665"/>
                </a:lnTo>
                <a:lnTo>
                  <a:pt x="464185" y="175260"/>
                </a:lnTo>
                <a:lnTo>
                  <a:pt x="504825" y="109855"/>
                </a:lnTo>
                <a:lnTo>
                  <a:pt x="553720" y="3302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 rot="17880000">
            <a:off x="4859655" y="3763010"/>
            <a:ext cx="2022475" cy="2105025"/>
            <a:chOff x="937" y="5726"/>
            <a:chExt cx="3185" cy="3315"/>
          </a:xfrm>
        </p:grpSpPr>
        <p:sp>
          <p:nvSpPr>
            <p:cNvPr id="32" name="文本框 31"/>
            <p:cNvSpPr txBox="1"/>
            <p:nvPr>
              <p:custDataLst>
                <p:tags r:id="rId6"/>
              </p:custDataLst>
            </p:nvPr>
          </p:nvSpPr>
          <p:spPr>
            <a:xfrm>
              <a:off x="2134" y="5726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A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7"/>
              </p:custDataLst>
            </p:nvPr>
          </p:nvSpPr>
          <p:spPr>
            <a:xfrm>
              <a:off x="3476" y="7582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1"/>
                  </a:solidFill>
                  <a:sym typeface="+mn-ea"/>
                </a:rPr>
                <a:t>C</a:t>
              </a:r>
              <a:endParaRPr lang="en-US" altLang="zh-CN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8"/>
              </p:custDataLst>
            </p:nvPr>
          </p:nvSpPr>
          <p:spPr>
            <a:xfrm>
              <a:off x="937" y="7582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1"/>
                  </a:solidFill>
                  <a:sym typeface="+mn-ea"/>
                </a:rPr>
                <a:t>B</a:t>
              </a:r>
              <a:endParaRPr lang="en-US" altLang="zh-CN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9"/>
              </p:custDataLst>
            </p:nvPr>
          </p:nvSpPr>
          <p:spPr>
            <a:xfrm>
              <a:off x="3412" y="6458"/>
              <a:ext cx="6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3"/>
                  </a:solidFill>
                  <a:sym typeface="+mn-ea"/>
                </a:rPr>
                <a:t>3</a:t>
              </a:r>
              <a:endParaRPr lang="en-US" altLang="zh-CN">
                <a:solidFill>
                  <a:schemeClr val="accent3"/>
                </a:solidFill>
                <a:sym typeface="+mn-ea"/>
              </a:endParaRPr>
            </a:p>
          </p:txBody>
        </p:sp>
        <p:sp>
          <p:nvSpPr>
            <p:cNvPr id="36" name="文本框 35"/>
            <p:cNvSpPr txBox="1"/>
            <p:nvPr>
              <p:custDataLst>
                <p:tags r:id="rId10"/>
              </p:custDataLst>
            </p:nvPr>
          </p:nvSpPr>
          <p:spPr>
            <a:xfrm>
              <a:off x="1216" y="6381"/>
              <a:ext cx="4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3"/>
                  </a:solidFill>
                </a:rPr>
                <a:t>1</a:t>
              </a:r>
              <a:endParaRPr lang="en-US" altLang="zh-CN">
                <a:solidFill>
                  <a:schemeClr val="accent3"/>
                </a:solidFill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11"/>
              </p:custDataLst>
            </p:nvPr>
          </p:nvSpPr>
          <p:spPr>
            <a:xfrm>
              <a:off x="2223" y="8461"/>
              <a:ext cx="6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3"/>
                  </a:solidFill>
                  <a:sym typeface="+mn-ea"/>
                </a:rPr>
                <a:t>2</a:t>
              </a:r>
              <a:endParaRPr lang="en-US" altLang="zh-CN">
                <a:solidFill>
                  <a:schemeClr val="accent3"/>
                </a:solidFill>
                <a:sym typeface="+mn-ea"/>
              </a:endParaRPr>
            </a:p>
          </p:txBody>
        </p:sp>
        <p:sp>
          <p:nvSpPr>
            <p:cNvPr id="38" name="任意多边形 37"/>
            <p:cNvSpPr/>
            <p:nvPr>
              <p:custDataLst>
                <p:tags r:id="rId12"/>
              </p:custDataLst>
            </p:nvPr>
          </p:nvSpPr>
          <p:spPr>
            <a:xfrm>
              <a:off x="1717" y="6009"/>
              <a:ext cx="404" cy="346"/>
            </a:xfrm>
            <a:custGeom>
              <a:avLst/>
              <a:gdLst>
                <a:gd name="connisteX0" fmla="*/ 256540 w 256540"/>
                <a:gd name="connsiteY0" fmla="*/ 0 h 219710"/>
                <a:gd name="connisteX1" fmla="*/ 187325 w 256540"/>
                <a:gd name="connsiteY1" fmla="*/ 3810 h 219710"/>
                <a:gd name="connisteX2" fmla="*/ 121920 w 256540"/>
                <a:gd name="connsiteY2" fmla="*/ 20320 h 219710"/>
                <a:gd name="connisteX3" fmla="*/ 64770 w 256540"/>
                <a:gd name="connsiteY3" fmla="*/ 85090 h 219710"/>
                <a:gd name="connisteX4" fmla="*/ 32385 w 256540"/>
                <a:gd name="connsiteY4" fmla="*/ 150495 h 219710"/>
                <a:gd name="connisteX5" fmla="*/ 0 w 256540"/>
                <a:gd name="connsiteY5" fmla="*/ 219710 h 21971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256540" h="219710">
                  <a:moveTo>
                    <a:pt x="256540" y="0"/>
                  </a:moveTo>
                  <a:lnTo>
                    <a:pt x="187325" y="3810"/>
                  </a:lnTo>
                  <a:lnTo>
                    <a:pt x="121920" y="20320"/>
                  </a:lnTo>
                  <a:lnTo>
                    <a:pt x="64770" y="85090"/>
                  </a:lnTo>
                  <a:lnTo>
                    <a:pt x="32385" y="150495"/>
                  </a:lnTo>
                  <a:lnTo>
                    <a:pt x="0" y="21971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>
              <p:custDataLst>
                <p:tags r:id="rId13"/>
              </p:custDataLst>
            </p:nvPr>
          </p:nvSpPr>
          <p:spPr>
            <a:xfrm>
              <a:off x="1595" y="6137"/>
              <a:ext cx="391" cy="314"/>
            </a:xfrm>
            <a:custGeom>
              <a:avLst/>
              <a:gdLst>
                <a:gd name="connisteX0" fmla="*/ 0 w 248285"/>
                <a:gd name="connsiteY0" fmla="*/ 0 h 199390"/>
                <a:gd name="connisteX1" fmla="*/ 8255 w 248285"/>
                <a:gd name="connsiteY1" fmla="*/ 69215 h 199390"/>
                <a:gd name="connisteX2" fmla="*/ 16510 w 248285"/>
                <a:gd name="connsiteY2" fmla="*/ 133985 h 199390"/>
                <a:gd name="connisteX3" fmla="*/ 32385 w 248285"/>
                <a:gd name="connsiteY3" fmla="*/ 199390 h 199390"/>
                <a:gd name="connisteX4" fmla="*/ 109855 w 248285"/>
                <a:gd name="connsiteY4" fmla="*/ 195580 h 199390"/>
                <a:gd name="connisteX5" fmla="*/ 175260 w 248285"/>
                <a:gd name="connsiteY5" fmla="*/ 162560 h 199390"/>
                <a:gd name="connisteX6" fmla="*/ 248285 w 248285"/>
                <a:gd name="connsiteY6" fmla="*/ 113665 h 19939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48285" h="199390">
                  <a:moveTo>
                    <a:pt x="0" y="0"/>
                  </a:moveTo>
                  <a:lnTo>
                    <a:pt x="8255" y="69215"/>
                  </a:lnTo>
                  <a:lnTo>
                    <a:pt x="16510" y="133985"/>
                  </a:lnTo>
                  <a:lnTo>
                    <a:pt x="32385" y="199390"/>
                  </a:lnTo>
                  <a:lnTo>
                    <a:pt x="109855" y="195580"/>
                  </a:lnTo>
                  <a:lnTo>
                    <a:pt x="175260" y="162560"/>
                  </a:lnTo>
                  <a:lnTo>
                    <a:pt x="248285" y="1136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>
              <p:custDataLst>
                <p:tags r:id="rId14"/>
              </p:custDataLst>
            </p:nvPr>
          </p:nvSpPr>
          <p:spPr>
            <a:xfrm>
              <a:off x="1172" y="6881"/>
              <a:ext cx="121" cy="519"/>
            </a:xfrm>
            <a:custGeom>
              <a:avLst/>
              <a:gdLst>
                <a:gd name="connisteX0" fmla="*/ 76835 w 76835"/>
                <a:gd name="connsiteY0" fmla="*/ 0 h 329565"/>
                <a:gd name="connisteX1" fmla="*/ 40640 w 76835"/>
                <a:gd name="connsiteY1" fmla="*/ 69215 h 329565"/>
                <a:gd name="connisteX2" fmla="*/ 15875 w 76835"/>
                <a:gd name="connsiteY2" fmla="*/ 133985 h 329565"/>
                <a:gd name="connisteX3" fmla="*/ 0 w 76835"/>
                <a:gd name="connsiteY3" fmla="*/ 199390 h 329565"/>
                <a:gd name="connisteX4" fmla="*/ 0 w 76835"/>
                <a:gd name="connsiteY4" fmla="*/ 264795 h 329565"/>
                <a:gd name="connisteX5" fmla="*/ 0 w 76835"/>
                <a:gd name="connsiteY5" fmla="*/ 329565 h 3295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76835" h="329565">
                  <a:moveTo>
                    <a:pt x="76835" y="0"/>
                  </a:moveTo>
                  <a:lnTo>
                    <a:pt x="40640" y="69215"/>
                  </a:lnTo>
                  <a:lnTo>
                    <a:pt x="15875" y="133985"/>
                  </a:lnTo>
                  <a:lnTo>
                    <a:pt x="0" y="199390"/>
                  </a:lnTo>
                  <a:lnTo>
                    <a:pt x="0" y="264795"/>
                  </a:lnTo>
                  <a:lnTo>
                    <a:pt x="0" y="3295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>
              <p:custDataLst>
                <p:tags r:id="rId15"/>
              </p:custDataLst>
            </p:nvPr>
          </p:nvSpPr>
          <p:spPr>
            <a:xfrm>
              <a:off x="998" y="7240"/>
              <a:ext cx="552" cy="276"/>
            </a:xfrm>
            <a:custGeom>
              <a:avLst/>
              <a:gdLst>
                <a:gd name="connisteX0" fmla="*/ 0 w 350520"/>
                <a:gd name="connsiteY0" fmla="*/ 0 h 175260"/>
                <a:gd name="connisteX1" fmla="*/ 45085 w 350520"/>
                <a:gd name="connsiteY1" fmla="*/ 69215 h 175260"/>
                <a:gd name="connisteX2" fmla="*/ 85725 w 350520"/>
                <a:gd name="connsiteY2" fmla="*/ 134620 h 175260"/>
                <a:gd name="connisteX3" fmla="*/ 151130 w 350520"/>
                <a:gd name="connsiteY3" fmla="*/ 175260 h 175260"/>
                <a:gd name="connisteX4" fmla="*/ 215900 w 350520"/>
                <a:gd name="connsiteY4" fmla="*/ 121920 h 175260"/>
                <a:gd name="connisteX5" fmla="*/ 281305 w 350520"/>
                <a:gd name="connsiteY5" fmla="*/ 57150 h 175260"/>
                <a:gd name="connisteX6" fmla="*/ 350520 w 350520"/>
                <a:gd name="connsiteY6" fmla="*/ 8255 h 1752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350520" h="175260">
                  <a:moveTo>
                    <a:pt x="0" y="0"/>
                  </a:moveTo>
                  <a:lnTo>
                    <a:pt x="45085" y="69215"/>
                  </a:lnTo>
                  <a:lnTo>
                    <a:pt x="85725" y="134620"/>
                  </a:lnTo>
                  <a:lnTo>
                    <a:pt x="151130" y="175260"/>
                  </a:lnTo>
                  <a:lnTo>
                    <a:pt x="215900" y="121920"/>
                  </a:lnTo>
                  <a:lnTo>
                    <a:pt x="281305" y="57150"/>
                  </a:lnTo>
                  <a:lnTo>
                    <a:pt x="350520" y="825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>
              <p:custDataLst>
                <p:tags r:id="rId16"/>
              </p:custDataLst>
            </p:nvPr>
          </p:nvSpPr>
          <p:spPr>
            <a:xfrm>
              <a:off x="1313" y="8183"/>
              <a:ext cx="692" cy="461"/>
            </a:xfrm>
            <a:custGeom>
              <a:avLst/>
              <a:gdLst>
                <a:gd name="connisteX0" fmla="*/ 0 w 439420"/>
                <a:gd name="connsiteY0" fmla="*/ 0 h 292735"/>
                <a:gd name="connisteX1" fmla="*/ 52705 w 439420"/>
                <a:gd name="connsiteY1" fmla="*/ 77470 h 292735"/>
                <a:gd name="connisteX2" fmla="*/ 101600 w 439420"/>
                <a:gd name="connsiteY2" fmla="*/ 142240 h 292735"/>
                <a:gd name="connisteX3" fmla="*/ 167005 w 439420"/>
                <a:gd name="connsiteY3" fmla="*/ 199390 h 292735"/>
                <a:gd name="connisteX4" fmla="*/ 240030 w 439420"/>
                <a:gd name="connsiteY4" fmla="*/ 231775 h 292735"/>
                <a:gd name="connisteX5" fmla="*/ 309245 w 439420"/>
                <a:gd name="connsiteY5" fmla="*/ 260350 h 292735"/>
                <a:gd name="connisteX6" fmla="*/ 374650 w 439420"/>
                <a:gd name="connsiteY6" fmla="*/ 276860 h 292735"/>
                <a:gd name="connisteX7" fmla="*/ 439420 w 439420"/>
                <a:gd name="connsiteY7" fmla="*/ 292735 h 2927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39420" h="292735">
                  <a:moveTo>
                    <a:pt x="0" y="0"/>
                  </a:moveTo>
                  <a:lnTo>
                    <a:pt x="52705" y="77470"/>
                  </a:lnTo>
                  <a:lnTo>
                    <a:pt x="101600" y="142240"/>
                  </a:lnTo>
                  <a:lnTo>
                    <a:pt x="167005" y="199390"/>
                  </a:lnTo>
                  <a:lnTo>
                    <a:pt x="240030" y="231775"/>
                  </a:lnTo>
                  <a:lnTo>
                    <a:pt x="309245" y="260350"/>
                  </a:lnTo>
                  <a:lnTo>
                    <a:pt x="374650" y="276860"/>
                  </a:lnTo>
                  <a:lnTo>
                    <a:pt x="439420" y="29273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>
              <p:custDataLst>
                <p:tags r:id="rId17"/>
              </p:custDataLst>
            </p:nvPr>
          </p:nvSpPr>
          <p:spPr>
            <a:xfrm>
              <a:off x="1717" y="8510"/>
              <a:ext cx="308" cy="256"/>
            </a:xfrm>
            <a:custGeom>
              <a:avLst/>
              <a:gdLst>
                <a:gd name="connisteX0" fmla="*/ 0 w 195580"/>
                <a:gd name="connsiteY0" fmla="*/ 162560 h 162560"/>
                <a:gd name="connisteX1" fmla="*/ 64770 w 195580"/>
                <a:gd name="connsiteY1" fmla="*/ 162560 h 162560"/>
                <a:gd name="connisteX2" fmla="*/ 130175 w 195580"/>
                <a:gd name="connsiteY2" fmla="*/ 154305 h 162560"/>
                <a:gd name="connisteX3" fmla="*/ 195580 w 195580"/>
                <a:gd name="connsiteY3" fmla="*/ 130175 h 162560"/>
                <a:gd name="connisteX4" fmla="*/ 191135 w 195580"/>
                <a:gd name="connsiteY4" fmla="*/ 64770 h 162560"/>
                <a:gd name="connisteX5" fmla="*/ 175260 w 195580"/>
                <a:gd name="connsiteY5" fmla="*/ 0 h 1625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95580" h="162560">
                  <a:moveTo>
                    <a:pt x="0" y="162560"/>
                  </a:moveTo>
                  <a:lnTo>
                    <a:pt x="64770" y="162560"/>
                  </a:lnTo>
                  <a:lnTo>
                    <a:pt x="130175" y="154305"/>
                  </a:lnTo>
                  <a:lnTo>
                    <a:pt x="195580" y="130175"/>
                  </a:lnTo>
                  <a:lnTo>
                    <a:pt x="191135" y="64770"/>
                  </a:lnTo>
                  <a:lnTo>
                    <a:pt x="17526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>
              <p:custDataLst>
                <p:tags r:id="rId18"/>
              </p:custDataLst>
            </p:nvPr>
          </p:nvSpPr>
          <p:spPr>
            <a:xfrm>
              <a:off x="2666" y="8208"/>
              <a:ext cx="802" cy="520"/>
            </a:xfrm>
            <a:custGeom>
              <a:avLst/>
              <a:gdLst>
                <a:gd name="connisteX0" fmla="*/ 0 w 509270"/>
                <a:gd name="connsiteY0" fmla="*/ 330200 h 330200"/>
                <a:gd name="connisteX1" fmla="*/ 69215 w 509270"/>
                <a:gd name="connsiteY1" fmla="*/ 309880 h 330200"/>
                <a:gd name="connisteX2" fmla="*/ 134620 w 509270"/>
                <a:gd name="connsiteY2" fmla="*/ 285115 h 330200"/>
                <a:gd name="connisteX3" fmla="*/ 199390 w 509270"/>
                <a:gd name="connsiteY3" fmla="*/ 252730 h 330200"/>
                <a:gd name="connisteX4" fmla="*/ 264795 w 509270"/>
                <a:gd name="connsiteY4" fmla="*/ 212090 h 330200"/>
                <a:gd name="connisteX5" fmla="*/ 329565 w 509270"/>
                <a:gd name="connsiteY5" fmla="*/ 171450 h 330200"/>
                <a:gd name="connisteX6" fmla="*/ 394970 w 509270"/>
                <a:gd name="connsiteY6" fmla="*/ 130810 h 330200"/>
                <a:gd name="connisteX7" fmla="*/ 452120 w 509270"/>
                <a:gd name="connsiteY7" fmla="*/ 65405 h 330200"/>
                <a:gd name="connisteX8" fmla="*/ 509270 w 509270"/>
                <a:gd name="connsiteY8" fmla="*/ 0 h 3302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509270" h="330200">
                  <a:moveTo>
                    <a:pt x="0" y="330200"/>
                  </a:moveTo>
                  <a:lnTo>
                    <a:pt x="69215" y="309880"/>
                  </a:lnTo>
                  <a:lnTo>
                    <a:pt x="134620" y="285115"/>
                  </a:lnTo>
                  <a:lnTo>
                    <a:pt x="199390" y="252730"/>
                  </a:lnTo>
                  <a:lnTo>
                    <a:pt x="264795" y="212090"/>
                  </a:lnTo>
                  <a:lnTo>
                    <a:pt x="329565" y="171450"/>
                  </a:lnTo>
                  <a:lnTo>
                    <a:pt x="394970" y="130810"/>
                  </a:lnTo>
                  <a:lnTo>
                    <a:pt x="452120" y="65405"/>
                  </a:lnTo>
                  <a:lnTo>
                    <a:pt x="50927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>
              <p:custDataLst>
                <p:tags r:id="rId19"/>
              </p:custDataLst>
            </p:nvPr>
          </p:nvSpPr>
          <p:spPr>
            <a:xfrm>
              <a:off x="3166" y="8106"/>
              <a:ext cx="372" cy="359"/>
            </a:xfrm>
            <a:custGeom>
              <a:avLst/>
              <a:gdLst>
                <a:gd name="connisteX0" fmla="*/ 0 w 236220"/>
                <a:gd name="connsiteY0" fmla="*/ 0 h 227965"/>
                <a:gd name="connisteX1" fmla="*/ 69215 w 236220"/>
                <a:gd name="connsiteY1" fmla="*/ 3810 h 227965"/>
                <a:gd name="connisteX2" fmla="*/ 134620 w 236220"/>
                <a:gd name="connsiteY2" fmla="*/ 20320 h 227965"/>
                <a:gd name="connisteX3" fmla="*/ 199390 w 236220"/>
                <a:gd name="connsiteY3" fmla="*/ 20320 h 227965"/>
                <a:gd name="connisteX4" fmla="*/ 227965 w 236220"/>
                <a:gd name="connsiteY4" fmla="*/ 85090 h 227965"/>
                <a:gd name="connisteX5" fmla="*/ 236220 w 236220"/>
                <a:gd name="connsiteY5" fmla="*/ 162560 h 227965"/>
                <a:gd name="connisteX6" fmla="*/ 236220 w 236220"/>
                <a:gd name="connsiteY6" fmla="*/ 227965 h 2279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36220" h="227965">
                  <a:moveTo>
                    <a:pt x="0" y="0"/>
                  </a:moveTo>
                  <a:lnTo>
                    <a:pt x="69215" y="3810"/>
                  </a:lnTo>
                  <a:lnTo>
                    <a:pt x="134620" y="20320"/>
                  </a:lnTo>
                  <a:lnTo>
                    <a:pt x="199390" y="20320"/>
                  </a:lnTo>
                  <a:lnTo>
                    <a:pt x="227965" y="85090"/>
                  </a:lnTo>
                  <a:lnTo>
                    <a:pt x="236220" y="162560"/>
                  </a:lnTo>
                  <a:lnTo>
                    <a:pt x="236220" y="2279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>
              <p:custDataLst>
                <p:tags r:id="rId20"/>
              </p:custDataLst>
            </p:nvPr>
          </p:nvSpPr>
          <p:spPr>
            <a:xfrm>
              <a:off x="3807" y="6926"/>
              <a:ext cx="122" cy="731"/>
            </a:xfrm>
            <a:custGeom>
              <a:avLst/>
              <a:gdLst>
                <a:gd name="connisteX0" fmla="*/ 0 w 77470"/>
                <a:gd name="connsiteY0" fmla="*/ 464185 h 464185"/>
                <a:gd name="connisteX1" fmla="*/ 36830 w 77470"/>
                <a:gd name="connsiteY1" fmla="*/ 390525 h 464185"/>
                <a:gd name="connisteX2" fmla="*/ 69850 w 77470"/>
                <a:gd name="connsiteY2" fmla="*/ 325755 h 464185"/>
                <a:gd name="connisteX3" fmla="*/ 77470 w 77470"/>
                <a:gd name="connsiteY3" fmla="*/ 260350 h 464185"/>
                <a:gd name="connisteX4" fmla="*/ 77470 w 77470"/>
                <a:gd name="connsiteY4" fmla="*/ 195580 h 464185"/>
                <a:gd name="connisteX5" fmla="*/ 77470 w 77470"/>
                <a:gd name="connsiteY5" fmla="*/ 130175 h 464185"/>
                <a:gd name="connisteX6" fmla="*/ 73660 w 77470"/>
                <a:gd name="connsiteY6" fmla="*/ 64770 h 464185"/>
                <a:gd name="connisteX7" fmla="*/ 41275 w 77470"/>
                <a:gd name="connsiteY7" fmla="*/ 0 h 4641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77470" h="464185">
                  <a:moveTo>
                    <a:pt x="0" y="464185"/>
                  </a:moveTo>
                  <a:lnTo>
                    <a:pt x="36830" y="390525"/>
                  </a:lnTo>
                  <a:lnTo>
                    <a:pt x="69850" y="325755"/>
                  </a:lnTo>
                  <a:lnTo>
                    <a:pt x="77470" y="260350"/>
                  </a:lnTo>
                  <a:lnTo>
                    <a:pt x="77470" y="195580"/>
                  </a:lnTo>
                  <a:lnTo>
                    <a:pt x="77470" y="130175"/>
                  </a:lnTo>
                  <a:lnTo>
                    <a:pt x="73660" y="64770"/>
                  </a:lnTo>
                  <a:lnTo>
                    <a:pt x="41275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>
              <p:custDataLst>
                <p:tags r:id="rId21"/>
              </p:custDataLst>
            </p:nvPr>
          </p:nvSpPr>
          <p:spPr>
            <a:xfrm>
              <a:off x="3724" y="6926"/>
              <a:ext cx="398" cy="263"/>
            </a:xfrm>
            <a:custGeom>
              <a:avLst/>
              <a:gdLst>
                <a:gd name="connisteX0" fmla="*/ 0 w 252730"/>
                <a:gd name="connsiteY0" fmla="*/ 167005 h 167005"/>
                <a:gd name="connisteX1" fmla="*/ 24765 w 252730"/>
                <a:gd name="connsiteY1" fmla="*/ 93345 h 167005"/>
                <a:gd name="connisteX2" fmla="*/ 57150 w 252730"/>
                <a:gd name="connsiteY2" fmla="*/ 28575 h 167005"/>
                <a:gd name="connisteX3" fmla="*/ 122555 w 252730"/>
                <a:gd name="connsiteY3" fmla="*/ 0 h 167005"/>
                <a:gd name="connisteX4" fmla="*/ 187325 w 252730"/>
                <a:gd name="connsiteY4" fmla="*/ 40640 h 167005"/>
                <a:gd name="connisteX5" fmla="*/ 252730 w 252730"/>
                <a:gd name="connsiteY5" fmla="*/ 81280 h 16700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252730" h="167005">
                  <a:moveTo>
                    <a:pt x="0" y="167005"/>
                  </a:moveTo>
                  <a:lnTo>
                    <a:pt x="24765" y="93345"/>
                  </a:lnTo>
                  <a:lnTo>
                    <a:pt x="57150" y="28575"/>
                  </a:lnTo>
                  <a:lnTo>
                    <a:pt x="122555" y="0"/>
                  </a:lnTo>
                  <a:lnTo>
                    <a:pt x="187325" y="40640"/>
                  </a:lnTo>
                  <a:lnTo>
                    <a:pt x="252730" y="8128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>
              <p:custDataLst>
                <p:tags r:id="rId22"/>
              </p:custDataLst>
            </p:nvPr>
          </p:nvSpPr>
          <p:spPr>
            <a:xfrm>
              <a:off x="2807" y="6053"/>
              <a:ext cx="750" cy="501"/>
            </a:xfrm>
            <a:custGeom>
              <a:avLst/>
              <a:gdLst>
                <a:gd name="connisteX0" fmla="*/ 476250 w 476250"/>
                <a:gd name="connsiteY0" fmla="*/ 318135 h 318135"/>
                <a:gd name="connisteX1" fmla="*/ 435610 w 476250"/>
                <a:gd name="connsiteY1" fmla="*/ 244475 h 318135"/>
                <a:gd name="connisteX2" fmla="*/ 386715 w 476250"/>
                <a:gd name="connsiteY2" fmla="*/ 179705 h 318135"/>
                <a:gd name="connisteX3" fmla="*/ 329565 w 476250"/>
                <a:gd name="connsiteY3" fmla="*/ 114300 h 318135"/>
                <a:gd name="connisteX4" fmla="*/ 264795 w 476250"/>
                <a:gd name="connsiteY4" fmla="*/ 65405 h 318135"/>
                <a:gd name="connisteX5" fmla="*/ 199390 w 476250"/>
                <a:gd name="connsiteY5" fmla="*/ 33020 h 318135"/>
                <a:gd name="connisteX6" fmla="*/ 134620 w 476250"/>
                <a:gd name="connsiteY6" fmla="*/ 8255 h 318135"/>
                <a:gd name="connisteX7" fmla="*/ 69215 w 476250"/>
                <a:gd name="connsiteY7" fmla="*/ 8255 h 318135"/>
                <a:gd name="connisteX8" fmla="*/ 0 w 476250"/>
                <a:gd name="connsiteY8" fmla="*/ 0 h 3181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476250" h="318135">
                  <a:moveTo>
                    <a:pt x="476250" y="318135"/>
                  </a:moveTo>
                  <a:lnTo>
                    <a:pt x="435610" y="244475"/>
                  </a:lnTo>
                  <a:lnTo>
                    <a:pt x="386715" y="179705"/>
                  </a:lnTo>
                  <a:lnTo>
                    <a:pt x="329565" y="114300"/>
                  </a:lnTo>
                  <a:lnTo>
                    <a:pt x="264795" y="65405"/>
                  </a:lnTo>
                  <a:lnTo>
                    <a:pt x="199390" y="33020"/>
                  </a:lnTo>
                  <a:lnTo>
                    <a:pt x="134620" y="8255"/>
                  </a:lnTo>
                  <a:lnTo>
                    <a:pt x="69215" y="8255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>
              <p:custDataLst>
                <p:tags r:id="rId23"/>
              </p:custDataLst>
            </p:nvPr>
          </p:nvSpPr>
          <p:spPr>
            <a:xfrm>
              <a:off x="2820" y="5880"/>
              <a:ext cx="314" cy="449"/>
            </a:xfrm>
            <a:custGeom>
              <a:avLst/>
              <a:gdLst>
                <a:gd name="connisteX0" fmla="*/ 97790 w 199390"/>
                <a:gd name="connsiteY0" fmla="*/ 285115 h 285115"/>
                <a:gd name="connisteX1" fmla="*/ 64770 w 199390"/>
                <a:gd name="connsiteY1" fmla="*/ 220345 h 285115"/>
                <a:gd name="connisteX2" fmla="*/ 32385 w 199390"/>
                <a:gd name="connsiteY2" fmla="*/ 154940 h 285115"/>
                <a:gd name="connisteX3" fmla="*/ 0 w 199390"/>
                <a:gd name="connsiteY3" fmla="*/ 89535 h 285115"/>
                <a:gd name="connisteX4" fmla="*/ 69215 w 199390"/>
                <a:gd name="connsiteY4" fmla="*/ 40640 h 285115"/>
                <a:gd name="connisteX5" fmla="*/ 133985 w 199390"/>
                <a:gd name="connsiteY5" fmla="*/ 24765 h 285115"/>
                <a:gd name="connisteX6" fmla="*/ 199390 w 199390"/>
                <a:gd name="connsiteY6" fmla="*/ 0 h 28511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199390" h="285115">
                  <a:moveTo>
                    <a:pt x="97790" y="285115"/>
                  </a:moveTo>
                  <a:lnTo>
                    <a:pt x="64770" y="220345"/>
                  </a:lnTo>
                  <a:lnTo>
                    <a:pt x="32385" y="154940"/>
                  </a:lnTo>
                  <a:lnTo>
                    <a:pt x="0" y="89535"/>
                  </a:lnTo>
                  <a:lnTo>
                    <a:pt x="69215" y="40640"/>
                  </a:lnTo>
                  <a:lnTo>
                    <a:pt x="133985" y="24765"/>
                  </a:lnTo>
                  <a:lnTo>
                    <a:pt x="19939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692910" y="3040380"/>
            <a:ext cx="1965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轮次：</a:t>
            </a:r>
            <a:r>
              <a:rPr lang="en-US" altLang="zh-CN">
                <a:solidFill>
                  <a:schemeClr val="accent6"/>
                </a:solidFill>
              </a:rPr>
              <a:t>0</a:t>
            </a:r>
            <a:r>
              <a:rPr lang="zh-CN" altLang="en-US">
                <a:solidFill>
                  <a:schemeClr val="accent6"/>
                </a:solidFill>
              </a:rPr>
              <a:t>，当前回合（活动</a:t>
            </a:r>
            <a:r>
              <a:rPr lang="zh-CN" altLang="en-US">
                <a:solidFill>
                  <a:schemeClr val="accent6"/>
                </a:solidFill>
              </a:rPr>
              <a:t>回合）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1" name="文本框 50"/>
          <p:cNvSpPr txBox="1"/>
          <p:nvPr>
            <p:custDataLst>
              <p:tags r:id="rId24"/>
            </p:custDataLst>
          </p:nvPr>
        </p:nvSpPr>
        <p:spPr>
          <a:xfrm>
            <a:off x="2446655" y="3920490"/>
            <a:ext cx="34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0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52" name="文本框 51"/>
          <p:cNvSpPr txBox="1"/>
          <p:nvPr>
            <p:custDataLst>
              <p:tags r:id="rId25"/>
            </p:custDataLst>
          </p:nvPr>
        </p:nvSpPr>
        <p:spPr>
          <a:xfrm>
            <a:off x="2548890" y="4970780"/>
            <a:ext cx="34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0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26"/>
            </p:custDataLst>
          </p:nvPr>
        </p:nvSpPr>
        <p:spPr>
          <a:xfrm>
            <a:off x="1571625" y="5693410"/>
            <a:ext cx="34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0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27"/>
            </p:custDataLst>
          </p:nvPr>
        </p:nvSpPr>
        <p:spPr>
          <a:xfrm>
            <a:off x="337820" y="4862195"/>
            <a:ext cx="34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0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28"/>
            </p:custDataLst>
          </p:nvPr>
        </p:nvSpPr>
        <p:spPr>
          <a:xfrm>
            <a:off x="528955" y="3920490"/>
            <a:ext cx="34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0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29"/>
            </p:custDataLst>
          </p:nvPr>
        </p:nvSpPr>
        <p:spPr>
          <a:xfrm>
            <a:off x="4575810" y="4219575"/>
            <a:ext cx="34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1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57" name="文本框 56"/>
          <p:cNvSpPr txBox="1"/>
          <p:nvPr>
            <p:custDataLst>
              <p:tags r:id="rId30"/>
            </p:custDataLst>
          </p:nvPr>
        </p:nvSpPr>
        <p:spPr>
          <a:xfrm>
            <a:off x="6153785" y="3365500"/>
            <a:ext cx="123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当前</a:t>
            </a:r>
            <a:r>
              <a:rPr lang="zh-CN" altLang="en-US">
                <a:solidFill>
                  <a:schemeClr val="accent6"/>
                </a:solidFill>
              </a:rPr>
              <a:t>回合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8" name="文本框 57"/>
          <p:cNvSpPr txBox="1"/>
          <p:nvPr>
            <p:custDataLst>
              <p:tags r:id="rId31"/>
            </p:custDataLst>
          </p:nvPr>
        </p:nvSpPr>
        <p:spPr>
          <a:xfrm>
            <a:off x="4772660" y="5230495"/>
            <a:ext cx="34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0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59" name="文本框 58"/>
          <p:cNvSpPr txBox="1"/>
          <p:nvPr>
            <p:custDataLst>
              <p:tags r:id="rId32"/>
            </p:custDataLst>
          </p:nvPr>
        </p:nvSpPr>
        <p:spPr>
          <a:xfrm>
            <a:off x="5653405" y="5873115"/>
            <a:ext cx="34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0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60" name="文本框 59"/>
          <p:cNvSpPr txBox="1"/>
          <p:nvPr>
            <p:custDataLst>
              <p:tags r:id="rId33"/>
            </p:custDataLst>
          </p:nvPr>
        </p:nvSpPr>
        <p:spPr>
          <a:xfrm>
            <a:off x="6777990" y="5213350"/>
            <a:ext cx="34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0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61" name="文本框 60"/>
          <p:cNvSpPr txBox="1"/>
          <p:nvPr>
            <p:custDataLst>
              <p:tags r:id="rId34"/>
            </p:custDataLst>
          </p:nvPr>
        </p:nvSpPr>
        <p:spPr>
          <a:xfrm>
            <a:off x="6680835" y="3970020"/>
            <a:ext cx="34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0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62" name="文本框 61"/>
          <p:cNvSpPr txBox="1"/>
          <p:nvPr>
            <p:custDataLst>
              <p:tags r:id="rId35"/>
            </p:custDataLst>
          </p:nvPr>
        </p:nvSpPr>
        <p:spPr>
          <a:xfrm>
            <a:off x="3567430" y="4693285"/>
            <a:ext cx="1500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A</a:t>
            </a:r>
            <a:r>
              <a:rPr lang="zh-CN" altLang="en-US">
                <a:solidFill>
                  <a:schemeClr val="accent6"/>
                </a:solidFill>
              </a:rPr>
              <a:t>的轮次</a:t>
            </a:r>
            <a:r>
              <a:rPr lang="en-US" altLang="zh-CN">
                <a:solidFill>
                  <a:schemeClr val="accent6"/>
                </a:solidFill>
              </a:rPr>
              <a:t>+1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63" name="文本框 62"/>
          <p:cNvSpPr txBox="1"/>
          <p:nvPr>
            <p:custDataLst>
              <p:tags r:id="rId36"/>
            </p:custDataLst>
          </p:nvPr>
        </p:nvSpPr>
        <p:spPr>
          <a:xfrm>
            <a:off x="3272155" y="5230495"/>
            <a:ext cx="1500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accent6"/>
                </a:solidFill>
              </a:rPr>
              <a:t>（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  <a:r>
              <a:rPr lang="zh-CN" altLang="en-US">
                <a:solidFill>
                  <a:schemeClr val="accent6"/>
                </a:solidFill>
              </a:rPr>
              <a:t>观察到的轮次</a:t>
            </a:r>
            <a:r>
              <a:rPr lang="en-US" altLang="zh-CN">
                <a:solidFill>
                  <a:schemeClr val="accent6"/>
                </a:solidFill>
              </a:rPr>
              <a:t>+1</a:t>
            </a:r>
            <a:r>
              <a:rPr lang="zh-CN">
                <a:solidFill>
                  <a:schemeClr val="accent6"/>
                </a:solidFill>
              </a:rPr>
              <a:t>）</a:t>
            </a:r>
            <a:endParaRPr lang="zh-CN">
              <a:solidFill>
                <a:schemeClr val="accent6"/>
              </a:solidFill>
            </a:endParaRPr>
          </a:p>
        </p:txBody>
      </p:sp>
    </p:spTree>
    <p:custDataLst>
      <p:tags r:id="rId3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回合、轮与</a:t>
            </a:r>
            <a:r>
              <a:rPr lang="zh-CN" altLang="en-US"/>
              <a:t>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89915"/>
          </a:xfrm>
        </p:spPr>
        <p:txBody>
          <a:bodyPr>
            <a:normAutofit/>
          </a:bodyPr>
          <a:p>
            <a:r>
              <a:rPr lang="zh-CN" altLang="en-US">
                <a:solidFill>
                  <a:srgbClr val="FF0000"/>
                </a:solidFill>
              </a:rPr>
              <a:t>每个阵营组织一个自己的顺序表，回合顺序按每个阵营</a:t>
            </a:r>
            <a:r>
              <a:rPr lang="zh-CN" altLang="en-US">
                <a:solidFill>
                  <a:srgbClr val="FF0000"/>
                </a:solidFill>
              </a:rPr>
              <a:t>一次。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50265" y="2109470"/>
            <a:ext cx="3579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</a:t>
            </a:r>
            <a:r>
              <a:rPr lang="en-US" altLang="zh-CN"/>
              <a:t>3v3</a:t>
            </a:r>
            <a:r>
              <a:rPr lang="zh-CN" altLang="en-US"/>
              <a:t>的情况，有两个</a:t>
            </a:r>
            <a:r>
              <a:rPr lang="zh-CN" altLang="en-US"/>
              <a:t>阵营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939800" y="3472180"/>
            <a:ext cx="2130425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</a:rPr>
              <a:t>A</a:t>
            </a:r>
            <a:r>
              <a:rPr lang="zh-CN" altLang="en-US">
                <a:solidFill>
                  <a:schemeClr val="accent1"/>
                </a:solidFill>
              </a:rPr>
              <a:t>的</a:t>
            </a:r>
            <a:r>
              <a:rPr lang="zh-CN" altLang="en-US">
                <a:solidFill>
                  <a:schemeClr val="accent1"/>
                </a:solidFill>
              </a:rPr>
              <a:t>顺序表：</a:t>
            </a:r>
            <a:r>
              <a:rPr lang="en-US" altLang="zh-CN">
                <a:solidFill>
                  <a:schemeClr val="accent1"/>
                </a:solidFill>
              </a:rPr>
              <a:t>a,b,c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66" name="文本框 65"/>
          <p:cNvSpPr txBox="1"/>
          <p:nvPr>
            <p:custDataLst>
              <p:tags r:id="rId1"/>
            </p:custDataLst>
          </p:nvPr>
        </p:nvSpPr>
        <p:spPr>
          <a:xfrm>
            <a:off x="2602230" y="2589530"/>
            <a:ext cx="1287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3"/>
                </a:solidFill>
              </a:rPr>
              <a:t>B</a:t>
            </a:r>
            <a:r>
              <a:rPr lang="zh-CN" altLang="en-US">
                <a:solidFill>
                  <a:schemeClr val="accent3"/>
                </a:solidFill>
              </a:rPr>
              <a:t>：</a:t>
            </a:r>
            <a:r>
              <a:rPr lang="en-US" altLang="zh-CN">
                <a:solidFill>
                  <a:schemeClr val="accent3"/>
                </a:solidFill>
              </a:rPr>
              <a:t>1,2,3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67" name="文本框 66"/>
          <p:cNvSpPr txBox="1"/>
          <p:nvPr>
            <p:custDataLst>
              <p:tags r:id="rId2"/>
            </p:custDataLst>
          </p:nvPr>
        </p:nvSpPr>
        <p:spPr>
          <a:xfrm>
            <a:off x="904240" y="3030855"/>
            <a:ext cx="3579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则：</a:t>
            </a:r>
            <a:endParaRPr lang="zh-CN" altLang="en-US"/>
          </a:p>
        </p:txBody>
      </p:sp>
      <p:sp>
        <p:nvSpPr>
          <p:cNvPr id="68" name="文本框 67"/>
          <p:cNvSpPr txBox="1"/>
          <p:nvPr>
            <p:custDataLst>
              <p:tags r:id="rId3"/>
            </p:custDataLst>
          </p:nvPr>
        </p:nvSpPr>
        <p:spPr>
          <a:xfrm>
            <a:off x="3380105" y="3467100"/>
            <a:ext cx="213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B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的顺序表：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1,2,3</a:t>
            </a:r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69" name="文本框 68"/>
          <p:cNvSpPr txBox="1"/>
          <p:nvPr>
            <p:custDataLst>
              <p:tags r:id="rId4"/>
            </p:custDataLst>
          </p:nvPr>
        </p:nvSpPr>
        <p:spPr>
          <a:xfrm>
            <a:off x="904240" y="2589530"/>
            <a:ext cx="2130425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</a:rPr>
              <a:t>A</a:t>
            </a:r>
            <a:r>
              <a:rPr lang="zh-CN" altLang="en-US">
                <a:solidFill>
                  <a:schemeClr val="accent1"/>
                </a:solidFill>
              </a:rPr>
              <a:t>：</a:t>
            </a:r>
            <a:r>
              <a:rPr lang="en-US" altLang="zh-CN">
                <a:solidFill>
                  <a:schemeClr val="accent1"/>
                </a:solidFill>
              </a:rPr>
              <a:t>a,b,c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70" name="文本框 69"/>
          <p:cNvSpPr txBox="1"/>
          <p:nvPr>
            <p:custDataLst>
              <p:tags r:id="rId5"/>
            </p:custDataLst>
          </p:nvPr>
        </p:nvSpPr>
        <p:spPr>
          <a:xfrm>
            <a:off x="304800" y="4349750"/>
            <a:ext cx="3579495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</a:rPr>
              <a:t>A[a]           A[b]           A[c]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71" name="文本框 70"/>
          <p:cNvSpPr txBox="1"/>
          <p:nvPr>
            <p:custDataLst>
              <p:tags r:id="rId6"/>
            </p:custDataLst>
          </p:nvPr>
        </p:nvSpPr>
        <p:spPr>
          <a:xfrm>
            <a:off x="939800" y="3890645"/>
            <a:ext cx="3579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回合</a:t>
            </a:r>
            <a:r>
              <a:rPr lang="zh-CN" altLang="en-US"/>
              <a:t>顺序：</a:t>
            </a:r>
            <a:endParaRPr lang="zh-CN" altLang="en-US"/>
          </a:p>
        </p:txBody>
      </p:sp>
      <p:sp>
        <p:nvSpPr>
          <p:cNvPr id="72" name="文本框 71"/>
          <p:cNvSpPr txBox="1"/>
          <p:nvPr>
            <p:custDataLst>
              <p:tags r:id="rId7"/>
            </p:custDataLst>
          </p:nvPr>
        </p:nvSpPr>
        <p:spPr>
          <a:xfrm>
            <a:off x="850265" y="4678680"/>
            <a:ext cx="353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B[1]           B[2]           B[3]</a:t>
            </a:r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73" name="文本框 72"/>
          <p:cNvSpPr txBox="1"/>
          <p:nvPr>
            <p:custDataLst>
              <p:tags r:id="rId8"/>
            </p:custDataLst>
          </p:nvPr>
        </p:nvSpPr>
        <p:spPr>
          <a:xfrm>
            <a:off x="3539490" y="4382135"/>
            <a:ext cx="3579495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</a:rPr>
              <a:t>A[a]           A[b]······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74" name="文本框 73"/>
          <p:cNvSpPr txBox="1"/>
          <p:nvPr>
            <p:custDataLst>
              <p:tags r:id="rId9"/>
            </p:custDataLst>
          </p:nvPr>
        </p:nvSpPr>
        <p:spPr>
          <a:xfrm>
            <a:off x="4084955" y="4711065"/>
            <a:ext cx="353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B[1]           B[2]········</a:t>
            </a:r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828030" y="3176270"/>
            <a:ext cx="1290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B</a:t>
            </a:r>
            <a:r>
              <a:rPr lang="zh-CN" altLang="en-US">
                <a:solidFill>
                  <a:schemeClr val="accent6"/>
                </a:solidFill>
              </a:rPr>
              <a:t>减员之后</a:t>
            </a:r>
            <a:endParaRPr lang="zh-CN" altLang="en-US">
              <a:solidFill>
                <a:schemeClr val="accent6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5440045" y="3848100"/>
            <a:ext cx="2125345" cy="16510"/>
          </a:xfrm>
          <a:prstGeom prst="straightConnector1">
            <a:avLst/>
          </a:prstGeom>
          <a:ln w="635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>
            <p:custDataLst>
              <p:tags r:id="rId10"/>
            </p:custDataLst>
          </p:nvPr>
        </p:nvSpPr>
        <p:spPr>
          <a:xfrm>
            <a:off x="7529830" y="3270250"/>
            <a:ext cx="2130425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</a:rPr>
              <a:t>A</a:t>
            </a:r>
            <a:r>
              <a:rPr lang="zh-CN" altLang="en-US">
                <a:solidFill>
                  <a:schemeClr val="accent1"/>
                </a:solidFill>
              </a:rPr>
              <a:t>的</a:t>
            </a:r>
            <a:r>
              <a:rPr lang="zh-CN" altLang="en-US">
                <a:solidFill>
                  <a:schemeClr val="accent1"/>
                </a:solidFill>
              </a:rPr>
              <a:t>顺序表：</a:t>
            </a:r>
            <a:r>
              <a:rPr lang="en-US" altLang="zh-CN">
                <a:solidFill>
                  <a:schemeClr val="accent1"/>
                </a:solidFill>
              </a:rPr>
              <a:t>a,b,c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78" name="文本框 77"/>
          <p:cNvSpPr txBox="1"/>
          <p:nvPr>
            <p:custDataLst>
              <p:tags r:id="rId11"/>
            </p:custDataLst>
          </p:nvPr>
        </p:nvSpPr>
        <p:spPr>
          <a:xfrm>
            <a:off x="9970135" y="3265170"/>
            <a:ext cx="213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B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的顺序表：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1,2</a:t>
            </a:r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79" name="文本框 78"/>
          <p:cNvSpPr txBox="1"/>
          <p:nvPr>
            <p:custDataLst>
              <p:tags r:id="rId12"/>
            </p:custDataLst>
          </p:nvPr>
        </p:nvSpPr>
        <p:spPr>
          <a:xfrm>
            <a:off x="6894830" y="4147820"/>
            <a:ext cx="3579495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</a:rPr>
              <a:t>A[a]           A[b]           A[c]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80" name="文本框 79"/>
          <p:cNvSpPr txBox="1"/>
          <p:nvPr>
            <p:custDataLst>
              <p:tags r:id="rId13"/>
            </p:custDataLst>
          </p:nvPr>
        </p:nvSpPr>
        <p:spPr>
          <a:xfrm>
            <a:off x="7529830" y="3688715"/>
            <a:ext cx="3579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回合</a:t>
            </a:r>
            <a:r>
              <a:rPr lang="zh-CN" altLang="en-US"/>
              <a:t>顺序：</a:t>
            </a:r>
            <a:endParaRPr lang="zh-CN" altLang="en-US"/>
          </a:p>
        </p:txBody>
      </p:sp>
      <p:sp>
        <p:nvSpPr>
          <p:cNvPr id="81" name="文本框 80"/>
          <p:cNvSpPr txBox="1"/>
          <p:nvPr>
            <p:custDataLst>
              <p:tags r:id="rId14"/>
            </p:custDataLst>
          </p:nvPr>
        </p:nvSpPr>
        <p:spPr>
          <a:xfrm>
            <a:off x="7440295" y="4476750"/>
            <a:ext cx="1875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B[1]           B[2]</a:t>
            </a:r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82" name="文本框 81"/>
          <p:cNvSpPr txBox="1"/>
          <p:nvPr>
            <p:custDataLst>
              <p:tags r:id="rId15"/>
            </p:custDataLst>
          </p:nvPr>
        </p:nvSpPr>
        <p:spPr>
          <a:xfrm>
            <a:off x="10315575" y="4147820"/>
            <a:ext cx="69723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</a:rPr>
              <a:t>A[a]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83" name="文本框 82"/>
          <p:cNvSpPr txBox="1"/>
          <p:nvPr>
            <p:custDataLst>
              <p:tags r:id="rId16"/>
            </p:custDataLst>
          </p:nvPr>
        </p:nvSpPr>
        <p:spPr>
          <a:xfrm>
            <a:off x="9821545" y="4513580"/>
            <a:ext cx="1875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B[1]           B[2]</a:t>
            </a:r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回合、轮与</a:t>
            </a:r>
            <a:r>
              <a:rPr lang="zh-CN" altLang="en-US"/>
              <a:t>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89915"/>
          </a:xfrm>
        </p:spPr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2v2v2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zh-CN" altLang="en-US">
                <a:solidFill>
                  <a:srgbClr val="FF0000"/>
                </a:solidFill>
              </a:rPr>
              <a:t>情况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39725" y="2776855"/>
            <a:ext cx="2130425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</a:rPr>
              <a:t>A</a:t>
            </a:r>
            <a:r>
              <a:rPr lang="zh-CN" altLang="en-US">
                <a:solidFill>
                  <a:schemeClr val="accent1"/>
                </a:solidFill>
              </a:rPr>
              <a:t>的</a:t>
            </a:r>
            <a:r>
              <a:rPr lang="zh-CN" altLang="en-US">
                <a:solidFill>
                  <a:schemeClr val="accent1"/>
                </a:solidFill>
              </a:rPr>
              <a:t>顺序表：</a:t>
            </a:r>
            <a:r>
              <a:rPr lang="en-US" altLang="zh-CN">
                <a:solidFill>
                  <a:schemeClr val="accent1"/>
                </a:solidFill>
              </a:rPr>
              <a:t>a,b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66" name="文本框 65"/>
          <p:cNvSpPr txBox="1"/>
          <p:nvPr>
            <p:custDataLst>
              <p:tags r:id="rId1"/>
            </p:custDataLst>
          </p:nvPr>
        </p:nvSpPr>
        <p:spPr>
          <a:xfrm>
            <a:off x="2161540" y="2017395"/>
            <a:ext cx="101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3"/>
                </a:solidFill>
              </a:rPr>
              <a:t>B</a:t>
            </a:r>
            <a:r>
              <a:rPr lang="zh-CN" altLang="en-US">
                <a:solidFill>
                  <a:schemeClr val="accent3"/>
                </a:solidFill>
              </a:rPr>
              <a:t>：</a:t>
            </a:r>
            <a:r>
              <a:rPr lang="en-US" altLang="zh-CN">
                <a:solidFill>
                  <a:schemeClr val="accent3"/>
                </a:solidFill>
              </a:rPr>
              <a:t>1,2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67" name="文本框 66"/>
          <p:cNvSpPr txBox="1"/>
          <p:nvPr>
            <p:custDataLst>
              <p:tags r:id="rId2"/>
            </p:custDataLst>
          </p:nvPr>
        </p:nvSpPr>
        <p:spPr>
          <a:xfrm>
            <a:off x="706755" y="2418080"/>
            <a:ext cx="3579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则：</a:t>
            </a:r>
            <a:endParaRPr lang="zh-CN" altLang="en-US"/>
          </a:p>
        </p:txBody>
      </p:sp>
      <p:sp>
        <p:nvSpPr>
          <p:cNvPr id="68" name="文本框 67"/>
          <p:cNvSpPr txBox="1"/>
          <p:nvPr>
            <p:custDataLst>
              <p:tags r:id="rId3"/>
            </p:custDataLst>
          </p:nvPr>
        </p:nvSpPr>
        <p:spPr>
          <a:xfrm>
            <a:off x="2286635" y="2800985"/>
            <a:ext cx="1942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B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的顺序表：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1,2</a:t>
            </a:r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69" name="文本框 68"/>
          <p:cNvSpPr txBox="1"/>
          <p:nvPr>
            <p:custDataLst>
              <p:tags r:id="rId4"/>
            </p:custDataLst>
          </p:nvPr>
        </p:nvSpPr>
        <p:spPr>
          <a:xfrm>
            <a:off x="904240" y="2017395"/>
            <a:ext cx="90297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</a:rPr>
              <a:t>A</a:t>
            </a:r>
            <a:r>
              <a:rPr lang="zh-CN" altLang="en-US">
                <a:solidFill>
                  <a:schemeClr val="accent1"/>
                </a:solidFill>
              </a:rPr>
              <a:t>：</a:t>
            </a:r>
            <a:r>
              <a:rPr lang="en-US" altLang="zh-CN">
                <a:solidFill>
                  <a:schemeClr val="accent1"/>
                </a:solidFill>
              </a:rPr>
              <a:t>a,b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70" name="文本框 69"/>
          <p:cNvSpPr txBox="1"/>
          <p:nvPr>
            <p:custDataLst>
              <p:tags r:id="rId5"/>
            </p:custDataLst>
          </p:nvPr>
        </p:nvSpPr>
        <p:spPr>
          <a:xfrm>
            <a:off x="304800" y="4349750"/>
            <a:ext cx="341376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</a:rPr>
              <a:t>A[a]                    A[b]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71" name="文本框 70"/>
          <p:cNvSpPr txBox="1"/>
          <p:nvPr>
            <p:custDataLst>
              <p:tags r:id="rId6"/>
            </p:custDataLst>
          </p:nvPr>
        </p:nvSpPr>
        <p:spPr>
          <a:xfrm>
            <a:off x="939800" y="3890645"/>
            <a:ext cx="3579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回合</a:t>
            </a:r>
            <a:r>
              <a:rPr lang="zh-CN" altLang="en-US"/>
              <a:t>顺序：</a:t>
            </a:r>
            <a:endParaRPr lang="zh-CN" altLang="en-US"/>
          </a:p>
        </p:txBody>
      </p:sp>
      <p:sp>
        <p:nvSpPr>
          <p:cNvPr id="72" name="文本框 71"/>
          <p:cNvSpPr txBox="1"/>
          <p:nvPr>
            <p:custDataLst>
              <p:tags r:id="rId7"/>
            </p:custDataLst>
          </p:nvPr>
        </p:nvSpPr>
        <p:spPr>
          <a:xfrm>
            <a:off x="822325" y="4679315"/>
            <a:ext cx="353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B[1]                    B[2]</a:t>
            </a:r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828030" y="3176270"/>
            <a:ext cx="1290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C</a:t>
            </a:r>
            <a:r>
              <a:rPr lang="zh-CN" altLang="en-US">
                <a:solidFill>
                  <a:schemeClr val="accent6"/>
                </a:solidFill>
              </a:rPr>
              <a:t>减员之后</a:t>
            </a:r>
            <a:endParaRPr lang="zh-CN" altLang="en-US">
              <a:solidFill>
                <a:schemeClr val="accent6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5440045" y="3848100"/>
            <a:ext cx="2125345" cy="16510"/>
          </a:xfrm>
          <a:prstGeom prst="straightConnector1">
            <a:avLst/>
          </a:prstGeom>
          <a:ln w="635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3275965" y="2017395"/>
            <a:ext cx="101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4"/>
                </a:solidFill>
              </a:rPr>
              <a:t>C</a:t>
            </a:r>
            <a:r>
              <a:rPr lang="zh-CN" altLang="en-US">
                <a:solidFill>
                  <a:schemeClr val="accent4"/>
                </a:solidFill>
              </a:rPr>
              <a:t>：</a:t>
            </a:r>
            <a:r>
              <a:rPr lang="en-US" altLang="zh-CN">
                <a:solidFill>
                  <a:schemeClr val="accent4"/>
                </a:solidFill>
              </a:rPr>
              <a:t>x,y</a:t>
            </a:r>
            <a:endParaRPr lang="en-US" altLang="zh-CN">
              <a:solidFill>
                <a:schemeClr val="accent4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4229100" y="2812415"/>
            <a:ext cx="1942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4"/>
                </a:solidFill>
                <a:sym typeface="+mn-ea"/>
              </a:rPr>
              <a:t>C的顺序表：x</a:t>
            </a:r>
            <a:r>
              <a:rPr lang="en-US" altLang="zh-CN">
                <a:solidFill>
                  <a:schemeClr val="accent4"/>
                </a:solidFill>
                <a:sym typeface="+mn-ea"/>
              </a:rPr>
              <a:t>,y</a:t>
            </a:r>
            <a:endParaRPr lang="en-US" altLang="zh-CN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1387475" y="5122545"/>
            <a:ext cx="353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4"/>
                </a:solidFill>
                <a:sym typeface="+mn-ea"/>
              </a:rPr>
              <a:t>C[x]                    C[y]</a:t>
            </a:r>
            <a:endParaRPr lang="en-US" altLang="zh-CN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1"/>
            </p:custDataLst>
          </p:nvPr>
        </p:nvSpPr>
        <p:spPr>
          <a:xfrm>
            <a:off x="7461885" y="3415665"/>
            <a:ext cx="341376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</a:rPr>
              <a:t>A[a]                    A[b]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8096885" y="2956560"/>
            <a:ext cx="3579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回合</a:t>
            </a:r>
            <a:r>
              <a:rPr lang="zh-CN" altLang="en-US"/>
              <a:t>顺序：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7979410" y="3745230"/>
            <a:ext cx="353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B[1]                    B[2]</a:t>
            </a:r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8544560" y="4188460"/>
            <a:ext cx="353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4"/>
                </a:solidFill>
                <a:sym typeface="+mn-ea"/>
              </a:rPr>
              <a:t>C[x]                    C[</a:t>
            </a:r>
            <a:r>
              <a:rPr lang="en-US" altLang="zh-CN">
                <a:solidFill>
                  <a:schemeClr val="accent4"/>
                </a:solidFill>
                <a:sym typeface="+mn-ea"/>
              </a:rPr>
              <a:t>x]</a:t>
            </a:r>
            <a:endParaRPr lang="en-US" altLang="zh-CN">
              <a:solidFill>
                <a:schemeClr val="accent4"/>
              </a:solidFill>
              <a:sym typeface="+mn-ea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回合、轮与</a:t>
            </a:r>
            <a:r>
              <a:rPr lang="zh-CN" altLang="en-US"/>
              <a:t>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89915"/>
          </a:xfrm>
        </p:spPr>
        <p:txBody>
          <a:bodyPr>
            <a:normAutofit/>
          </a:bodyPr>
          <a:p>
            <a:r>
              <a:rPr lang="zh-CN" altLang="en-US">
                <a:solidFill>
                  <a:srgbClr val="FF0000"/>
                </a:solidFill>
              </a:rPr>
              <a:t>数字队减员的</a:t>
            </a:r>
            <a:r>
              <a:rPr lang="zh-CN" altLang="en-US">
                <a:solidFill>
                  <a:srgbClr val="FF0000"/>
                </a:solidFill>
              </a:rPr>
              <a:t>情况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8060" y="2138045"/>
            <a:ext cx="196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</a:t>
            </a:r>
            <a:r>
              <a:rPr lang="zh-CN" altLang="en-US"/>
              <a:t>回合</a:t>
            </a: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452880" y="2553335"/>
            <a:ext cx="56515" cy="741045"/>
          </a:xfrm>
          <a:custGeom>
            <a:avLst/>
            <a:gdLst>
              <a:gd name="connisteX0" fmla="*/ 48260 w 56515"/>
              <a:gd name="connsiteY0" fmla="*/ 0 h 741045"/>
              <a:gd name="connisteX1" fmla="*/ 40640 w 56515"/>
              <a:gd name="connsiteY1" fmla="*/ 69215 h 741045"/>
              <a:gd name="connisteX2" fmla="*/ 32385 w 56515"/>
              <a:gd name="connsiteY2" fmla="*/ 142240 h 741045"/>
              <a:gd name="connisteX3" fmla="*/ 32385 w 56515"/>
              <a:gd name="connsiteY3" fmla="*/ 215900 h 741045"/>
              <a:gd name="connisteX4" fmla="*/ 24130 w 56515"/>
              <a:gd name="connsiteY4" fmla="*/ 285115 h 741045"/>
              <a:gd name="connisteX5" fmla="*/ 15875 w 56515"/>
              <a:gd name="connsiteY5" fmla="*/ 349885 h 741045"/>
              <a:gd name="connisteX6" fmla="*/ 15875 w 56515"/>
              <a:gd name="connsiteY6" fmla="*/ 415290 h 741045"/>
              <a:gd name="connisteX7" fmla="*/ 15875 w 56515"/>
              <a:gd name="connsiteY7" fmla="*/ 480695 h 741045"/>
              <a:gd name="connisteX8" fmla="*/ 15875 w 56515"/>
              <a:gd name="connsiteY8" fmla="*/ 545465 h 741045"/>
              <a:gd name="connisteX9" fmla="*/ 0 w 56515"/>
              <a:gd name="connsiteY9" fmla="*/ 610870 h 741045"/>
              <a:gd name="connisteX10" fmla="*/ 36195 w 56515"/>
              <a:gd name="connsiteY10" fmla="*/ 676275 h 741045"/>
              <a:gd name="connisteX11" fmla="*/ 56515 w 56515"/>
              <a:gd name="connsiteY11" fmla="*/ 741045 h 7410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6515" h="741045">
                <a:moveTo>
                  <a:pt x="48260" y="0"/>
                </a:moveTo>
                <a:lnTo>
                  <a:pt x="40640" y="69215"/>
                </a:lnTo>
                <a:lnTo>
                  <a:pt x="32385" y="142240"/>
                </a:lnTo>
                <a:lnTo>
                  <a:pt x="32385" y="215900"/>
                </a:lnTo>
                <a:lnTo>
                  <a:pt x="24130" y="285115"/>
                </a:lnTo>
                <a:lnTo>
                  <a:pt x="15875" y="349885"/>
                </a:lnTo>
                <a:lnTo>
                  <a:pt x="15875" y="415290"/>
                </a:lnTo>
                <a:lnTo>
                  <a:pt x="15875" y="480695"/>
                </a:lnTo>
                <a:lnTo>
                  <a:pt x="15875" y="545465"/>
                </a:lnTo>
                <a:lnTo>
                  <a:pt x="0" y="610870"/>
                </a:lnTo>
                <a:lnTo>
                  <a:pt x="36195" y="676275"/>
                </a:lnTo>
                <a:lnTo>
                  <a:pt x="56515" y="74104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232535" y="3078480"/>
            <a:ext cx="553720" cy="391160"/>
          </a:xfrm>
          <a:custGeom>
            <a:avLst/>
            <a:gdLst>
              <a:gd name="connisteX0" fmla="*/ 0 w 553720"/>
              <a:gd name="connsiteY0" fmla="*/ 0 h 391160"/>
              <a:gd name="connisteX1" fmla="*/ 28575 w 553720"/>
              <a:gd name="connsiteY1" fmla="*/ 77470 h 391160"/>
              <a:gd name="connisteX2" fmla="*/ 73660 w 553720"/>
              <a:gd name="connsiteY2" fmla="*/ 163195 h 391160"/>
              <a:gd name="connisteX3" fmla="*/ 138430 w 553720"/>
              <a:gd name="connsiteY3" fmla="*/ 236220 h 391160"/>
              <a:gd name="connisteX4" fmla="*/ 203835 w 553720"/>
              <a:gd name="connsiteY4" fmla="*/ 301625 h 391160"/>
              <a:gd name="connisteX5" fmla="*/ 268605 w 553720"/>
              <a:gd name="connsiteY5" fmla="*/ 342265 h 391160"/>
              <a:gd name="connisteX6" fmla="*/ 334010 w 553720"/>
              <a:gd name="connsiteY6" fmla="*/ 391160 h 391160"/>
              <a:gd name="connisteX7" fmla="*/ 374650 w 553720"/>
              <a:gd name="connsiteY7" fmla="*/ 321945 h 391160"/>
              <a:gd name="connisteX8" fmla="*/ 423545 w 553720"/>
              <a:gd name="connsiteY8" fmla="*/ 240665 h 391160"/>
              <a:gd name="connisteX9" fmla="*/ 464185 w 553720"/>
              <a:gd name="connsiteY9" fmla="*/ 175260 h 391160"/>
              <a:gd name="connisteX10" fmla="*/ 504825 w 553720"/>
              <a:gd name="connsiteY10" fmla="*/ 109855 h 391160"/>
              <a:gd name="connisteX11" fmla="*/ 553720 w 553720"/>
              <a:gd name="connsiteY11" fmla="*/ 33020 h 3911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53720" h="391160">
                <a:moveTo>
                  <a:pt x="0" y="0"/>
                </a:moveTo>
                <a:lnTo>
                  <a:pt x="28575" y="77470"/>
                </a:lnTo>
                <a:lnTo>
                  <a:pt x="73660" y="163195"/>
                </a:lnTo>
                <a:lnTo>
                  <a:pt x="138430" y="236220"/>
                </a:lnTo>
                <a:lnTo>
                  <a:pt x="203835" y="301625"/>
                </a:lnTo>
                <a:lnTo>
                  <a:pt x="268605" y="342265"/>
                </a:lnTo>
                <a:lnTo>
                  <a:pt x="334010" y="391160"/>
                </a:lnTo>
                <a:lnTo>
                  <a:pt x="374650" y="321945"/>
                </a:lnTo>
                <a:lnTo>
                  <a:pt x="423545" y="240665"/>
                </a:lnTo>
                <a:lnTo>
                  <a:pt x="464185" y="175260"/>
                </a:lnTo>
                <a:lnTo>
                  <a:pt x="504825" y="109855"/>
                </a:lnTo>
                <a:lnTo>
                  <a:pt x="553720" y="3302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594995" y="3636010"/>
            <a:ext cx="2022475" cy="2105025"/>
            <a:chOff x="937" y="5726"/>
            <a:chExt cx="3185" cy="3315"/>
          </a:xfrm>
        </p:grpSpPr>
        <p:sp>
          <p:nvSpPr>
            <p:cNvPr id="7" name="文本框 6"/>
            <p:cNvSpPr txBox="1"/>
            <p:nvPr/>
          </p:nvSpPr>
          <p:spPr>
            <a:xfrm>
              <a:off x="2134" y="5726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A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"/>
              </p:custDataLst>
            </p:nvPr>
          </p:nvSpPr>
          <p:spPr>
            <a:xfrm>
              <a:off x="3476" y="7582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1"/>
                  </a:solidFill>
                  <a:sym typeface="+mn-ea"/>
                </a:rPr>
                <a:t>C</a:t>
              </a:r>
              <a:endParaRPr lang="en-US" altLang="zh-CN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2"/>
              </p:custDataLst>
            </p:nvPr>
          </p:nvSpPr>
          <p:spPr>
            <a:xfrm>
              <a:off x="937" y="7582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1"/>
                  </a:solidFill>
                  <a:sym typeface="+mn-ea"/>
                </a:rPr>
                <a:t>B</a:t>
              </a:r>
              <a:endParaRPr lang="en-US" altLang="zh-CN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412" y="6458"/>
              <a:ext cx="6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3"/>
                  </a:solidFill>
                  <a:sym typeface="+mn-ea"/>
                </a:rPr>
                <a:t>3</a:t>
              </a:r>
              <a:endParaRPr lang="en-US" altLang="zh-CN">
                <a:solidFill>
                  <a:schemeClr val="accent3"/>
                </a:solidFill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16" y="6381"/>
              <a:ext cx="4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3"/>
                  </a:solidFill>
                </a:rPr>
                <a:t>1</a:t>
              </a:r>
              <a:endParaRPr lang="en-US" altLang="zh-CN">
                <a:solidFill>
                  <a:schemeClr val="accent3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23" y="8461"/>
              <a:ext cx="6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3"/>
                  </a:solidFill>
                  <a:sym typeface="+mn-ea"/>
                </a:rPr>
                <a:t>2</a:t>
              </a:r>
              <a:endParaRPr lang="en-US" altLang="zh-CN">
                <a:solidFill>
                  <a:schemeClr val="accent3"/>
                </a:solidFill>
                <a:sym typeface="+mn-ea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717" y="6009"/>
              <a:ext cx="404" cy="346"/>
            </a:xfrm>
            <a:custGeom>
              <a:avLst/>
              <a:gdLst>
                <a:gd name="connisteX0" fmla="*/ 256540 w 256540"/>
                <a:gd name="connsiteY0" fmla="*/ 0 h 219710"/>
                <a:gd name="connisteX1" fmla="*/ 187325 w 256540"/>
                <a:gd name="connsiteY1" fmla="*/ 3810 h 219710"/>
                <a:gd name="connisteX2" fmla="*/ 121920 w 256540"/>
                <a:gd name="connsiteY2" fmla="*/ 20320 h 219710"/>
                <a:gd name="connisteX3" fmla="*/ 64770 w 256540"/>
                <a:gd name="connsiteY3" fmla="*/ 85090 h 219710"/>
                <a:gd name="connisteX4" fmla="*/ 32385 w 256540"/>
                <a:gd name="connsiteY4" fmla="*/ 150495 h 219710"/>
                <a:gd name="connisteX5" fmla="*/ 0 w 256540"/>
                <a:gd name="connsiteY5" fmla="*/ 219710 h 21971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256540" h="219710">
                  <a:moveTo>
                    <a:pt x="256540" y="0"/>
                  </a:moveTo>
                  <a:lnTo>
                    <a:pt x="187325" y="3810"/>
                  </a:lnTo>
                  <a:lnTo>
                    <a:pt x="121920" y="20320"/>
                  </a:lnTo>
                  <a:lnTo>
                    <a:pt x="64770" y="85090"/>
                  </a:lnTo>
                  <a:lnTo>
                    <a:pt x="32385" y="150495"/>
                  </a:lnTo>
                  <a:lnTo>
                    <a:pt x="0" y="21971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595" y="6137"/>
              <a:ext cx="391" cy="314"/>
            </a:xfrm>
            <a:custGeom>
              <a:avLst/>
              <a:gdLst>
                <a:gd name="connisteX0" fmla="*/ 0 w 248285"/>
                <a:gd name="connsiteY0" fmla="*/ 0 h 199390"/>
                <a:gd name="connisteX1" fmla="*/ 8255 w 248285"/>
                <a:gd name="connsiteY1" fmla="*/ 69215 h 199390"/>
                <a:gd name="connisteX2" fmla="*/ 16510 w 248285"/>
                <a:gd name="connsiteY2" fmla="*/ 133985 h 199390"/>
                <a:gd name="connisteX3" fmla="*/ 32385 w 248285"/>
                <a:gd name="connsiteY3" fmla="*/ 199390 h 199390"/>
                <a:gd name="connisteX4" fmla="*/ 109855 w 248285"/>
                <a:gd name="connsiteY4" fmla="*/ 195580 h 199390"/>
                <a:gd name="connisteX5" fmla="*/ 175260 w 248285"/>
                <a:gd name="connsiteY5" fmla="*/ 162560 h 199390"/>
                <a:gd name="connisteX6" fmla="*/ 248285 w 248285"/>
                <a:gd name="connsiteY6" fmla="*/ 113665 h 19939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48285" h="199390">
                  <a:moveTo>
                    <a:pt x="0" y="0"/>
                  </a:moveTo>
                  <a:lnTo>
                    <a:pt x="8255" y="69215"/>
                  </a:lnTo>
                  <a:lnTo>
                    <a:pt x="16510" y="133985"/>
                  </a:lnTo>
                  <a:lnTo>
                    <a:pt x="32385" y="199390"/>
                  </a:lnTo>
                  <a:lnTo>
                    <a:pt x="109855" y="195580"/>
                  </a:lnTo>
                  <a:lnTo>
                    <a:pt x="175260" y="162560"/>
                  </a:lnTo>
                  <a:lnTo>
                    <a:pt x="248285" y="1136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172" y="6881"/>
              <a:ext cx="121" cy="519"/>
            </a:xfrm>
            <a:custGeom>
              <a:avLst/>
              <a:gdLst>
                <a:gd name="connisteX0" fmla="*/ 76835 w 76835"/>
                <a:gd name="connsiteY0" fmla="*/ 0 h 329565"/>
                <a:gd name="connisteX1" fmla="*/ 40640 w 76835"/>
                <a:gd name="connsiteY1" fmla="*/ 69215 h 329565"/>
                <a:gd name="connisteX2" fmla="*/ 15875 w 76835"/>
                <a:gd name="connsiteY2" fmla="*/ 133985 h 329565"/>
                <a:gd name="connisteX3" fmla="*/ 0 w 76835"/>
                <a:gd name="connsiteY3" fmla="*/ 199390 h 329565"/>
                <a:gd name="connisteX4" fmla="*/ 0 w 76835"/>
                <a:gd name="connsiteY4" fmla="*/ 264795 h 329565"/>
                <a:gd name="connisteX5" fmla="*/ 0 w 76835"/>
                <a:gd name="connsiteY5" fmla="*/ 329565 h 3295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76835" h="329565">
                  <a:moveTo>
                    <a:pt x="76835" y="0"/>
                  </a:moveTo>
                  <a:lnTo>
                    <a:pt x="40640" y="69215"/>
                  </a:lnTo>
                  <a:lnTo>
                    <a:pt x="15875" y="133985"/>
                  </a:lnTo>
                  <a:lnTo>
                    <a:pt x="0" y="199390"/>
                  </a:lnTo>
                  <a:lnTo>
                    <a:pt x="0" y="264795"/>
                  </a:lnTo>
                  <a:lnTo>
                    <a:pt x="0" y="3295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998" y="7240"/>
              <a:ext cx="552" cy="276"/>
            </a:xfrm>
            <a:custGeom>
              <a:avLst/>
              <a:gdLst>
                <a:gd name="connisteX0" fmla="*/ 0 w 350520"/>
                <a:gd name="connsiteY0" fmla="*/ 0 h 175260"/>
                <a:gd name="connisteX1" fmla="*/ 45085 w 350520"/>
                <a:gd name="connsiteY1" fmla="*/ 69215 h 175260"/>
                <a:gd name="connisteX2" fmla="*/ 85725 w 350520"/>
                <a:gd name="connsiteY2" fmla="*/ 134620 h 175260"/>
                <a:gd name="connisteX3" fmla="*/ 151130 w 350520"/>
                <a:gd name="connsiteY3" fmla="*/ 175260 h 175260"/>
                <a:gd name="connisteX4" fmla="*/ 215900 w 350520"/>
                <a:gd name="connsiteY4" fmla="*/ 121920 h 175260"/>
                <a:gd name="connisteX5" fmla="*/ 281305 w 350520"/>
                <a:gd name="connsiteY5" fmla="*/ 57150 h 175260"/>
                <a:gd name="connisteX6" fmla="*/ 350520 w 350520"/>
                <a:gd name="connsiteY6" fmla="*/ 8255 h 1752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350520" h="175260">
                  <a:moveTo>
                    <a:pt x="0" y="0"/>
                  </a:moveTo>
                  <a:lnTo>
                    <a:pt x="45085" y="69215"/>
                  </a:lnTo>
                  <a:lnTo>
                    <a:pt x="85725" y="134620"/>
                  </a:lnTo>
                  <a:lnTo>
                    <a:pt x="151130" y="175260"/>
                  </a:lnTo>
                  <a:lnTo>
                    <a:pt x="215900" y="121920"/>
                  </a:lnTo>
                  <a:lnTo>
                    <a:pt x="281305" y="57150"/>
                  </a:lnTo>
                  <a:lnTo>
                    <a:pt x="350520" y="825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313" y="8183"/>
              <a:ext cx="692" cy="461"/>
            </a:xfrm>
            <a:custGeom>
              <a:avLst/>
              <a:gdLst>
                <a:gd name="connisteX0" fmla="*/ 0 w 439420"/>
                <a:gd name="connsiteY0" fmla="*/ 0 h 292735"/>
                <a:gd name="connisteX1" fmla="*/ 52705 w 439420"/>
                <a:gd name="connsiteY1" fmla="*/ 77470 h 292735"/>
                <a:gd name="connisteX2" fmla="*/ 101600 w 439420"/>
                <a:gd name="connsiteY2" fmla="*/ 142240 h 292735"/>
                <a:gd name="connisteX3" fmla="*/ 167005 w 439420"/>
                <a:gd name="connsiteY3" fmla="*/ 199390 h 292735"/>
                <a:gd name="connisteX4" fmla="*/ 240030 w 439420"/>
                <a:gd name="connsiteY4" fmla="*/ 231775 h 292735"/>
                <a:gd name="connisteX5" fmla="*/ 309245 w 439420"/>
                <a:gd name="connsiteY5" fmla="*/ 260350 h 292735"/>
                <a:gd name="connisteX6" fmla="*/ 374650 w 439420"/>
                <a:gd name="connsiteY6" fmla="*/ 276860 h 292735"/>
                <a:gd name="connisteX7" fmla="*/ 439420 w 439420"/>
                <a:gd name="connsiteY7" fmla="*/ 292735 h 2927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39420" h="292735">
                  <a:moveTo>
                    <a:pt x="0" y="0"/>
                  </a:moveTo>
                  <a:lnTo>
                    <a:pt x="52705" y="77470"/>
                  </a:lnTo>
                  <a:lnTo>
                    <a:pt x="101600" y="142240"/>
                  </a:lnTo>
                  <a:lnTo>
                    <a:pt x="167005" y="199390"/>
                  </a:lnTo>
                  <a:lnTo>
                    <a:pt x="240030" y="231775"/>
                  </a:lnTo>
                  <a:lnTo>
                    <a:pt x="309245" y="260350"/>
                  </a:lnTo>
                  <a:lnTo>
                    <a:pt x="374650" y="276860"/>
                  </a:lnTo>
                  <a:lnTo>
                    <a:pt x="439420" y="29273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717" y="8510"/>
              <a:ext cx="308" cy="256"/>
            </a:xfrm>
            <a:custGeom>
              <a:avLst/>
              <a:gdLst>
                <a:gd name="connisteX0" fmla="*/ 0 w 195580"/>
                <a:gd name="connsiteY0" fmla="*/ 162560 h 162560"/>
                <a:gd name="connisteX1" fmla="*/ 64770 w 195580"/>
                <a:gd name="connsiteY1" fmla="*/ 162560 h 162560"/>
                <a:gd name="connisteX2" fmla="*/ 130175 w 195580"/>
                <a:gd name="connsiteY2" fmla="*/ 154305 h 162560"/>
                <a:gd name="connisteX3" fmla="*/ 195580 w 195580"/>
                <a:gd name="connsiteY3" fmla="*/ 130175 h 162560"/>
                <a:gd name="connisteX4" fmla="*/ 191135 w 195580"/>
                <a:gd name="connsiteY4" fmla="*/ 64770 h 162560"/>
                <a:gd name="connisteX5" fmla="*/ 175260 w 195580"/>
                <a:gd name="connsiteY5" fmla="*/ 0 h 1625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95580" h="162560">
                  <a:moveTo>
                    <a:pt x="0" y="162560"/>
                  </a:moveTo>
                  <a:lnTo>
                    <a:pt x="64770" y="162560"/>
                  </a:lnTo>
                  <a:lnTo>
                    <a:pt x="130175" y="154305"/>
                  </a:lnTo>
                  <a:lnTo>
                    <a:pt x="195580" y="130175"/>
                  </a:lnTo>
                  <a:lnTo>
                    <a:pt x="191135" y="64770"/>
                  </a:lnTo>
                  <a:lnTo>
                    <a:pt x="17526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666" y="8208"/>
              <a:ext cx="802" cy="520"/>
            </a:xfrm>
            <a:custGeom>
              <a:avLst/>
              <a:gdLst>
                <a:gd name="connisteX0" fmla="*/ 0 w 509270"/>
                <a:gd name="connsiteY0" fmla="*/ 330200 h 330200"/>
                <a:gd name="connisteX1" fmla="*/ 69215 w 509270"/>
                <a:gd name="connsiteY1" fmla="*/ 309880 h 330200"/>
                <a:gd name="connisteX2" fmla="*/ 134620 w 509270"/>
                <a:gd name="connsiteY2" fmla="*/ 285115 h 330200"/>
                <a:gd name="connisteX3" fmla="*/ 199390 w 509270"/>
                <a:gd name="connsiteY3" fmla="*/ 252730 h 330200"/>
                <a:gd name="connisteX4" fmla="*/ 264795 w 509270"/>
                <a:gd name="connsiteY4" fmla="*/ 212090 h 330200"/>
                <a:gd name="connisteX5" fmla="*/ 329565 w 509270"/>
                <a:gd name="connsiteY5" fmla="*/ 171450 h 330200"/>
                <a:gd name="connisteX6" fmla="*/ 394970 w 509270"/>
                <a:gd name="connsiteY6" fmla="*/ 130810 h 330200"/>
                <a:gd name="connisteX7" fmla="*/ 452120 w 509270"/>
                <a:gd name="connsiteY7" fmla="*/ 65405 h 330200"/>
                <a:gd name="connisteX8" fmla="*/ 509270 w 509270"/>
                <a:gd name="connsiteY8" fmla="*/ 0 h 3302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509270" h="330200">
                  <a:moveTo>
                    <a:pt x="0" y="330200"/>
                  </a:moveTo>
                  <a:lnTo>
                    <a:pt x="69215" y="309880"/>
                  </a:lnTo>
                  <a:lnTo>
                    <a:pt x="134620" y="285115"/>
                  </a:lnTo>
                  <a:lnTo>
                    <a:pt x="199390" y="252730"/>
                  </a:lnTo>
                  <a:lnTo>
                    <a:pt x="264795" y="212090"/>
                  </a:lnTo>
                  <a:lnTo>
                    <a:pt x="329565" y="171450"/>
                  </a:lnTo>
                  <a:lnTo>
                    <a:pt x="394970" y="130810"/>
                  </a:lnTo>
                  <a:lnTo>
                    <a:pt x="452120" y="65405"/>
                  </a:lnTo>
                  <a:lnTo>
                    <a:pt x="50927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166" y="8106"/>
              <a:ext cx="372" cy="359"/>
            </a:xfrm>
            <a:custGeom>
              <a:avLst/>
              <a:gdLst>
                <a:gd name="connisteX0" fmla="*/ 0 w 236220"/>
                <a:gd name="connsiteY0" fmla="*/ 0 h 227965"/>
                <a:gd name="connisteX1" fmla="*/ 69215 w 236220"/>
                <a:gd name="connsiteY1" fmla="*/ 3810 h 227965"/>
                <a:gd name="connisteX2" fmla="*/ 134620 w 236220"/>
                <a:gd name="connsiteY2" fmla="*/ 20320 h 227965"/>
                <a:gd name="connisteX3" fmla="*/ 199390 w 236220"/>
                <a:gd name="connsiteY3" fmla="*/ 20320 h 227965"/>
                <a:gd name="connisteX4" fmla="*/ 227965 w 236220"/>
                <a:gd name="connsiteY4" fmla="*/ 85090 h 227965"/>
                <a:gd name="connisteX5" fmla="*/ 236220 w 236220"/>
                <a:gd name="connsiteY5" fmla="*/ 162560 h 227965"/>
                <a:gd name="connisteX6" fmla="*/ 236220 w 236220"/>
                <a:gd name="connsiteY6" fmla="*/ 227965 h 2279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36220" h="227965">
                  <a:moveTo>
                    <a:pt x="0" y="0"/>
                  </a:moveTo>
                  <a:lnTo>
                    <a:pt x="69215" y="3810"/>
                  </a:lnTo>
                  <a:lnTo>
                    <a:pt x="134620" y="20320"/>
                  </a:lnTo>
                  <a:lnTo>
                    <a:pt x="199390" y="20320"/>
                  </a:lnTo>
                  <a:lnTo>
                    <a:pt x="227965" y="85090"/>
                  </a:lnTo>
                  <a:lnTo>
                    <a:pt x="236220" y="162560"/>
                  </a:lnTo>
                  <a:lnTo>
                    <a:pt x="236220" y="2279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807" y="6926"/>
              <a:ext cx="122" cy="731"/>
            </a:xfrm>
            <a:custGeom>
              <a:avLst/>
              <a:gdLst>
                <a:gd name="connisteX0" fmla="*/ 0 w 77470"/>
                <a:gd name="connsiteY0" fmla="*/ 464185 h 464185"/>
                <a:gd name="connisteX1" fmla="*/ 36830 w 77470"/>
                <a:gd name="connsiteY1" fmla="*/ 390525 h 464185"/>
                <a:gd name="connisteX2" fmla="*/ 69850 w 77470"/>
                <a:gd name="connsiteY2" fmla="*/ 325755 h 464185"/>
                <a:gd name="connisteX3" fmla="*/ 77470 w 77470"/>
                <a:gd name="connsiteY3" fmla="*/ 260350 h 464185"/>
                <a:gd name="connisteX4" fmla="*/ 77470 w 77470"/>
                <a:gd name="connsiteY4" fmla="*/ 195580 h 464185"/>
                <a:gd name="connisteX5" fmla="*/ 77470 w 77470"/>
                <a:gd name="connsiteY5" fmla="*/ 130175 h 464185"/>
                <a:gd name="connisteX6" fmla="*/ 73660 w 77470"/>
                <a:gd name="connsiteY6" fmla="*/ 64770 h 464185"/>
                <a:gd name="connisteX7" fmla="*/ 41275 w 77470"/>
                <a:gd name="connsiteY7" fmla="*/ 0 h 4641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77470" h="464185">
                  <a:moveTo>
                    <a:pt x="0" y="464185"/>
                  </a:moveTo>
                  <a:lnTo>
                    <a:pt x="36830" y="390525"/>
                  </a:lnTo>
                  <a:lnTo>
                    <a:pt x="69850" y="325755"/>
                  </a:lnTo>
                  <a:lnTo>
                    <a:pt x="77470" y="260350"/>
                  </a:lnTo>
                  <a:lnTo>
                    <a:pt x="77470" y="195580"/>
                  </a:lnTo>
                  <a:lnTo>
                    <a:pt x="77470" y="130175"/>
                  </a:lnTo>
                  <a:lnTo>
                    <a:pt x="73660" y="64770"/>
                  </a:lnTo>
                  <a:lnTo>
                    <a:pt x="41275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3724" y="6926"/>
              <a:ext cx="398" cy="263"/>
            </a:xfrm>
            <a:custGeom>
              <a:avLst/>
              <a:gdLst>
                <a:gd name="connisteX0" fmla="*/ 0 w 252730"/>
                <a:gd name="connsiteY0" fmla="*/ 167005 h 167005"/>
                <a:gd name="connisteX1" fmla="*/ 24765 w 252730"/>
                <a:gd name="connsiteY1" fmla="*/ 93345 h 167005"/>
                <a:gd name="connisteX2" fmla="*/ 57150 w 252730"/>
                <a:gd name="connsiteY2" fmla="*/ 28575 h 167005"/>
                <a:gd name="connisteX3" fmla="*/ 122555 w 252730"/>
                <a:gd name="connsiteY3" fmla="*/ 0 h 167005"/>
                <a:gd name="connisteX4" fmla="*/ 187325 w 252730"/>
                <a:gd name="connsiteY4" fmla="*/ 40640 h 167005"/>
                <a:gd name="connisteX5" fmla="*/ 252730 w 252730"/>
                <a:gd name="connsiteY5" fmla="*/ 81280 h 16700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252730" h="167005">
                  <a:moveTo>
                    <a:pt x="0" y="167005"/>
                  </a:moveTo>
                  <a:lnTo>
                    <a:pt x="24765" y="93345"/>
                  </a:lnTo>
                  <a:lnTo>
                    <a:pt x="57150" y="28575"/>
                  </a:lnTo>
                  <a:lnTo>
                    <a:pt x="122555" y="0"/>
                  </a:lnTo>
                  <a:lnTo>
                    <a:pt x="187325" y="40640"/>
                  </a:lnTo>
                  <a:lnTo>
                    <a:pt x="252730" y="8128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807" y="6053"/>
              <a:ext cx="750" cy="501"/>
            </a:xfrm>
            <a:custGeom>
              <a:avLst/>
              <a:gdLst>
                <a:gd name="connisteX0" fmla="*/ 476250 w 476250"/>
                <a:gd name="connsiteY0" fmla="*/ 318135 h 318135"/>
                <a:gd name="connisteX1" fmla="*/ 435610 w 476250"/>
                <a:gd name="connsiteY1" fmla="*/ 244475 h 318135"/>
                <a:gd name="connisteX2" fmla="*/ 386715 w 476250"/>
                <a:gd name="connsiteY2" fmla="*/ 179705 h 318135"/>
                <a:gd name="connisteX3" fmla="*/ 329565 w 476250"/>
                <a:gd name="connsiteY3" fmla="*/ 114300 h 318135"/>
                <a:gd name="connisteX4" fmla="*/ 264795 w 476250"/>
                <a:gd name="connsiteY4" fmla="*/ 65405 h 318135"/>
                <a:gd name="connisteX5" fmla="*/ 199390 w 476250"/>
                <a:gd name="connsiteY5" fmla="*/ 33020 h 318135"/>
                <a:gd name="connisteX6" fmla="*/ 134620 w 476250"/>
                <a:gd name="connsiteY6" fmla="*/ 8255 h 318135"/>
                <a:gd name="connisteX7" fmla="*/ 69215 w 476250"/>
                <a:gd name="connsiteY7" fmla="*/ 8255 h 318135"/>
                <a:gd name="connisteX8" fmla="*/ 0 w 476250"/>
                <a:gd name="connsiteY8" fmla="*/ 0 h 3181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476250" h="318135">
                  <a:moveTo>
                    <a:pt x="476250" y="318135"/>
                  </a:moveTo>
                  <a:lnTo>
                    <a:pt x="435610" y="244475"/>
                  </a:lnTo>
                  <a:lnTo>
                    <a:pt x="386715" y="179705"/>
                  </a:lnTo>
                  <a:lnTo>
                    <a:pt x="329565" y="114300"/>
                  </a:lnTo>
                  <a:lnTo>
                    <a:pt x="264795" y="65405"/>
                  </a:lnTo>
                  <a:lnTo>
                    <a:pt x="199390" y="33020"/>
                  </a:lnTo>
                  <a:lnTo>
                    <a:pt x="134620" y="8255"/>
                  </a:lnTo>
                  <a:lnTo>
                    <a:pt x="69215" y="8255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820" y="5880"/>
              <a:ext cx="314" cy="449"/>
            </a:xfrm>
            <a:custGeom>
              <a:avLst/>
              <a:gdLst>
                <a:gd name="connisteX0" fmla="*/ 97790 w 199390"/>
                <a:gd name="connsiteY0" fmla="*/ 285115 h 285115"/>
                <a:gd name="connisteX1" fmla="*/ 64770 w 199390"/>
                <a:gd name="connsiteY1" fmla="*/ 220345 h 285115"/>
                <a:gd name="connisteX2" fmla="*/ 32385 w 199390"/>
                <a:gd name="connsiteY2" fmla="*/ 154940 h 285115"/>
                <a:gd name="connisteX3" fmla="*/ 0 w 199390"/>
                <a:gd name="connsiteY3" fmla="*/ 89535 h 285115"/>
                <a:gd name="connisteX4" fmla="*/ 69215 w 199390"/>
                <a:gd name="connsiteY4" fmla="*/ 40640 h 285115"/>
                <a:gd name="connisteX5" fmla="*/ 133985 w 199390"/>
                <a:gd name="connsiteY5" fmla="*/ 24765 h 285115"/>
                <a:gd name="connisteX6" fmla="*/ 199390 w 199390"/>
                <a:gd name="connsiteY6" fmla="*/ 0 h 28511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199390" h="285115">
                  <a:moveTo>
                    <a:pt x="97790" y="285115"/>
                  </a:moveTo>
                  <a:lnTo>
                    <a:pt x="64770" y="220345"/>
                  </a:lnTo>
                  <a:lnTo>
                    <a:pt x="32385" y="154940"/>
                  </a:lnTo>
                  <a:lnTo>
                    <a:pt x="0" y="89535"/>
                  </a:lnTo>
                  <a:lnTo>
                    <a:pt x="69215" y="40640"/>
                  </a:lnTo>
                  <a:lnTo>
                    <a:pt x="133985" y="24765"/>
                  </a:lnTo>
                  <a:lnTo>
                    <a:pt x="19939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3008630" y="4145280"/>
            <a:ext cx="1319530" cy="36830"/>
          </a:xfrm>
          <a:custGeom>
            <a:avLst/>
            <a:gdLst>
              <a:gd name="connisteX0" fmla="*/ 0 w 1319530"/>
              <a:gd name="connsiteY0" fmla="*/ 32385 h 36830"/>
              <a:gd name="connisteX1" fmla="*/ 93980 w 1319530"/>
              <a:gd name="connsiteY1" fmla="*/ 32385 h 36830"/>
              <a:gd name="connisteX2" fmla="*/ 175260 w 1319530"/>
              <a:gd name="connsiteY2" fmla="*/ 24765 h 36830"/>
              <a:gd name="connisteX3" fmla="*/ 240030 w 1319530"/>
              <a:gd name="connsiteY3" fmla="*/ 16510 h 36830"/>
              <a:gd name="connisteX4" fmla="*/ 354330 w 1319530"/>
              <a:gd name="connsiteY4" fmla="*/ 8255 h 36830"/>
              <a:gd name="connisteX5" fmla="*/ 468630 w 1319530"/>
              <a:gd name="connsiteY5" fmla="*/ 8255 h 36830"/>
              <a:gd name="connisteX6" fmla="*/ 558165 w 1319530"/>
              <a:gd name="connsiteY6" fmla="*/ 8255 h 36830"/>
              <a:gd name="connisteX7" fmla="*/ 631190 w 1319530"/>
              <a:gd name="connsiteY7" fmla="*/ 0 h 36830"/>
              <a:gd name="connisteX8" fmla="*/ 696595 w 1319530"/>
              <a:gd name="connsiteY8" fmla="*/ 0 h 36830"/>
              <a:gd name="connisteX9" fmla="*/ 789940 w 1319530"/>
              <a:gd name="connsiteY9" fmla="*/ 0 h 36830"/>
              <a:gd name="connisteX10" fmla="*/ 863600 w 1319530"/>
              <a:gd name="connsiteY10" fmla="*/ 0 h 36830"/>
              <a:gd name="connisteX11" fmla="*/ 928370 w 1319530"/>
              <a:gd name="connsiteY11" fmla="*/ 0 h 36830"/>
              <a:gd name="connisteX12" fmla="*/ 993775 w 1319530"/>
              <a:gd name="connsiteY12" fmla="*/ 4445 h 36830"/>
              <a:gd name="connisteX13" fmla="*/ 1058545 w 1319530"/>
              <a:gd name="connsiteY13" fmla="*/ 4445 h 36830"/>
              <a:gd name="connisteX14" fmla="*/ 1123950 w 1319530"/>
              <a:gd name="connsiteY14" fmla="*/ 20320 h 36830"/>
              <a:gd name="connisteX15" fmla="*/ 1189355 w 1319530"/>
              <a:gd name="connsiteY15" fmla="*/ 36830 h 36830"/>
              <a:gd name="connisteX16" fmla="*/ 1254125 w 1319530"/>
              <a:gd name="connsiteY16" fmla="*/ 36830 h 36830"/>
              <a:gd name="connisteX17" fmla="*/ 1319530 w 1319530"/>
              <a:gd name="connsiteY17" fmla="*/ 36830 h 368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319530" h="36830">
                <a:moveTo>
                  <a:pt x="0" y="32385"/>
                </a:moveTo>
                <a:lnTo>
                  <a:pt x="93980" y="32385"/>
                </a:lnTo>
                <a:lnTo>
                  <a:pt x="175260" y="24765"/>
                </a:lnTo>
                <a:lnTo>
                  <a:pt x="240030" y="16510"/>
                </a:lnTo>
                <a:lnTo>
                  <a:pt x="354330" y="8255"/>
                </a:lnTo>
                <a:lnTo>
                  <a:pt x="468630" y="8255"/>
                </a:lnTo>
                <a:lnTo>
                  <a:pt x="558165" y="8255"/>
                </a:lnTo>
                <a:lnTo>
                  <a:pt x="631190" y="0"/>
                </a:lnTo>
                <a:lnTo>
                  <a:pt x="696595" y="0"/>
                </a:lnTo>
                <a:lnTo>
                  <a:pt x="789940" y="0"/>
                </a:lnTo>
                <a:lnTo>
                  <a:pt x="863600" y="0"/>
                </a:lnTo>
                <a:lnTo>
                  <a:pt x="928370" y="0"/>
                </a:lnTo>
                <a:lnTo>
                  <a:pt x="993775" y="4445"/>
                </a:lnTo>
                <a:lnTo>
                  <a:pt x="1058545" y="4445"/>
                </a:lnTo>
                <a:lnTo>
                  <a:pt x="1123950" y="20320"/>
                </a:lnTo>
                <a:lnTo>
                  <a:pt x="1189355" y="36830"/>
                </a:lnTo>
                <a:lnTo>
                  <a:pt x="1254125" y="36830"/>
                </a:lnTo>
                <a:lnTo>
                  <a:pt x="1319530" y="3683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4067175" y="3823970"/>
            <a:ext cx="501015" cy="683895"/>
          </a:xfrm>
          <a:custGeom>
            <a:avLst/>
            <a:gdLst>
              <a:gd name="connisteX0" fmla="*/ 0 w 501015"/>
              <a:gd name="connsiteY0" fmla="*/ 0 h 683895"/>
              <a:gd name="connisteX1" fmla="*/ 69215 w 501015"/>
              <a:gd name="connsiteY1" fmla="*/ 36195 h 683895"/>
              <a:gd name="connisteX2" fmla="*/ 151130 w 501015"/>
              <a:gd name="connsiteY2" fmla="*/ 85090 h 683895"/>
              <a:gd name="connisteX3" fmla="*/ 224155 w 501015"/>
              <a:gd name="connsiteY3" fmla="*/ 133985 h 683895"/>
              <a:gd name="connisteX4" fmla="*/ 297815 w 501015"/>
              <a:gd name="connsiteY4" fmla="*/ 187325 h 683895"/>
              <a:gd name="connisteX5" fmla="*/ 370840 w 501015"/>
              <a:gd name="connsiteY5" fmla="*/ 260350 h 683895"/>
              <a:gd name="connisteX6" fmla="*/ 452120 w 501015"/>
              <a:gd name="connsiteY6" fmla="*/ 333375 h 683895"/>
              <a:gd name="connisteX7" fmla="*/ 501015 w 501015"/>
              <a:gd name="connsiteY7" fmla="*/ 398780 h 683895"/>
              <a:gd name="connisteX8" fmla="*/ 497205 w 501015"/>
              <a:gd name="connsiteY8" fmla="*/ 464185 h 683895"/>
              <a:gd name="connisteX9" fmla="*/ 415925 w 501015"/>
              <a:gd name="connsiteY9" fmla="*/ 528955 h 683895"/>
              <a:gd name="connisteX10" fmla="*/ 334010 w 501015"/>
              <a:gd name="connsiteY10" fmla="*/ 577850 h 683895"/>
              <a:gd name="connisteX11" fmla="*/ 252730 w 501015"/>
              <a:gd name="connsiteY11" fmla="*/ 618490 h 683895"/>
              <a:gd name="connisteX12" fmla="*/ 154940 w 501015"/>
              <a:gd name="connsiteY12" fmla="*/ 651510 h 683895"/>
              <a:gd name="connisteX13" fmla="*/ 81915 w 501015"/>
              <a:gd name="connsiteY13" fmla="*/ 667385 h 683895"/>
              <a:gd name="connisteX14" fmla="*/ 0 w 501015"/>
              <a:gd name="connsiteY14" fmla="*/ 683895 h 6838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501015" h="683895">
                <a:moveTo>
                  <a:pt x="0" y="0"/>
                </a:moveTo>
                <a:lnTo>
                  <a:pt x="69215" y="36195"/>
                </a:lnTo>
                <a:lnTo>
                  <a:pt x="151130" y="85090"/>
                </a:lnTo>
                <a:lnTo>
                  <a:pt x="224155" y="133985"/>
                </a:lnTo>
                <a:lnTo>
                  <a:pt x="297815" y="187325"/>
                </a:lnTo>
                <a:lnTo>
                  <a:pt x="370840" y="260350"/>
                </a:lnTo>
                <a:lnTo>
                  <a:pt x="452120" y="333375"/>
                </a:lnTo>
                <a:lnTo>
                  <a:pt x="501015" y="398780"/>
                </a:lnTo>
                <a:lnTo>
                  <a:pt x="497205" y="464185"/>
                </a:lnTo>
                <a:lnTo>
                  <a:pt x="415925" y="528955"/>
                </a:lnTo>
                <a:lnTo>
                  <a:pt x="334010" y="577850"/>
                </a:lnTo>
                <a:lnTo>
                  <a:pt x="252730" y="618490"/>
                </a:lnTo>
                <a:lnTo>
                  <a:pt x="154940" y="651510"/>
                </a:lnTo>
                <a:lnTo>
                  <a:pt x="81915" y="667385"/>
                </a:lnTo>
                <a:lnTo>
                  <a:pt x="0" y="68389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>
            <p:custDataLst>
              <p:tags r:id="rId3"/>
            </p:custDataLst>
          </p:nvPr>
        </p:nvSpPr>
        <p:spPr>
          <a:xfrm>
            <a:off x="3202305" y="3650615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死了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65" name="文本框 64"/>
          <p:cNvSpPr txBox="1"/>
          <p:nvPr>
            <p:custDataLst>
              <p:tags r:id="rId4"/>
            </p:custDataLst>
          </p:nvPr>
        </p:nvSpPr>
        <p:spPr>
          <a:xfrm>
            <a:off x="5478145" y="2138045"/>
            <a:ext cx="196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</a:t>
            </a:r>
            <a:r>
              <a:rPr lang="zh-CN" altLang="en-US"/>
              <a:t>回合</a:t>
            </a:r>
            <a:endParaRPr lang="zh-CN" altLang="en-US"/>
          </a:p>
        </p:txBody>
      </p:sp>
      <p:sp>
        <p:nvSpPr>
          <p:cNvPr id="66" name="任意多边形 65"/>
          <p:cNvSpPr/>
          <p:nvPr>
            <p:custDataLst>
              <p:tags r:id="rId5"/>
            </p:custDataLst>
          </p:nvPr>
        </p:nvSpPr>
        <p:spPr>
          <a:xfrm>
            <a:off x="5942965" y="2553335"/>
            <a:ext cx="56515" cy="741045"/>
          </a:xfrm>
          <a:custGeom>
            <a:avLst/>
            <a:gdLst>
              <a:gd name="connisteX0" fmla="*/ 48260 w 56515"/>
              <a:gd name="connsiteY0" fmla="*/ 0 h 741045"/>
              <a:gd name="connisteX1" fmla="*/ 40640 w 56515"/>
              <a:gd name="connsiteY1" fmla="*/ 69215 h 741045"/>
              <a:gd name="connisteX2" fmla="*/ 32385 w 56515"/>
              <a:gd name="connsiteY2" fmla="*/ 142240 h 741045"/>
              <a:gd name="connisteX3" fmla="*/ 32385 w 56515"/>
              <a:gd name="connsiteY3" fmla="*/ 215900 h 741045"/>
              <a:gd name="connisteX4" fmla="*/ 24130 w 56515"/>
              <a:gd name="connsiteY4" fmla="*/ 285115 h 741045"/>
              <a:gd name="connisteX5" fmla="*/ 15875 w 56515"/>
              <a:gd name="connsiteY5" fmla="*/ 349885 h 741045"/>
              <a:gd name="connisteX6" fmla="*/ 15875 w 56515"/>
              <a:gd name="connsiteY6" fmla="*/ 415290 h 741045"/>
              <a:gd name="connisteX7" fmla="*/ 15875 w 56515"/>
              <a:gd name="connsiteY7" fmla="*/ 480695 h 741045"/>
              <a:gd name="connisteX8" fmla="*/ 15875 w 56515"/>
              <a:gd name="connsiteY8" fmla="*/ 545465 h 741045"/>
              <a:gd name="connisteX9" fmla="*/ 0 w 56515"/>
              <a:gd name="connsiteY9" fmla="*/ 610870 h 741045"/>
              <a:gd name="connisteX10" fmla="*/ 36195 w 56515"/>
              <a:gd name="connsiteY10" fmla="*/ 676275 h 741045"/>
              <a:gd name="connisteX11" fmla="*/ 56515 w 56515"/>
              <a:gd name="connsiteY11" fmla="*/ 741045 h 7410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6515" h="741045">
                <a:moveTo>
                  <a:pt x="48260" y="0"/>
                </a:moveTo>
                <a:lnTo>
                  <a:pt x="40640" y="69215"/>
                </a:lnTo>
                <a:lnTo>
                  <a:pt x="32385" y="142240"/>
                </a:lnTo>
                <a:lnTo>
                  <a:pt x="32385" y="215900"/>
                </a:lnTo>
                <a:lnTo>
                  <a:pt x="24130" y="285115"/>
                </a:lnTo>
                <a:lnTo>
                  <a:pt x="15875" y="349885"/>
                </a:lnTo>
                <a:lnTo>
                  <a:pt x="15875" y="415290"/>
                </a:lnTo>
                <a:lnTo>
                  <a:pt x="15875" y="480695"/>
                </a:lnTo>
                <a:lnTo>
                  <a:pt x="15875" y="545465"/>
                </a:lnTo>
                <a:lnTo>
                  <a:pt x="0" y="610870"/>
                </a:lnTo>
                <a:lnTo>
                  <a:pt x="36195" y="676275"/>
                </a:lnTo>
                <a:lnTo>
                  <a:pt x="56515" y="74104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>
            <p:custDataLst>
              <p:tags r:id="rId6"/>
            </p:custDataLst>
          </p:nvPr>
        </p:nvSpPr>
        <p:spPr>
          <a:xfrm>
            <a:off x="5722620" y="3078480"/>
            <a:ext cx="553720" cy="391160"/>
          </a:xfrm>
          <a:custGeom>
            <a:avLst/>
            <a:gdLst>
              <a:gd name="connisteX0" fmla="*/ 0 w 553720"/>
              <a:gd name="connsiteY0" fmla="*/ 0 h 391160"/>
              <a:gd name="connisteX1" fmla="*/ 28575 w 553720"/>
              <a:gd name="connsiteY1" fmla="*/ 77470 h 391160"/>
              <a:gd name="connisteX2" fmla="*/ 73660 w 553720"/>
              <a:gd name="connsiteY2" fmla="*/ 163195 h 391160"/>
              <a:gd name="connisteX3" fmla="*/ 138430 w 553720"/>
              <a:gd name="connsiteY3" fmla="*/ 236220 h 391160"/>
              <a:gd name="connisteX4" fmla="*/ 203835 w 553720"/>
              <a:gd name="connsiteY4" fmla="*/ 301625 h 391160"/>
              <a:gd name="connisteX5" fmla="*/ 268605 w 553720"/>
              <a:gd name="connsiteY5" fmla="*/ 342265 h 391160"/>
              <a:gd name="connisteX6" fmla="*/ 334010 w 553720"/>
              <a:gd name="connsiteY6" fmla="*/ 391160 h 391160"/>
              <a:gd name="connisteX7" fmla="*/ 374650 w 553720"/>
              <a:gd name="connsiteY7" fmla="*/ 321945 h 391160"/>
              <a:gd name="connisteX8" fmla="*/ 423545 w 553720"/>
              <a:gd name="connsiteY8" fmla="*/ 240665 h 391160"/>
              <a:gd name="connisteX9" fmla="*/ 464185 w 553720"/>
              <a:gd name="connsiteY9" fmla="*/ 175260 h 391160"/>
              <a:gd name="connisteX10" fmla="*/ 504825 w 553720"/>
              <a:gd name="connsiteY10" fmla="*/ 109855 h 391160"/>
              <a:gd name="connisteX11" fmla="*/ 553720 w 553720"/>
              <a:gd name="connsiteY11" fmla="*/ 33020 h 3911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53720" h="391160">
                <a:moveTo>
                  <a:pt x="0" y="0"/>
                </a:moveTo>
                <a:lnTo>
                  <a:pt x="28575" y="77470"/>
                </a:lnTo>
                <a:lnTo>
                  <a:pt x="73660" y="163195"/>
                </a:lnTo>
                <a:lnTo>
                  <a:pt x="138430" y="236220"/>
                </a:lnTo>
                <a:lnTo>
                  <a:pt x="203835" y="301625"/>
                </a:lnTo>
                <a:lnTo>
                  <a:pt x="268605" y="342265"/>
                </a:lnTo>
                <a:lnTo>
                  <a:pt x="334010" y="391160"/>
                </a:lnTo>
                <a:lnTo>
                  <a:pt x="374650" y="321945"/>
                </a:lnTo>
                <a:lnTo>
                  <a:pt x="423545" y="240665"/>
                </a:lnTo>
                <a:lnTo>
                  <a:pt x="464185" y="175260"/>
                </a:lnTo>
                <a:lnTo>
                  <a:pt x="504825" y="109855"/>
                </a:lnTo>
                <a:lnTo>
                  <a:pt x="553720" y="3302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5085080" y="3636010"/>
            <a:ext cx="2022475" cy="2105025"/>
            <a:chOff x="937" y="5726"/>
            <a:chExt cx="3185" cy="3315"/>
          </a:xfrm>
        </p:grpSpPr>
        <p:sp>
          <p:nvSpPr>
            <p:cNvPr id="69" name="文本框 68"/>
            <p:cNvSpPr txBox="1"/>
            <p:nvPr>
              <p:custDataLst>
                <p:tags r:id="rId7"/>
              </p:custDataLst>
            </p:nvPr>
          </p:nvSpPr>
          <p:spPr>
            <a:xfrm>
              <a:off x="2134" y="5726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A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70" name="文本框 69"/>
            <p:cNvSpPr txBox="1"/>
            <p:nvPr>
              <p:custDataLst>
                <p:tags r:id="rId8"/>
              </p:custDataLst>
            </p:nvPr>
          </p:nvSpPr>
          <p:spPr>
            <a:xfrm>
              <a:off x="3476" y="7582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1"/>
                  </a:solidFill>
                  <a:sym typeface="+mn-ea"/>
                </a:rPr>
                <a:t>C</a:t>
              </a:r>
              <a:endParaRPr lang="en-US" altLang="zh-CN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71" name="文本框 70"/>
            <p:cNvSpPr txBox="1"/>
            <p:nvPr>
              <p:custDataLst>
                <p:tags r:id="rId9"/>
              </p:custDataLst>
            </p:nvPr>
          </p:nvSpPr>
          <p:spPr>
            <a:xfrm>
              <a:off x="937" y="7582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1"/>
                  </a:solidFill>
                  <a:sym typeface="+mn-ea"/>
                </a:rPr>
                <a:t>B</a:t>
              </a:r>
              <a:endParaRPr lang="en-US" altLang="zh-CN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72" name="文本框 71"/>
            <p:cNvSpPr txBox="1"/>
            <p:nvPr>
              <p:custDataLst>
                <p:tags r:id="rId10"/>
              </p:custDataLst>
            </p:nvPr>
          </p:nvSpPr>
          <p:spPr>
            <a:xfrm>
              <a:off x="3412" y="6458"/>
              <a:ext cx="6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3"/>
                  </a:solidFill>
                  <a:sym typeface="+mn-ea"/>
                </a:rPr>
                <a:t>1</a:t>
              </a:r>
              <a:endParaRPr lang="en-US" altLang="zh-CN">
                <a:solidFill>
                  <a:schemeClr val="accent3"/>
                </a:solidFill>
                <a:sym typeface="+mn-ea"/>
              </a:endParaRPr>
            </a:p>
          </p:txBody>
        </p:sp>
        <p:sp>
          <p:nvSpPr>
            <p:cNvPr id="73" name="文本框 72"/>
            <p:cNvSpPr txBox="1"/>
            <p:nvPr>
              <p:custDataLst>
                <p:tags r:id="rId11"/>
              </p:custDataLst>
            </p:nvPr>
          </p:nvSpPr>
          <p:spPr>
            <a:xfrm>
              <a:off x="1216" y="6381"/>
              <a:ext cx="4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3"/>
                  </a:solidFill>
                </a:rPr>
                <a:t>1</a:t>
              </a:r>
              <a:endParaRPr lang="en-US" altLang="zh-CN">
                <a:solidFill>
                  <a:schemeClr val="accent3"/>
                </a:solidFill>
              </a:endParaRPr>
            </a:p>
          </p:txBody>
        </p:sp>
        <p:sp>
          <p:nvSpPr>
            <p:cNvPr id="74" name="文本框 73"/>
            <p:cNvSpPr txBox="1"/>
            <p:nvPr>
              <p:custDataLst>
                <p:tags r:id="rId12"/>
              </p:custDataLst>
            </p:nvPr>
          </p:nvSpPr>
          <p:spPr>
            <a:xfrm>
              <a:off x="2223" y="8461"/>
              <a:ext cx="6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3"/>
                  </a:solidFill>
                  <a:sym typeface="+mn-ea"/>
                </a:rPr>
                <a:t>2</a:t>
              </a:r>
              <a:endParaRPr lang="en-US" altLang="zh-CN">
                <a:solidFill>
                  <a:schemeClr val="accent3"/>
                </a:solidFill>
                <a:sym typeface="+mn-ea"/>
              </a:endParaRPr>
            </a:p>
          </p:txBody>
        </p:sp>
        <p:sp>
          <p:nvSpPr>
            <p:cNvPr id="75" name="任意多边形 74"/>
            <p:cNvSpPr/>
            <p:nvPr>
              <p:custDataLst>
                <p:tags r:id="rId13"/>
              </p:custDataLst>
            </p:nvPr>
          </p:nvSpPr>
          <p:spPr>
            <a:xfrm>
              <a:off x="1717" y="6009"/>
              <a:ext cx="404" cy="346"/>
            </a:xfrm>
            <a:custGeom>
              <a:avLst/>
              <a:gdLst>
                <a:gd name="connisteX0" fmla="*/ 256540 w 256540"/>
                <a:gd name="connsiteY0" fmla="*/ 0 h 219710"/>
                <a:gd name="connisteX1" fmla="*/ 187325 w 256540"/>
                <a:gd name="connsiteY1" fmla="*/ 3810 h 219710"/>
                <a:gd name="connisteX2" fmla="*/ 121920 w 256540"/>
                <a:gd name="connsiteY2" fmla="*/ 20320 h 219710"/>
                <a:gd name="connisteX3" fmla="*/ 64770 w 256540"/>
                <a:gd name="connsiteY3" fmla="*/ 85090 h 219710"/>
                <a:gd name="connisteX4" fmla="*/ 32385 w 256540"/>
                <a:gd name="connsiteY4" fmla="*/ 150495 h 219710"/>
                <a:gd name="connisteX5" fmla="*/ 0 w 256540"/>
                <a:gd name="connsiteY5" fmla="*/ 219710 h 21971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256540" h="219710">
                  <a:moveTo>
                    <a:pt x="256540" y="0"/>
                  </a:moveTo>
                  <a:lnTo>
                    <a:pt x="187325" y="3810"/>
                  </a:lnTo>
                  <a:lnTo>
                    <a:pt x="121920" y="20320"/>
                  </a:lnTo>
                  <a:lnTo>
                    <a:pt x="64770" y="85090"/>
                  </a:lnTo>
                  <a:lnTo>
                    <a:pt x="32385" y="150495"/>
                  </a:lnTo>
                  <a:lnTo>
                    <a:pt x="0" y="21971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>
              <p:custDataLst>
                <p:tags r:id="rId14"/>
              </p:custDataLst>
            </p:nvPr>
          </p:nvSpPr>
          <p:spPr>
            <a:xfrm>
              <a:off x="1595" y="6137"/>
              <a:ext cx="391" cy="314"/>
            </a:xfrm>
            <a:custGeom>
              <a:avLst/>
              <a:gdLst>
                <a:gd name="connisteX0" fmla="*/ 0 w 248285"/>
                <a:gd name="connsiteY0" fmla="*/ 0 h 199390"/>
                <a:gd name="connisteX1" fmla="*/ 8255 w 248285"/>
                <a:gd name="connsiteY1" fmla="*/ 69215 h 199390"/>
                <a:gd name="connisteX2" fmla="*/ 16510 w 248285"/>
                <a:gd name="connsiteY2" fmla="*/ 133985 h 199390"/>
                <a:gd name="connisteX3" fmla="*/ 32385 w 248285"/>
                <a:gd name="connsiteY3" fmla="*/ 199390 h 199390"/>
                <a:gd name="connisteX4" fmla="*/ 109855 w 248285"/>
                <a:gd name="connsiteY4" fmla="*/ 195580 h 199390"/>
                <a:gd name="connisteX5" fmla="*/ 175260 w 248285"/>
                <a:gd name="connsiteY5" fmla="*/ 162560 h 199390"/>
                <a:gd name="connisteX6" fmla="*/ 248285 w 248285"/>
                <a:gd name="connsiteY6" fmla="*/ 113665 h 19939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48285" h="199390">
                  <a:moveTo>
                    <a:pt x="0" y="0"/>
                  </a:moveTo>
                  <a:lnTo>
                    <a:pt x="8255" y="69215"/>
                  </a:lnTo>
                  <a:lnTo>
                    <a:pt x="16510" y="133985"/>
                  </a:lnTo>
                  <a:lnTo>
                    <a:pt x="32385" y="199390"/>
                  </a:lnTo>
                  <a:lnTo>
                    <a:pt x="109855" y="195580"/>
                  </a:lnTo>
                  <a:lnTo>
                    <a:pt x="175260" y="162560"/>
                  </a:lnTo>
                  <a:lnTo>
                    <a:pt x="248285" y="1136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>
              <p:custDataLst>
                <p:tags r:id="rId15"/>
              </p:custDataLst>
            </p:nvPr>
          </p:nvSpPr>
          <p:spPr>
            <a:xfrm>
              <a:off x="1172" y="6881"/>
              <a:ext cx="121" cy="519"/>
            </a:xfrm>
            <a:custGeom>
              <a:avLst/>
              <a:gdLst>
                <a:gd name="connisteX0" fmla="*/ 76835 w 76835"/>
                <a:gd name="connsiteY0" fmla="*/ 0 h 329565"/>
                <a:gd name="connisteX1" fmla="*/ 40640 w 76835"/>
                <a:gd name="connsiteY1" fmla="*/ 69215 h 329565"/>
                <a:gd name="connisteX2" fmla="*/ 15875 w 76835"/>
                <a:gd name="connsiteY2" fmla="*/ 133985 h 329565"/>
                <a:gd name="connisteX3" fmla="*/ 0 w 76835"/>
                <a:gd name="connsiteY3" fmla="*/ 199390 h 329565"/>
                <a:gd name="connisteX4" fmla="*/ 0 w 76835"/>
                <a:gd name="connsiteY4" fmla="*/ 264795 h 329565"/>
                <a:gd name="connisteX5" fmla="*/ 0 w 76835"/>
                <a:gd name="connsiteY5" fmla="*/ 329565 h 3295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76835" h="329565">
                  <a:moveTo>
                    <a:pt x="76835" y="0"/>
                  </a:moveTo>
                  <a:lnTo>
                    <a:pt x="40640" y="69215"/>
                  </a:lnTo>
                  <a:lnTo>
                    <a:pt x="15875" y="133985"/>
                  </a:lnTo>
                  <a:lnTo>
                    <a:pt x="0" y="199390"/>
                  </a:lnTo>
                  <a:lnTo>
                    <a:pt x="0" y="264795"/>
                  </a:lnTo>
                  <a:lnTo>
                    <a:pt x="0" y="3295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>
              <p:custDataLst>
                <p:tags r:id="rId16"/>
              </p:custDataLst>
            </p:nvPr>
          </p:nvSpPr>
          <p:spPr>
            <a:xfrm>
              <a:off x="998" y="7240"/>
              <a:ext cx="552" cy="276"/>
            </a:xfrm>
            <a:custGeom>
              <a:avLst/>
              <a:gdLst>
                <a:gd name="connisteX0" fmla="*/ 0 w 350520"/>
                <a:gd name="connsiteY0" fmla="*/ 0 h 175260"/>
                <a:gd name="connisteX1" fmla="*/ 45085 w 350520"/>
                <a:gd name="connsiteY1" fmla="*/ 69215 h 175260"/>
                <a:gd name="connisteX2" fmla="*/ 85725 w 350520"/>
                <a:gd name="connsiteY2" fmla="*/ 134620 h 175260"/>
                <a:gd name="connisteX3" fmla="*/ 151130 w 350520"/>
                <a:gd name="connsiteY3" fmla="*/ 175260 h 175260"/>
                <a:gd name="connisteX4" fmla="*/ 215900 w 350520"/>
                <a:gd name="connsiteY4" fmla="*/ 121920 h 175260"/>
                <a:gd name="connisteX5" fmla="*/ 281305 w 350520"/>
                <a:gd name="connsiteY5" fmla="*/ 57150 h 175260"/>
                <a:gd name="connisteX6" fmla="*/ 350520 w 350520"/>
                <a:gd name="connsiteY6" fmla="*/ 8255 h 1752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350520" h="175260">
                  <a:moveTo>
                    <a:pt x="0" y="0"/>
                  </a:moveTo>
                  <a:lnTo>
                    <a:pt x="45085" y="69215"/>
                  </a:lnTo>
                  <a:lnTo>
                    <a:pt x="85725" y="134620"/>
                  </a:lnTo>
                  <a:lnTo>
                    <a:pt x="151130" y="175260"/>
                  </a:lnTo>
                  <a:lnTo>
                    <a:pt x="215900" y="121920"/>
                  </a:lnTo>
                  <a:lnTo>
                    <a:pt x="281305" y="57150"/>
                  </a:lnTo>
                  <a:lnTo>
                    <a:pt x="350520" y="825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>
              <p:custDataLst>
                <p:tags r:id="rId17"/>
              </p:custDataLst>
            </p:nvPr>
          </p:nvSpPr>
          <p:spPr>
            <a:xfrm>
              <a:off x="1313" y="8183"/>
              <a:ext cx="692" cy="461"/>
            </a:xfrm>
            <a:custGeom>
              <a:avLst/>
              <a:gdLst>
                <a:gd name="connisteX0" fmla="*/ 0 w 439420"/>
                <a:gd name="connsiteY0" fmla="*/ 0 h 292735"/>
                <a:gd name="connisteX1" fmla="*/ 52705 w 439420"/>
                <a:gd name="connsiteY1" fmla="*/ 77470 h 292735"/>
                <a:gd name="connisteX2" fmla="*/ 101600 w 439420"/>
                <a:gd name="connsiteY2" fmla="*/ 142240 h 292735"/>
                <a:gd name="connisteX3" fmla="*/ 167005 w 439420"/>
                <a:gd name="connsiteY3" fmla="*/ 199390 h 292735"/>
                <a:gd name="connisteX4" fmla="*/ 240030 w 439420"/>
                <a:gd name="connsiteY4" fmla="*/ 231775 h 292735"/>
                <a:gd name="connisteX5" fmla="*/ 309245 w 439420"/>
                <a:gd name="connsiteY5" fmla="*/ 260350 h 292735"/>
                <a:gd name="connisteX6" fmla="*/ 374650 w 439420"/>
                <a:gd name="connsiteY6" fmla="*/ 276860 h 292735"/>
                <a:gd name="connisteX7" fmla="*/ 439420 w 439420"/>
                <a:gd name="connsiteY7" fmla="*/ 292735 h 2927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39420" h="292735">
                  <a:moveTo>
                    <a:pt x="0" y="0"/>
                  </a:moveTo>
                  <a:lnTo>
                    <a:pt x="52705" y="77470"/>
                  </a:lnTo>
                  <a:lnTo>
                    <a:pt x="101600" y="142240"/>
                  </a:lnTo>
                  <a:lnTo>
                    <a:pt x="167005" y="199390"/>
                  </a:lnTo>
                  <a:lnTo>
                    <a:pt x="240030" y="231775"/>
                  </a:lnTo>
                  <a:lnTo>
                    <a:pt x="309245" y="260350"/>
                  </a:lnTo>
                  <a:lnTo>
                    <a:pt x="374650" y="276860"/>
                  </a:lnTo>
                  <a:lnTo>
                    <a:pt x="439420" y="29273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>
              <p:custDataLst>
                <p:tags r:id="rId18"/>
              </p:custDataLst>
            </p:nvPr>
          </p:nvSpPr>
          <p:spPr>
            <a:xfrm>
              <a:off x="1717" y="8510"/>
              <a:ext cx="308" cy="256"/>
            </a:xfrm>
            <a:custGeom>
              <a:avLst/>
              <a:gdLst>
                <a:gd name="connisteX0" fmla="*/ 0 w 195580"/>
                <a:gd name="connsiteY0" fmla="*/ 162560 h 162560"/>
                <a:gd name="connisteX1" fmla="*/ 64770 w 195580"/>
                <a:gd name="connsiteY1" fmla="*/ 162560 h 162560"/>
                <a:gd name="connisteX2" fmla="*/ 130175 w 195580"/>
                <a:gd name="connsiteY2" fmla="*/ 154305 h 162560"/>
                <a:gd name="connisteX3" fmla="*/ 195580 w 195580"/>
                <a:gd name="connsiteY3" fmla="*/ 130175 h 162560"/>
                <a:gd name="connisteX4" fmla="*/ 191135 w 195580"/>
                <a:gd name="connsiteY4" fmla="*/ 64770 h 162560"/>
                <a:gd name="connisteX5" fmla="*/ 175260 w 195580"/>
                <a:gd name="connsiteY5" fmla="*/ 0 h 1625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95580" h="162560">
                  <a:moveTo>
                    <a:pt x="0" y="162560"/>
                  </a:moveTo>
                  <a:lnTo>
                    <a:pt x="64770" y="162560"/>
                  </a:lnTo>
                  <a:lnTo>
                    <a:pt x="130175" y="154305"/>
                  </a:lnTo>
                  <a:lnTo>
                    <a:pt x="195580" y="130175"/>
                  </a:lnTo>
                  <a:lnTo>
                    <a:pt x="191135" y="64770"/>
                  </a:lnTo>
                  <a:lnTo>
                    <a:pt x="17526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>
              <p:custDataLst>
                <p:tags r:id="rId19"/>
              </p:custDataLst>
            </p:nvPr>
          </p:nvSpPr>
          <p:spPr>
            <a:xfrm>
              <a:off x="2666" y="8208"/>
              <a:ext cx="802" cy="520"/>
            </a:xfrm>
            <a:custGeom>
              <a:avLst/>
              <a:gdLst>
                <a:gd name="connisteX0" fmla="*/ 0 w 509270"/>
                <a:gd name="connsiteY0" fmla="*/ 330200 h 330200"/>
                <a:gd name="connisteX1" fmla="*/ 69215 w 509270"/>
                <a:gd name="connsiteY1" fmla="*/ 309880 h 330200"/>
                <a:gd name="connisteX2" fmla="*/ 134620 w 509270"/>
                <a:gd name="connsiteY2" fmla="*/ 285115 h 330200"/>
                <a:gd name="connisteX3" fmla="*/ 199390 w 509270"/>
                <a:gd name="connsiteY3" fmla="*/ 252730 h 330200"/>
                <a:gd name="connisteX4" fmla="*/ 264795 w 509270"/>
                <a:gd name="connsiteY4" fmla="*/ 212090 h 330200"/>
                <a:gd name="connisteX5" fmla="*/ 329565 w 509270"/>
                <a:gd name="connsiteY5" fmla="*/ 171450 h 330200"/>
                <a:gd name="connisteX6" fmla="*/ 394970 w 509270"/>
                <a:gd name="connsiteY6" fmla="*/ 130810 h 330200"/>
                <a:gd name="connisteX7" fmla="*/ 452120 w 509270"/>
                <a:gd name="connsiteY7" fmla="*/ 65405 h 330200"/>
                <a:gd name="connisteX8" fmla="*/ 509270 w 509270"/>
                <a:gd name="connsiteY8" fmla="*/ 0 h 3302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509270" h="330200">
                  <a:moveTo>
                    <a:pt x="0" y="330200"/>
                  </a:moveTo>
                  <a:lnTo>
                    <a:pt x="69215" y="309880"/>
                  </a:lnTo>
                  <a:lnTo>
                    <a:pt x="134620" y="285115"/>
                  </a:lnTo>
                  <a:lnTo>
                    <a:pt x="199390" y="252730"/>
                  </a:lnTo>
                  <a:lnTo>
                    <a:pt x="264795" y="212090"/>
                  </a:lnTo>
                  <a:lnTo>
                    <a:pt x="329565" y="171450"/>
                  </a:lnTo>
                  <a:lnTo>
                    <a:pt x="394970" y="130810"/>
                  </a:lnTo>
                  <a:lnTo>
                    <a:pt x="452120" y="65405"/>
                  </a:lnTo>
                  <a:lnTo>
                    <a:pt x="50927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>
              <p:custDataLst>
                <p:tags r:id="rId20"/>
              </p:custDataLst>
            </p:nvPr>
          </p:nvSpPr>
          <p:spPr>
            <a:xfrm>
              <a:off x="3166" y="8106"/>
              <a:ext cx="372" cy="359"/>
            </a:xfrm>
            <a:custGeom>
              <a:avLst/>
              <a:gdLst>
                <a:gd name="connisteX0" fmla="*/ 0 w 236220"/>
                <a:gd name="connsiteY0" fmla="*/ 0 h 227965"/>
                <a:gd name="connisteX1" fmla="*/ 69215 w 236220"/>
                <a:gd name="connsiteY1" fmla="*/ 3810 h 227965"/>
                <a:gd name="connisteX2" fmla="*/ 134620 w 236220"/>
                <a:gd name="connsiteY2" fmla="*/ 20320 h 227965"/>
                <a:gd name="connisteX3" fmla="*/ 199390 w 236220"/>
                <a:gd name="connsiteY3" fmla="*/ 20320 h 227965"/>
                <a:gd name="connisteX4" fmla="*/ 227965 w 236220"/>
                <a:gd name="connsiteY4" fmla="*/ 85090 h 227965"/>
                <a:gd name="connisteX5" fmla="*/ 236220 w 236220"/>
                <a:gd name="connsiteY5" fmla="*/ 162560 h 227965"/>
                <a:gd name="connisteX6" fmla="*/ 236220 w 236220"/>
                <a:gd name="connsiteY6" fmla="*/ 227965 h 2279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36220" h="227965">
                  <a:moveTo>
                    <a:pt x="0" y="0"/>
                  </a:moveTo>
                  <a:lnTo>
                    <a:pt x="69215" y="3810"/>
                  </a:lnTo>
                  <a:lnTo>
                    <a:pt x="134620" y="20320"/>
                  </a:lnTo>
                  <a:lnTo>
                    <a:pt x="199390" y="20320"/>
                  </a:lnTo>
                  <a:lnTo>
                    <a:pt x="227965" y="85090"/>
                  </a:lnTo>
                  <a:lnTo>
                    <a:pt x="236220" y="162560"/>
                  </a:lnTo>
                  <a:lnTo>
                    <a:pt x="236220" y="2279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任意多边形 82"/>
            <p:cNvSpPr/>
            <p:nvPr>
              <p:custDataLst>
                <p:tags r:id="rId21"/>
              </p:custDataLst>
            </p:nvPr>
          </p:nvSpPr>
          <p:spPr>
            <a:xfrm>
              <a:off x="3807" y="6926"/>
              <a:ext cx="122" cy="731"/>
            </a:xfrm>
            <a:custGeom>
              <a:avLst/>
              <a:gdLst>
                <a:gd name="connisteX0" fmla="*/ 0 w 77470"/>
                <a:gd name="connsiteY0" fmla="*/ 464185 h 464185"/>
                <a:gd name="connisteX1" fmla="*/ 36830 w 77470"/>
                <a:gd name="connsiteY1" fmla="*/ 390525 h 464185"/>
                <a:gd name="connisteX2" fmla="*/ 69850 w 77470"/>
                <a:gd name="connsiteY2" fmla="*/ 325755 h 464185"/>
                <a:gd name="connisteX3" fmla="*/ 77470 w 77470"/>
                <a:gd name="connsiteY3" fmla="*/ 260350 h 464185"/>
                <a:gd name="connisteX4" fmla="*/ 77470 w 77470"/>
                <a:gd name="connsiteY4" fmla="*/ 195580 h 464185"/>
                <a:gd name="connisteX5" fmla="*/ 77470 w 77470"/>
                <a:gd name="connsiteY5" fmla="*/ 130175 h 464185"/>
                <a:gd name="connisteX6" fmla="*/ 73660 w 77470"/>
                <a:gd name="connsiteY6" fmla="*/ 64770 h 464185"/>
                <a:gd name="connisteX7" fmla="*/ 41275 w 77470"/>
                <a:gd name="connsiteY7" fmla="*/ 0 h 4641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77470" h="464185">
                  <a:moveTo>
                    <a:pt x="0" y="464185"/>
                  </a:moveTo>
                  <a:lnTo>
                    <a:pt x="36830" y="390525"/>
                  </a:lnTo>
                  <a:lnTo>
                    <a:pt x="69850" y="325755"/>
                  </a:lnTo>
                  <a:lnTo>
                    <a:pt x="77470" y="260350"/>
                  </a:lnTo>
                  <a:lnTo>
                    <a:pt x="77470" y="195580"/>
                  </a:lnTo>
                  <a:lnTo>
                    <a:pt x="77470" y="130175"/>
                  </a:lnTo>
                  <a:lnTo>
                    <a:pt x="73660" y="64770"/>
                  </a:lnTo>
                  <a:lnTo>
                    <a:pt x="41275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>
              <p:custDataLst>
                <p:tags r:id="rId22"/>
              </p:custDataLst>
            </p:nvPr>
          </p:nvSpPr>
          <p:spPr>
            <a:xfrm>
              <a:off x="3724" y="6926"/>
              <a:ext cx="398" cy="263"/>
            </a:xfrm>
            <a:custGeom>
              <a:avLst/>
              <a:gdLst>
                <a:gd name="connisteX0" fmla="*/ 0 w 252730"/>
                <a:gd name="connsiteY0" fmla="*/ 167005 h 167005"/>
                <a:gd name="connisteX1" fmla="*/ 24765 w 252730"/>
                <a:gd name="connsiteY1" fmla="*/ 93345 h 167005"/>
                <a:gd name="connisteX2" fmla="*/ 57150 w 252730"/>
                <a:gd name="connsiteY2" fmla="*/ 28575 h 167005"/>
                <a:gd name="connisteX3" fmla="*/ 122555 w 252730"/>
                <a:gd name="connsiteY3" fmla="*/ 0 h 167005"/>
                <a:gd name="connisteX4" fmla="*/ 187325 w 252730"/>
                <a:gd name="connsiteY4" fmla="*/ 40640 h 167005"/>
                <a:gd name="connisteX5" fmla="*/ 252730 w 252730"/>
                <a:gd name="connsiteY5" fmla="*/ 81280 h 16700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252730" h="167005">
                  <a:moveTo>
                    <a:pt x="0" y="167005"/>
                  </a:moveTo>
                  <a:lnTo>
                    <a:pt x="24765" y="93345"/>
                  </a:lnTo>
                  <a:lnTo>
                    <a:pt x="57150" y="28575"/>
                  </a:lnTo>
                  <a:lnTo>
                    <a:pt x="122555" y="0"/>
                  </a:lnTo>
                  <a:lnTo>
                    <a:pt x="187325" y="40640"/>
                  </a:lnTo>
                  <a:lnTo>
                    <a:pt x="252730" y="8128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任意多边形 84"/>
            <p:cNvSpPr/>
            <p:nvPr>
              <p:custDataLst>
                <p:tags r:id="rId23"/>
              </p:custDataLst>
            </p:nvPr>
          </p:nvSpPr>
          <p:spPr>
            <a:xfrm>
              <a:off x="2807" y="6053"/>
              <a:ext cx="750" cy="501"/>
            </a:xfrm>
            <a:custGeom>
              <a:avLst/>
              <a:gdLst>
                <a:gd name="connisteX0" fmla="*/ 476250 w 476250"/>
                <a:gd name="connsiteY0" fmla="*/ 318135 h 318135"/>
                <a:gd name="connisteX1" fmla="*/ 435610 w 476250"/>
                <a:gd name="connsiteY1" fmla="*/ 244475 h 318135"/>
                <a:gd name="connisteX2" fmla="*/ 386715 w 476250"/>
                <a:gd name="connsiteY2" fmla="*/ 179705 h 318135"/>
                <a:gd name="connisteX3" fmla="*/ 329565 w 476250"/>
                <a:gd name="connsiteY3" fmla="*/ 114300 h 318135"/>
                <a:gd name="connisteX4" fmla="*/ 264795 w 476250"/>
                <a:gd name="connsiteY4" fmla="*/ 65405 h 318135"/>
                <a:gd name="connisteX5" fmla="*/ 199390 w 476250"/>
                <a:gd name="connsiteY5" fmla="*/ 33020 h 318135"/>
                <a:gd name="connisteX6" fmla="*/ 134620 w 476250"/>
                <a:gd name="connsiteY6" fmla="*/ 8255 h 318135"/>
                <a:gd name="connisteX7" fmla="*/ 69215 w 476250"/>
                <a:gd name="connsiteY7" fmla="*/ 8255 h 318135"/>
                <a:gd name="connisteX8" fmla="*/ 0 w 476250"/>
                <a:gd name="connsiteY8" fmla="*/ 0 h 3181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476250" h="318135">
                  <a:moveTo>
                    <a:pt x="476250" y="318135"/>
                  </a:moveTo>
                  <a:lnTo>
                    <a:pt x="435610" y="244475"/>
                  </a:lnTo>
                  <a:lnTo>
                    <a:pt x="386715" y="179705"/>
                  </a:lnTo>
                  <a:lnTo>
                    <a:pt x="329565" y="114300"/>
                  </a:lnTo>
                  <a:lnTo>
                    <a:pt x="264795" y="65405"/>
                  </a:lnTo>
                  <a:lnTo>
                    <a:pt x="199390" y="33020"/>
                  </a:lnTo>
                  <a:lnTo>
                    <a:pt x="134620" y="8255"/>
                  </a:lnTo>
                  <a:lnTo>
                    <a:pt x="69215" y="8255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任意多边形 85"/>
            <p:cNvSpPr/>
            <p:nvPr>
              <p:custDataLst>
                <p:tags r:id="rId24"/>
              </p:custDataLst>
            </p:nvPr>
          </p:nvSpPr>
          <p:spPr>
            <a:xfrm>
              <a:off x="2820" y="5880"/>
              <a:ext cx="314" cy="449"/>
            </a:xfrm>
            <a:custGeom>
              <a:avLst/>
              <a:gdLst>
                <a:gd name="connisteX0" fmla="*/ 97790 w 199390"/>
                <a:gd name="connsiteY0" fmla="*/ 285115 h 285115"/>
                <a:gd name="connisteX1" fmla="*/ 64770 w 199390"/>
                <a:gd name="connsiteY1" fmla="*/ 220345 h 285115"/>
                <a:gd name="connisteX2" fmla="*/ 32385 w 199390"/>
                <a:gd name="connsiteY2" fmla="*/ 154940 h 285115"/>
                <a:gd name="connisteX3" fmla="*/ 0 w 199390"/>
                <a:gd name="connsiteY3" fmla="*/ 89535 h 285115"/>
                <a:gd name="connisteX4" fmla="*/ 69215 w 199390"/>
                <a:gd name="connsiteY4" fmla="*/ 40640 h 285115"/>
                <a:gd name="connisteX5" fmla="*/ 133985 w 199390"/>
                <a:gd name="connsiteY5" fmla="*/ 24765 h 285115"/>
                <a:gd name="connisteX6" fmla="*/ 199390 w 199390"/>
                <a:gd name="connsiteY6" fmla="*/ 0 h 28511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199390" h="285115">
                  <a:moveTo>
                    <a:pt x="97790" y="285115"/>
                  </a:moveTo>
                  <a:lnTo>
                    <a:pt x="64770" y="220345"/>
                  </a:lnTo>
                  <a:lnTo>
                    <a:pt x="32385" y="154940"/>
                  </a:lnTo>
                  <a:lnTo>
                    <a:pt x="0" y="89535"/>
                  </a:lnTo>
                  <a:lnTo>
                    <a:pt x="69215" y="40640"/>
                  </a:lnTo>
                  <a:lnTo>
                    <a:pt x="133985" y="24765"/>
                  </a:lnTo>
                  <a:lnTo>
                    <a:pt x="19939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7" name="任意多边形 86"/>
          <p:cNvSpPr/>
          <p:nvPr/>
        </p:nvSpPr>
        <p:spPr>
          <a:xfrm>
            <a:off x="7371080" y="4100830"/>
            <a:ext cx="1157605" cy="46355"/>
          </a:xfrm>
          <a:custGeom>
            <a:avLst/>
            <a:gdLst>
              <a:gd name="connisteX0" fmla="*/ 0 w 1157605"/>
              <a:gd name="connsiteY0" fmla="*/ 46355 h 46355"/>
              <a:gd name="connisteX1" fmla="*/ 78105 w 1157605"/>
              <a:gd name="connsiteY1" fmla="*/ 27940 h 46355"/>
              <a:gd name="connisteX2" fmla="*/ 142875 w 1157605"/>
              <a:gd name="connsiteY2" fmla="*/ 18415 h 46355"/>
              <a:gd name="connisteX3" fmla="*/ 216535 w 1157605"/>
              <a:gd name="connsiteY3" fmla="*/ 18415 h 46355"/>
              <a:gd name="connisteX4" fmla="*/ 308610 w 1157605"/>
              <a:gd name="connsiteY4" fmla="*/ 9525 h 46355"/>
              <a:gd name="connisteX5" fmla="*/ 382905 w 1157605"/>
              <a:gd name="connsiteY5" fmla="*/ 0 h 46355"/>
              <a:gd name="connisteX6" fmla="*/ 483870 w 1157605"/>
              <a:gd name="connsiteY6" fmla="*/ 0 h 46355"/>
              <a:gd name="connisteX7" fmla="*/ 567055 w 1157605"/>
              <a:gd name="connsiteY7" fmla="*/ 0 h 46355"/>
              <a:gd name="connisteX8" fmla="*/ 640715 w 1157605"/>
              <a:gd name="connsiteY8" fmla="*/ 0 h 46355"/>
              <a:gd name="connisteX9" fmla="*/ 733425 w 1157605"/>
              <a:gd name="connsiteY9" fmla="*/ 0 h 46355"/>
              <a:gd name="connisteX10" fmla="*/ 816610 w 1157605"/>
              <a:gd name="connsiteY10" fmla="*/ 0 h 46355"/>
              <a:gd name="connisteX11" fmla="*/ 880745 w 1157605"/>
              <a:gd name="connsiteY11" fmla="*/ 0 h 46355"/>
              <a:gd name="connisteX12" fmla="*/ 963930 w 1157605"/>
              <a:gd name="connsiteY12" fmla="*/ 0 h 46355"/>
              <a:gd name="connisteX13" fmla="*/ 1028700 w 1157605"/>
              <a:gd name="connsiteY13" fmla="*/ 0 h 46355"/>
              <a:gd name="connisteX14" fmla="*/ 1092835 w 1157605"/>
              <a:gd name="connsiteY14" fmla="*/ 4445 h 46355"/>
              <a:gd name="connisteX15" fmla="*/ 1157605 w 1157605"/>
              <a:gd name="connsiteY15" fmla="*/ 13970 h 46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</a:cxnLst>
            <a:rect l="l" t="t" r="r" b="b"/>
            <a:pathLst>
              <a:path w="1157605" h="46355">
                <a:moveTo>
                  <a:pt x="0" y="46355"/>
                </a:moveTo>
                <a:lnTo>
                  <a:pt x="78105" y="27940"/>
                </a:lnTo>
                <a:lnTo>
                  <a:pt x="142875" y="18415"/>
                </a:lnTo>
                <a:lnTo>
                  <a:pt x="216535" y="18415"/>
                </a:lnTo>
                <a:lnTo>
                  <a:pt x="308610" y="9525"/>
                </a:lnTo>
                <a:lnTo>
                  <a:pt x="382905" y="0"/>
                </a:lnTo>
                <a:lnTo>
                  <a:pt x="483870" y="0"/>
                </a:lnTo>
                <a:lnTo>
                  <a:pt x="567055" y="0"/>
                </a:lnTo>
                <a:lnTo>
                  <a:pt x="640715" y="0"/>
                </a:lnTo>
                <a:lnTo>
                  <a:pt x="733425" y="0"/>
                </a:lnTo>
                <a:lnTo>
                  <a:pt x="816610" y="0"/>
                </a:lnTo>
                <a:lnTo>
                  <a:pt x="880745" y="0"/>
                </a:lnTo>
                <a:lnTo>
                  <a:pt x="963930" y="0"/>
                </a:lnTo>
                <a:lnTo>
                  <a:pt x="1028700" y="0"/>
                </a:lnTo>
                <a:lnTo>
                  <a:pt x="1092835" y="4445"/>
                </a:lnTo>
                <a:lnTo>
                  <a:pt x="1157605" y="1397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7416800" y="4563110"/>
            <a:ext cx="1093470" cy="106045"/>
          </a:xfrm>
          <a:custGeom>
            <a:avLst/>
            <a:gdLst>
              <a:gd name="connisteX0" fmla="*/ 1093470 w 1093470"/>
              <a:gd name="connsiteY0" fmla="*/ 106045 h 106045"/>
              <a:gd name="connisteX1" fmla="*/ 1024255 w 1093470"/>
              <a:gd name="connsiteY1" fmla="*/ 106045 h 106045"/>
              <a:gd name="connisteX2" fmla="*/ 950595 w 1093470"/>
              <a:gd name="connsiteY2" fmla="*/ 100965 h 106045"/>
              <a:gd name="connisteX3" fmla="*/ 867410 w 1093470"/>
              <a:gd name="connsiteY3" fmla="*/ 82550 h 106045"/>
              <a:gd name="connisteX4" fmla="*/ 784225 w 1093470"/>
              <a:gd name="connsiteY4" fmla="*/ 64135 h 106045"/>
              <a:gd name="connisteX5" fmla="*/ 715010 w 1093470"/>
              <a:gd name="connsiteY5" fmla="*/ 55245 h 106045"/>
              <a:gd name="connisteX6" fmla="*/ 613410 w 1093470"/>
              <a:gd name="connsiteY6" fmla="*/ 36830 h 106045"/>
              <a:gd name="connisteX7" fmla="*/ 530860 w 1093470"/>
              <a:gd name="connsiteY7" fmla="*/ 18415 h 106045"/>
              <a:gd name="connisteX8" fmla="*/ 456565 w 1093470"/>
              <a:gd name="connsiteY8" fmla="*/ 8890 h 106045"/>
              <a:gd name="connisteX9" fmla="*/ 387350 w 1093470"/>
              <a:gd name="connsiteY9" fmla="*/ 0 h 106045"/>
              <a:gd name="connisteX10" fmla="*/ 323215 w 1093470"/>
              <a:gd name="connsiteY10" fmla="*/ 0 h 106045"/>
              <a:gd name="connisteX11" fmla="*/ 258445 w 1093470"/>
              <a:gd name="connsiteY11" fmla="*/ 0 h 106045"/>
              <a:gd name="connisteX12" fmla="*/ 193675 w 1093470"/>
              <a:gd name="connsiteY12" fmla="*/ 0 h 106045"/>
              <a:gd name="connisteX13" fmla="*/ 129540 w 1093470"/>
              <a:gd name="connsiteY13" fmla="*/ 0 h 106045"/>
              <a:gd name="connisteX14" fmla="*/ 64770 w 1093470"/>
              <a:gd name="connsiteY14" fmla="*/ 0 h 106045"/>
              <a:gd name="connisteX15" fmla="*/ 0 w 1093470"/>
              <a:gd name="connsiteY15" fmla="*/ 4445 h 1060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</a:cxnLst>
            <a:rect l="l" t="t" r="r" b="b"/>
            <a:pathLst>
              <a:path w="1093470" h="106045">
                <a:moveTo>
                  <a:pt x="1093470" y="106045"/>
                </a:moveTo>
                <a:lnTo>
                  <a:pt x="1024255" y="106045"/>
                </a:lnTo>
                <a:lnTo>
                  <a:pt x="950595" y="100965"/>
                </a:lnTo>
                <a:lnTo>
                  <a:pt x="867410" y="82550"/>
                </a:lnTo>
                <a:lnTo>
                  <a:pt x="784225" y="64135"/>
                </a:lnTo>
                <a:lnTo>
                  <a:pt x="715010" y="55245"/>
                </a:lnTo>
                <a:lnTo>
                  <a:pt x="613410" y="36830"/>
                </a:lnTo>
                <a:lnTo>
                  <a:pt x="530860" y="18415"/>
                </a:lnTo>
                <a:lnTo>
                  <a:pt x="456565" y="8890"/>
                </a:lnTo>
                <a:lnTo>
                  <a:pt x="387350" y="0"/>
                </a:lnTo>
                <a:lnTo>
                  <a:pt x="323215" y="0"/>
                </a:lnTo>
                <a:lnTo>
                  <a:pt x="258445" y="0"/>
                </a:lnTo>
                <a:lnTo>
                  <a:pt x="193675" y="0"/>
                </a:lnTo>
                <a:lnTo>
                  <a:pt x="129540" y="0"/>
                </a:lnTo>
                <a:lnTo>
                  <a:pt x="64770" y="0"/>
                </a:lnTo>
                <a:lnTo>
                  <a:pt x="0" y="444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任意多边形 88"/>
          <p:cNvSpPr/>
          <p:nvPr/>
        </p:nvSpPr>
        <p:spPr>
          <a:xfrm>
            <a:off x="8251825" y="3911600"/>
            <a:ext cx="382905" cy="350520"/>
          </a:xfrm>
          <a:custGeom>
            <a:avLst/>
            <a:gdLst>
              <a:gd name="connisteX0" fmla="*/ 129540 w 382905"/>
              <a:gd name="connsiteY0" fmla="*/ 0 h 350520"/>
              <a:gd name="connisteX1" fmla="*/ 198755 w 382905"/>
              <a:gd name="connsiteY1" fmla="*/ 32385 h 350520"/>
              <a:gd name="connisteX2" fmla="*/ 262890 w 382905"/>
              <a:gd name="connsiteY2" fmla="*/ 97155 h 350520"/>
              <a:gd name="connisteX3" fmla="*/ 327660 w 382905"/>
              <a:gd name="connsiteY3" fmla="*/ 166370 h 350520"/>
              <a:gd name="connisteX4" fmla="*/ 382905 w 382905"/>
              <a:gd name="connsiteY4" fmla="*/ 231140 h 350520"/>
              <a:gd name="connisteX5" fmla="*/ 360045 w 382905"/>
              <a:gd name="connsiteY5" fmla="*/ 295275 h 350520"/>
              <a:gd name="connisteX6" fmla="*/ 267970 w 382905"/>
              <a:gd name="connsiteY6" fmla="*/ 313690 h 350520"/>
              <a:gd name="connisteX7" fmla="*/ 193675 w 382905"/>
              <a:gd name="connsiteY7" fmla="*/ 323215 h 350520"/>
              <a:gd name="connisteX8" fmla="*/ 129540 w 382905"/>
              <a:gd name="connsiteY8" fmla="*/ 341630 h 350520"/>
              <a:gd name="connisteX9" fmla="*/ 64770 w 382905"/>
              <a:gd name="connsiteY9" fmla="*/ 350520 h 350520"/>
              <a:gd name="connisteX10" fmla="*/ 0 w 382905"/>
              <a:gd name="connsiteY10" fmla="*/ 350520 h 3505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382905" h="350520">
                <a:moveTo>
                  <a:pt x="129540" y="0"/>
                </a:moveTo>
                <a:lnTo>
                  <a:pt x="198755" y="32385"/>
                </a:lnTo>
                <a:lnTo>
                  <a:pt x="262890" y="97155"/>
                </a:lnTo>
                <a:lnTo>
                  <a:pt x="327660" y="166370"/>
                </a:lnTo>
                <a:lnTo>
                  <a:pt x="382905" y="231140"/>
                </a:lnTo>
                <a:lnTo>
                  <a:pt x="360045" y="295275"/>
                </a:lnTo>
                <a:lnTo>
                  <a:pt x="267970" y="313690"/>
                </a:lnTo>
                <a:lnTo>
                  <a:pt x="193675" y="323215"/>
                </a:lnTo>
                <a:lnTo>
                  <a:pt x="129540" y="341630"/>
                </a:lnTo>
                <a:lnTo>
                  <a:pt x="64770" y="350520"/>
                </a:lnTo>
                <a:lnTo>
                  <a:pt x="0" y="35052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任意多边形 89"/>
          <p:cNvSpPr/>
          <p:nvPr/>
        </p:nvSpPr>
        <p:spPr>
          <a:xfrm>
            <a:off x="7264400" y="4382770"/>
            <a:ext cx="327660" cy="452120"/>
          </a:xfrm>
          <a:custGeom>
            <a:avLst/>
            <a:gdLst>
              <a:gd name="connisteX0" fmla="*/ 323215 w 327660"/>
              <a:gd name="connsiteY0" fmla="*/ 0 h 452120"/>
              <a:gd name="connisteX1" fmla="*/ 258445 w 327660"/>
              <a:gd name="connsiteY1" fmla="*/ 23495 h 452120"/>
              <a:gd name="connisteX2" fmla="*/ 193675 w 327660"/>
              <a:gd name="connsiteY2" fmla="*/ 60325 h 452120"/>
              <a:gd name="connisteX3" fmla="*/ 120015 w 327660"/>
              <a:gd name="connsiteY3" fmla="*/ 83185 h 452120"/>
              <a:gd name="connisteX4" fmla="*/ 55880 w 327660"/>
              <a:gd name="connsiteY4" fmla="*/ 111125 h 452120"/>
              <a:gd name="connisteX5" fmla="*/ 0 w 327660"/>
              <a:gd name="connsiteY5" fmla="*/ 175260 h 452120"/>
              <a:gd name="connisteX6" fmla="*/ 69215 w 327660"/>
              <a:gd name="connsiteY6" fmla="*/ 240030 h 452120"/>
              <a:gd name="connisteX7" fmla="*/ 125095 w 327660"/>
              <a:gd name="connsiteY7" fmla="*/ 304800 h 452120"/>
              <a:gd name="connisteX8" fmla="*/ 189230 w 327660"/>
              <a:gd name="connsiteY8" fmla="*/ 360045 h 452120"/>
              <a:gd name="connisteX9" fmla="*/ 254000 w 327660"/>
              <a:gd name="connsiteY9" fmla="*/ 415290 h 452120"/>
              <a:gd name="connisteX10" fmla="*/ 327660 w 327660"/>
              <a:gd name="connsiteY10" fmla="*/ 452120 h 4521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327660" h="452120">
                <a:moveTo>
                  <a:pt x="323215" y="0"/>
                </a:moveTo>
                <a:lnTo>
                  <a:pt x="258445" y="23495"/>
                </a:lnTo>
                <a:lnTo>
                  <a:pt x="193675" y="60325"/>
                </a:lnTo>
                <a:lnTo>
                  <a:pt x="120015" y="83185"/>
                </a:lnTo>
                <a:lnTo>
                  <a:pt x="55880" y="111125"/>
                </a:lnTo>
                <a:lnTo>
                  <a:pt x="0" y="175260"/>
                </a:lnTo>
                <a:lnTo>
                  <a:pt x="69215" y="240030"/>
                </a:lnTo>
                <a:lnTo>
                  <a:pt x="125095" y="304800"/>
                </a:lnTo>
                <a:lnTo>
                  <a:pt x="189230" y="360045"/>
                </a:lnTo>
                <a:lnTo>
                  <a:pt x="254000" y="415290"/>
                </a:lnTo>
                <a:lnTo>
                  <a:pt x="327660" y="45212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>
            <p:custDataLst>
              <p:tags r:id="rId25"/>
            </p:custDataLst>
          </p:nvPr>
        </p:nvSpPr>
        <p:spPr>
          <a:xfrm>
            <a:off x="9332595" y="2152650"/>
            <a:ext cx="196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</a:t>
            </a:r>
            <a:r>
              <a:rPr lang="zh-CN" altLang="en-US"/>
              <a:t>回合</a:t>
            </a:r>
            <a:endParaRPr lang="zh-CN" altLang="en-US"/>
          </a:p>
        </p:txBody>
      </p:sp>
      <p:sp>
        <p:nvSpPr>
          <p:cNvPr id="92" name="任意多边形 91"/>
          <p:cNvSpPr/>
          <p:nvPr>
            <p:custDataLst>
              <p:tags r:id="rId26"/>
            </p:custDataLst>
          </p:nvPr>
        </p:nvSpPr>
        <p:spPr>
          <a:xfrm>
            <a:off x="9797415" y="2567940"/>
            <a:ext cx="56515" cy="741045"/>
          </a:xfrm>
          <a:custGeom>
            <a:avLst/>
            <a:gdLst>
              <a:gd name="connisteX0" fmla="*/ 48260 w 56515"/>
              <a:gd name="connsiteY0" fmla="*/ 0 h 741045"/>
              <a:gd name="connisteX1" fmla="*/ 40640 w 56515"/>
              <a:gd name="connsiteY1" fmla="*/ 69215 h 741045"/>
              <a:gd name="connisteX2" fmla="*/ 32385 w 56515"/>
              <a:gd name="connsiteY2" fmla="*/ 142240 h 741045"/>
              <a:gd name="connisteX3" fmla="*/ 32385 w 56515"/>
              <a:gd name="connsiteY3" fmla="*/ 215900 h 741045"/>
              <a:gd name="connisteX4" fmla="*/ 24130 w 56515"/>
              <a:gd name="connsiteY4" fmla="*/ 285115 h 741045"/>
              <a:gd name="connisteX5" fmla="*/ 15875 w 56515"/>
              <a:gd name="connsiteY5" fmla="*/ 349885 h 741045"/>
              <a:gd name="connisteX6" fmla="*/ 15875 w 56515"/>
              <a:gd name="connsiteY6" fmla="*/ 415290 h 741045"/>
              <a:gd name="connisteX7" fmla="*/ 15875 w 56515"/>
              <a:gd name="connsiteY7" fmla="*/ 480695 h 741045"/>
              <a:gd name="connisteX8" fmla="*/ 15875 w 56515"/>
              <a:gd name="connsiteY8" fmla="*/ 545465 h 741045"/>
              <a:gd name="connisteX9" fmla="*/ 0 w 56515"/>
              <a:gd name="connsiteY9" fmla="*/ 610870 h 741045"/>
              <a:gd name="connisteX10" fmla="*/ 36195 w 56515"/>
              <a:gd name="connsiteY10" fmla="*/ 676275 h 741045"/>
              <a:gd name="connisteX11" fmla="*/ 56515 w 56515"/>
              <a:gd name="connsiteY11" fmla="*/ 741045 h 7410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6515" h="741045">
                <a:moveTo>
                  <a:pt x="48260" y="0"/>
                </a:moveTo>
                <a:lnTo>
                  <a:pt x="40640" y="69215"/>
                </a:lnTo>
                <a:lnTo>
                  <a:pt x="32385" y="142240"/>
                </a:lnTo>
                <a:lnTo>
                  <a:pt x="32385" y="215900"/>
                </a:lnTo>
                <a:lnTo>
                  <a:pt x="24130" y="285115"/>
                </a:lnTo>
                <a:lnTo>
                  <a:pt x="15875" y="349885"/>
                </a:lnTo>
                <a:lnTo>
                  <a:pt x="15875" y="415290"/>
                </a:lnTo>
                <a:lnTo>
                  <a:pt x="15875" y="480695"/>
                </a:lnTo>
                <a:lnTo>
                  <a:pt x="15875" y="545465"/>
                </a:lnTo>
                <a:lnTo>
                  <a:pt x="0" y="610870"/>
                </a:lnTo>
                <a:lnTo>
                  <a:pt x="36195" y="676275"/>
                </a:lnTo>
                <a:lnTo>
                  <a:pt x="56515" y="74104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>
            <p:custDataLst>
              <p:tags r:id="rId27"/>
            </p:custDataLst>
          </p:nvPr>
        </p:nvSpPr>
        <p:spPr>
          <a:xfrm>
            <a:off x="9577070" y="3093085"/>
            <a:ext cx="553720" cy="391160"/>
          </a:xfrm>
          <a:custGeom>
            <a:avLst/>
            <a:gdLst>
              <a:gd name="connisteX0" fmla="*/ 0 w 553720"/>
              <a:gd name="connsiteY0" fmla="*/ 0 h 391160"/>
              <a:gd name="connisteX1" fmla="*/ 28575 w 553720"/>
              <a:gd name="connsiteY1" fmla="*/ 77470 h 391160"/>
              <a:gd name="connisteX2" fmla="*/ 73660 w 553720"/>
              <a:gd name="connsiteY2" fmla="*/ 163195 h 391160"/>
              <a:gd name="connisteX3" fmla="*/ 138430 w 553720"/>
              <a:gd name="connsiteY3" fmla="*/ 236220 h 391160"/>
              <a:gd name="connisteX4" fmla="*/ 203835 w 553720"/>
              <a:gd name="connsiteY4" fmla="*/ 301625 h 391160"/>
              <a:gd name="connisteX5" fmla="*/ 268605 w 553720"/>
              <a:gd name="connsiteY5" fmla="*/ 342265 h 391160"/>
              <a:gd name="connisteX6" fmla="*/ 334010 w 553720"/>
              <a:gd name="connsiteY6" fmla="*/ 391160 h 391160"/>
              <a:gd name="connisteX7" fmla="*/ 374650 w 553720"/>
              <a:gd name="connsiteY7" fmla="*/ 321945 h 391160"/>
              <a:gd name="connisteX8" fmla="*/ 423545 w 553720"/>
              <a:gd name="connsiteY8" fmla="*/ 240665 h 391160"/>
              <a:gd name="connisteX9" fmla="*/ 464185 w 553720"/>
              <a:gd name="connsiteY9" fmla="*/ 175260 h 391160"/>
              <a:gd name="connisteX10" fmla="*/ 504825 w 553720"/>
              <a:gd name="connsiteY10" fmla="*/ 109855 h 391160"/>
              <a:gd name="connisteX11" fmla="*/ 553720 w 553720"/>
              <a:gd name="connsiteY11" fmla="*/ 33020 h 3911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53720" h="391160">
                <a:moveTo>
                  <a:pt x="0" y="0"/>
                </a:moveTo>
                <a:lnTo>
                  <a:pt x="28575" y="77470"/>
                </a:lnTo>
                <a:lnTo>
                  <a:pt x="73660" y="163195"/>
                </a:lnTo>
                <a:lnTo>
                  <a:pt x="138430" y="236220"/>
                </a:lnTo>
                <a:lnTo>
                  <a:pt x="203835" y="301625"/>
                </a:lnTo>
                <a:lnTo>
                  <a:pt x="268605" y="342265"/>
                </a:lnTo>
                <a:lnTo>
                  <a:pt x="334010" y="391160"/>
                </a:lnTo>
                <a:lnTo>
                  <a:pt x="374650" y="321945"/>
                </a:lnTo>
                <a:lnTo>
                  <a:pt x="423545" y="240665"/>
                </a:lnTo>
                <a:lnTo>
                  <a:pt x="464185" y="175260"/>
                </a:lnTo>
                <a:lnTo>
                  <a:pt x="504825" y="109855"/>
                </a:lnTo>
                <a:lnTo>
                  <a:pt x="553720" y="3302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8939530" y="3650615"/>
            <a:ext cx="2022475" cy="2105025"/>
            <a:chOff x="937" y="5726"/>
            <a:chExt cx="3185" cy="3315"/>
          </a:xfrm>
        </p:grpSpPr>
        <p:sp>
          <p:nvSpPr>
            <p:cNvPr id="95" name="文本框 94"/>
            <p:cNvSpPr txBox="1"/>
            <p:nvPr>
              <p:custDataLst>
                <p:tags r:id="rId28"/>
              </p:custDataLst>
            </p:nvPr>
          </p:nvSpPr>
          <p:spPr>
            <a:xfrm>
              <a:off x="2134" y="5726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A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96" name="文本框 95"/>
            <p:cNvSpPr txBox="1"/>
            <p:nvPr>
              <p:custDataLst>
                <p:tags r:id="rId29"/>
              </p:custDataLst>
            </p:nvPr>
          </p:nvSpPr>
          <p:spPr>
            <a:xfrm>
              <a:off x="3476" y="7582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1"/>
                  </a:solidFill>
                  <a:sym typeface="+mn-ea"/>
                </a:rPr>
                <a:t>C</a:t>
              </a:r>
              <a:endParaRPr lang="en-US" altLang="zh-CN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97" name="文本框 96"/>
            <p:cNvSpPr txBox="1"/>
            <p:nvPr>
              <p:custDataLst>
                <p:tags r:id="rId30"/>
              </p:custDataLst>
            </p:nvPr>
          </p:nvSpPr>
          <p:spPr>
            <a:xfrm>
              <a:off x="937" y="7582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1"/>
                  </a:solidFill>
                  <a:sym typeface="+mn-ea"/>
                </a:rPr>
                <a:t>B</a:t>
              </a:r>
              <a:endParaRPr lang="en-US" altLang="zh-CN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98" name="文本框 97"/>
            <p:cNvSpPr txBox="1"/>
            <p:nvPr>
              <p:custDataLst>
                <p:tags r:id="rId31"/>
              </p:custDataLst>
            </p:nvPr>
          </p:nvSpPr>
          <p:spPr>
            <a:xfrm>
              <a:off x="3412" y="6458"/>
              <a:ext cx="6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3"/>
                  </a:solidFill>
                  <a:sym typeface="+mn-ea"/>
                </a:rPr>
                <a:t>2</a:t>
              </a:r>
              <a:endParaRPr lang="en-US" altLang="zh-CN">
                <a:solidFill>
                  <a:schemeClr val="accent3"/>
                </a:solidFill>
                <a:sym typeface="+mn-ea"/>
              </a:endParaRPr>
            </a:p>
          </p:txBody>
        </p:sp>
        <p:sp>
          <p:nvSpPr>
            <p:cNvPr id="99" name="文本框 98"/>
            <p:cNvSpPr txBox="1"/>
            <p:nvPr>
              <p:custDataLst>
                <p:tags r:id="rId32"/>
              </p:custDataLst>
            </p:nvPr>
          </p:nvSpPr>
          <p:spPr>
            <a:xfrm>
              <a:off x="1216" y="6381"/>
              <a:ext cx="4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3"/>
                  </a:solidFill>
                </a:rPr>
                <a:t>2</a:t>
              </a:r>
              <a:endParaRPr lang="en-US" altLang="zh-CN">
                <a:solidFill>
                  <a:schemeClr val="accent3"/>
                </a:solidFill>
              </a:endParaRPr>
            </a:p>
          </p:txBody>
        </p:sp>
        <p:sp>
          <p:nvSpPr>
            <p:cNvPr id="100" name="文本框 99"/>
            <p:cNvSpPr txBox="1"/>
            <p:nvPr>
              <p:custDataLst>
                <p:tags r:id="rId33"/>
              </p:custDataLst>
            </p:nvPr>
          </p:nvSpPr>
          <p:spPr>
            <a:xfrm>
              <a:off x="2223" y="8461"/>
              <a:ext cx="6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accent3"/>
                  </a:solidFill>
                  <a:sym typeface="+mn-ea"/>
                </a:rPr>
                <a:t>1</a:t>
              </a:r>
              <a:endParaRPr lang="en-US" altLang="zh-CN">
                <a:solidFill>
                  <a:schemeClr val="accent3"/>
                </a:solidFill>
                <a:sym typeface="+mn-ea"/>
              </a:endParaRPr>
            </a:p>
          </p:txBody>
        </p:sp>
        <p:sp>
          <p:nvSpPr>
            <p:cNvPr id="101" name="任意多边形 100"/>
            <p:cNvSpPr/>
            <p:nvPr>
              <p:custDataLst>
                <p:tags r:id="rId34"/>
              </p:custDataLst>
            </p:nvPr>
          </p:nvSpPr>
          <p:spPr>
            <a:xfrm>
              <a:off x="1717" y="6009"/>
              <a:ext cx="404" cy="346"/>
            </a:xfrm>
            <a:custGeom>
              <a:avLst/>
              <a:gdLst>
                <a:gd name="connisteX0" fmla="*/ 256540 w 256540"/>
                <a:gd name="connsiteY0" fmla="*/ 0 h 219710"/>
                <a:gd name="connisteX1" fmla="*/ 187325 w 256540"/>
                <a:gd name="connsiteY1" fmla="*/ 3810 h 219710"/>
                <a:gd name="connisteX2" fmla="*/ 121920 w 256540"/>
                <a:gd name="connsiteY2" fmla="*/ 20320 h 219710"/>
                <a:gd name="connisteX3" fmla="*/ 64770 w 256540"/>
                <a:gd name="connsiteY3" fmla="*/ 85090 h 219710"/>
                <a:gd name="connisteX4" fmla="*/ 32385 w 256540"/>
                <a:gd name="connsiteY4" fmla="*/ 150495 h 219710"/>
                <a:gd name="connisteX5" fmla="*/ 0 w 256540"/>
                <a:gd name="connsiteY5" fmla="*/ 219710 h 21971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256540" h="219710">
                  <a:moveTo>
                    <a:pt x="256540" y="0"/>
                  </a:moveTo>
                  <a:lnTo>
                    <a:pt x="187325" y="3810"/>
                  </a:lnTo>
                  <a:lnTo>
                    <a:pt x="121920" y="20320"/>
                  </a:lnTo>
                  <a:lnTo>
                    <a:pt x="64770" y="85090"/>
                  </a:lnTo>
                  <a:lnTo>
                    <a:pt x="32385" y="150495"/>
                  </a:lnTo>
                  <a:lnTo>
                    <a:pt x="0" y="21971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任意多边形 101"/>
            <p:cNvSpPr/>
            <p:nvPr>
              <p:custDataLst>
                <p:tags r:id="rId35"/>
              </p:custDataLst>
            </p:nvPr>
          </p:nvSpPr>
          <p:spPr>
            <a:xfrm>
              <a:off x="1595" y="6137"/>
              <a:ext cx="391" cy="314"/>
            </a:xfrm>
            <a:custGeom>
              <a:avLst/>
              <a:gdLst>
                <a:gd name="connisteX0" fmla="*/ 0 w 248285"/>
                <a:gd name="connsiteY0" fmla="*/ 0 h 199390"/>
                <a:gd name="connisteX1" fmla="*/ 8255 w 248285"/>
                <a:gd name="connsiteY1" fmla="*/ 69215 h 199390"/>
                <a:gd name="connisteX2" fmla="*/ 16510 w 248285"/>
                <a:gd name="connsiteY2" fmla="*/ 133985 h 199390"/>
                <a:gd name="connisteX3" fmla="*/ 32385 w 248285"/>
                <a:gd name="connsiteY3" fmla="*/ 199390 h 199390"/>
                <a:gd name="connisteX4" fmla="*/ 109855 w 248285"/>
                <a:gd name="connsiteY4" fmla="*/ 195580 h 199390"/>
                <a:gd name="connisteX5" fmla="*/ 175260 w 248285"/>
                <a:gd name="connsiteY5" fmla="*/ 162560 h 199390"/>
                <a:gd name="connisteX6" fmla="*/ 248285 w 248285"/>
                <a:gd name="connsiteY6" fmla="*/ 113665 h 19939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48285" h="199390">
                  <a:moveTo>
                    <a:pt x="0" y="0"/>
                  </a:moveTo>
                  <a:lnTo>
                    <a:pt x="8255" y="69215"/>
                  </a:lnTo>
                  <a:lnTo>
                    <a:pt x="16510" y="133985"/>
                  </a:lnTo>
                  <a:lnTo>
                    <a:pt x="32385" y="199390"/>
                  </a:lnTo>
                  <a:lnTo>
                    <a:pt x="109855" y="195580"/>
                  </a:lnTo>
                  <a:lnTo>
                    <a:pt x="175260" y="162560"/>
                  </a:lnTo>
                  <a:lnTo>
                    <a:pt x="248285" y="1136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/>
            <p:nvPr>
              <p:custDataLst>
                <p:tags r:id="rId36"/>
              </p:custDataLst>
            </p:nvPr>
          </p:nvSpPr>
          <p:spPr>
            <a:xfrm>
              <a:off x="1172" y="6881"/>
              <a:ext cx="121" cy="519"/>
            </a:xfrm>
            <a:custGeom>
              <a:avLst/>
              <a:gdLst>
                <a:gd name="connisteX0" fmla="*/ 76835 w 76835"/>
                <a:gd name="connsiteY0" fmla="*/ 0 h 329565"/>
                <a:gd name="connisteX1" fmla="*/ 40640 w 76835"/>
                <a:gd name="connsiteY1" fmla="*/ 69215 h 329565"/>
                <a:gd name="connisteX2" fmla="*/ 15875 w 76835"/>
                <a:gd name="connsiteY2" fmla="*/ 133985 h 329565"/>
                <a:gd name="connisteX3" fmla="*/ 0 w 76835"/>
                <a:gd name="connsiteY3" fmla="*/ 199390 h 329565"/>
                <a:gd name="connisteX4" fmla="*/ 0 w 76835"/>
                <a:gd name="connsiteY4" fmla="*/ 264795 h 329565"/>
                <a:gd name="connisteX5" fmla="*/ 0 w 76835"/>
                <a:gd name="connsiteY5" fmla="*/ 329565 h 3295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76835" h="329565">
                  <a:moveTo>
                    <a:pt x="76835" y="0"/>
                  </a:moveTo>
                  <a:lnTo>
                    <a:pt x="40640" y="69215"/>
                  </a:lnTo>
                  <a:lnTo>
                    <a:pt x="15875" y="133985"/>
                  </a:lnTo>
                  <a:lnTo>
                    <a:pt x="0" y="199390"/>
                  </a:lnTo>
                  <a:lnTo>
                    <a:pt x="0" y="264795"/>
                  </a:lnTo>
                  <a:lnTo>
                    <a:pt x="0" y="3295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任意多边形 103"/>
            <p:cNvSpPr/>
            <p:nvPr>
              <p:custDataLst>
                <p:tags r:id="rId37"/>
              </p:custDataLst>
            </p:nvPr>
          </p:nvSpPr>
          <p:spPr>
            <a:xfrm>
              <a:off x="998" y="7240"/>
              <a:ext cx="552" cy="276"/>
            </a:xfrm>
            <a:custGeom>
              <a:avLst/>
              <a:gdLst>
                <a:gd name="connisteX0" fmla="*/ 0 w 350520"/>
                <a:gd name="connsiteY0" fmla="*/ 0 h 175260"/>
                <a:gd name="connisteX1" fmla="*/ 45085 w 350520"/>
                <a:gd name="connsiteY1" fmla="*/ 69215 h 175260"/>
                <a:gd name="connisteX2" fmla="*/ 85725 w 350520"/>
                <a:gd name="connsiteY2" fmla="*/ 134620 h 175260"/>
                <a:gd name="connisteX3" fmla="*/ 151130 w 350520"/>
                <a:gd name="connsiteY3" fmla="*/ 175260 h 175260"/>
                <a:gd name="connisteX4" fmla="*/ 215900 w 350520"/>
                <a:gd name="connsiteY4" fmla="*/ 121920 h 175260"/>
                <a:gd name="connisteX5" fmla="*/ 281305 w 350520"/>
                <a:gd name="connsiteY5" fmla="*/ 57150 h 175260"/>
                <a:gd name="connisteX6" fmla="*/ 350520 w 350520"/>
                <a:gd name="connsiteY6" fmla="*/ 8255 h 1752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350520" h="175260">
                  <a:moveTo>
                    <a:pt x="0" y="0"/>
                  </a:moveTo>
                  <a:lnTo>
                    <a:pt x="45085" y="69215"/>
                  </a:lnTo>
                  <a:lnTo>
                    <a:pt x="85725" y="134620"/>
                  </a:lnTo>
                  <a:lnTo>
                    <a:pt x="151130" y="175260"/>
                  </a:lnTo>
                  <a:lnTo>
                    <a:pt x="215900" y="121920"/>
                  </a:lnTo>
                  <a:lnTo>
                    <a:pt x="281305" y="57150"/>
                  </a:lnTo>
                  <a:lnTo>
                    <a:pt x="350520" y="825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任意多边形 104"/>
            <p:cNvSpPr/>
            <p:nvPr>
              <p:custDataLst>
                <p:tags r:id="rId38"/>
              </p:custDataLst>
            </p:nvPr>
          </p:nvSpPr>
          <p:spPr>
            <a:xfrm>
              <a:off x="1313" y="8183"/>
              <a:ext cx="692" cy="461"/>
            </a:xfrm>
            <a:custGeom>
              <a:avLst/>
              <a:gdLst>
                <a:gd name="connisteX0" fmla="*/ 0 w 439420"/>
                <a:gd name="connsiteY0" fmla="*/ 0 h 292735"/>
                <a:gd name="connisteX1" fmla="*/ 52705 w 439420"/>
                <a:gd name="connsiteY1" fmla="*/ 77470 h 292735"/>
                <a:gd name="connisteX2" fmla="*/ 101600 w 439420"/>
                <a:gd name="connsiteY2" fmla="*/ 142240 h 292735"/>
                <a:gd name="connisteX3" fmla="*/ 167005 w 439420"/>
                <a:gd name="connsiteY3" fmla="*/ 199390 h 292735"/>
                <a:gd name="connisteX4" fmla="*/ 240030 w 439420"/>
                <a:gd name="connsiteY4" fmla="*/ 231775 h 292735"/>
                <a:gd name="connisteX5" fmla="*/ 309245 w 439420"/>
                <a:gd name="connsiteY5" fmla="*/ 260350 h 292735"/>
                <a:gd name="connisteX6" fmla="*/ 374650 w 439420"/>
                <a:gd name="connsiteY6" fmla="*/ 276860 h 292735"/>
                <a:gd name="connisteX7" fmla="*/ 439420 w 439420"/>
                <a:gd name="connsiteY7" fmla="*/ 292735 h 2927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39420" h="292735">
                  <a:moveTo>
                    <a:pt x="0" y="0"/>
                  </a:moveTo>
                  <a:lnTo>
                    <a:pt x="52705" y="77470"/>
                  </a:lnTo>
                  <a:lnTo>
                    <a:pt x="101600" y="142240"/>
                  </a:lnTo>
                  <a:lnTo>
                    <a:pt x="167005" y="199390"/>
                  </a:lnTo>
                  <a:lnTo>
                    <a:pt x="240030" y="231775"/>
                  </a:lnTo>
                  <a:lnTo>
                    <a:pt x="309245" y="260350"/>
                  </a:lnTo>
                  <a:lnTo>
                    <a:pt x="374650" y="276860"/>
                  </a:lnTo>
                  <a:lnTo>
                    <a:pt x="439420" y="29273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任意多边形 105"/>
            <p:cNvSpPr/>
            <p:nvPr>
              <p:custDataLst>
                <p:tags r:id="rId39"/>
              </p:custDataLst>
            </p:nvPr>
          </p:nvSpPr>
          <p:spPr>
            <a:xfrm>
              <a:off x="1717" y="8510"/>
              <a:ext cx="308" cy="256"/>
            </a:xfrm>
            <a:custGeom>
              <a:avLst/>
              <a:gdLst>
                <a:gd name="connisteX0" fmla="*/ 0 w 195580"/>
                <a:gd name="connsiteY0" fmla="*/ 162560 h 162560"/>
                <a:gd name="connisteX1" fmla="*/ 64770 w 195580"/>
                <a:gd name="connsiteY1" fmla="*/ 162560 h 162560"/>
                <a:gd name="connisteX2" fmla="*/ 130175 w 195580"/>
                <a:gd name="connsiteY2" fmla="*/ 154305 h 162560"/>
                <a:gd name="connisteX3" fmla="*/ 195580 w 195580"/>
                <a:gd name="connsiteY3" fmla="*/ 130175 h 162560"/>
                <a:gd name="connisteX4" fmla="*/ 191135 w 195580"/>
                <a:gd name="connsiteY4" fmla="*/ 64770 h 162560"/>
                <a:gd name="connisteX5" fmla="*/ 175260 w 195580"/>
                <a:gd name="connsiteY5" fmla="*/ 0 h 1625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95580" h="162560">
                  <a:moveTo>
                    <a:pt x="0" y="162560"/>
                  </a:moveTo>
                  <a:lnTo>
                    <a:pt x="64770" y="162560"/>
                  </a:lnTo>
                  <a:lnTo>
                    <a:pt x="130175" y="154305"/>
                  </a:lnTo>
                  <a:lnTo>
                    <a:pt x="195580" y="130175"/>
                  </a:lnTo>
                  <a:lnTo>
                    <a:pt x="191135" y="64770"/>
                  </a:lnTo>
                  <a:lnTo>
                    <a:pt x="17526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任意多边形 106"/>
            <p:cNvSpPr/>
            <p:nvPr>
              <p:custDataLst>
                <p:tags r:id="rId40"/>
              </p:custDataLst>
            </p:nvPr>
          </p:nvSpPr>
          <p:spPr>
            <a:xfrm>
              <a:off x="2666" y="8208"/>
              <a:ext cx="802" cy="520"/>
            </a:xfrm>
            <a:custGeom>
              <a:avLst/>
              <a:gdLst>
                <a:gd name="connisteX0" fmla="*/ 0 w 509270"/>
                <a:gd name="connsiteY0" fmla="*/ 330200 h 330200"/>
                <a:gd name="connisteX1" fmla="*/ 69215 w 509270"/>
                <a:gd name="connsiteY1" fmla="*/ 309880 h 330200"/>
                <a:gd name="connisteX2" fmla="*/ 134620 w 509270"/>
                <a:gd name="connsiteY2" fmla="*/ 285115 h 330200"/>
                <a:gd name="connisteX3" fmla="*/ 199390 w 509270"/>
                <a:gd name="connsiteY3" fmla="*/ 252730 h 330200"/>
                <a:gd name="connisteX4" fmla="*/ 264795 w 509270"/>
                <a:gd name="connsiteY4" fmla="*/ 212090 h 330200"/>
                <a:gd name="connisteX5" fmla="*/ 329565 w 509270"/>
                <a:gd name="connsiteY5" fmla="*/ 171450 h 330200"/>
                <a:gd name="connisteX6" fmla="*/ 394970 w 509270"/>
                <a:gd name="connsiteY6" fmla="*/ 130810 h 330200"/>
                <a:gd name="connisteX7" fmla="*/ 452120 w 509270"/>
                <a:gd name="connsiteY7" fmla="*/ 65405 h 330200"/>
                <a:gd name="connisteX8" fmla="*/ 509270 w 509270"/>
                <a:gd name="connsiteY8" fmla="*/ 0 h 3302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509270" h="330200">
                  <a:moveTo>
                    <a:pt x="0" y="330200"/>
                  </a:moveTo>
                  <a:lnTo>
                    <a:pt x="69215" y="309880"/>
                  </a:lnTo>
                  <a:lnTo>
                    <a:pt x="134620" y="285115"/>
                  </a:lnTo>
                  <a:lnTo>
                    <a:pt x="199390" y="252730"/>
                  </a:lnTo>
                  <a:lnTo>
                    <a:pt x="264795" y="212090"/>
                  </a:lnTo>
                  <a:lnTo>
                    <a:pt x="329565" y="171450"/>
                  </a:lnTo>
                  <a:lnTo>
                    <a:pt x="394970" y="130810"/>
                  </a:lnTo>
                  <a:lnTo>
                    <a:pt x="452120" y="65405"/>
                  </a:lnTo>
                  <a:lnTo>
                    <a:pt x="50927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任意多边形 107"/>
            <p:cNvSpPr/>
            <p:nvPr>
              <p:custDataLst>
                <p:tags r:id="rId41"/>
              </p:custDataLst>
            </p:nvPr>
          </p:nvSpPr>
          <p:spPr>
            <a:xfrm>
              <a:off x="3166" y="8106"/>
              <a:ext cx="372" cy="359"/>
            </a:xfrm>
            <a:custGeom>
              <a:avLst/>
              <a:gdLst>
                <a:gd name="connisteX0" fmla="*/ 0 w 236220"/>
                <a:gd name="connsiteY0" fmla="*/ 0 h 227965"/>
                <a:gd name="connisteX1" fmla="*/ 69215 w 236220"/>
                <a:gd name="connsiteY1" fmla="*/ 3810 h 227965"/>
                <a:gd name="connisteX2" fmla="*/ 134620 w 236220"/>
                <a:gd name="connsiteY2" fmla="*/ 20320 h 227965"/>
                <a:gd name="connisteX3" fmla="*/ 199390 w 236220"/>
                <a:gd name="connsiteY3" fmla="*/ 20320 h 227965"/>
                <a:gd name="connisteX4" fmla="*/ 227965 w 236220"/>
                <a:gd name="connsiteY4" fmla="*/ 85090 h 227965"/>
                <a:gd name="connisteX5" fmla="*/ 236220 w 236220"/>
                <a:gd name="connsiteY5" fmla="*/ 162560 h 227965"/>
                <a:gd name="connisteX6" fmla="*/ 236220 w 236220"/>
                <a:gd name="connsiteY6" fmla="*/ 227965 h 2279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36220" h="227965">
                  <a:moveTo>
                    <a:pt x="0" y="0"/>
                  </a:moveTo>
                  <a:lnTo>
                    <a:pt x="69215" y="3810"/>
                  </a:lnTo>
                  <a:lnTo>
                    <a:pt x="134620" y="20320"/>
                  </a:lnTo>
                  <a:lnTo>
                    <a:pt x="199390" y="20320"/>
                  </a:lnTo>
                  <a:lnTo>
                    <a:pt x="227965" y="85090"/>
                  </a:lnTo>
                  <a:lnTo>
                    <a:pt x="236220" y="162560"/>
                  </a:lnTo>
                  <a:lnTo>
                    <a:pt x="236220" y="227965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任意多边形 108"/>
            <p:cNvSpPr/>
            <p:nvPr>
              <p:custDataLst>
                <p:tags r:id="rId42"/>
              </p:custDataLst>
            </p:nvPr>
          </p:nvSpPr>
          <p:spPr>
            <a:xfrm>
              <a:off x="3807" y="6926"/>
              <a:ext cx="122" cy="731"/>
            </a:xfrm>
            <a:custGeom>
              <a:avLst/>
              <a:gdLst>
                <a:gd name="connisteX0" fmla="*/ 0 w 77470"/>
                <a:gd name="connsiteY0" fmla="*/ 464185 h 464185"/>
                <a:gd name="connisteX1" fmla="*/ 36830 w 77470"/>
                <a:gd name="connsiteY1" fmla="*/ 390525 h 464185"/>
                <a:gd name="connisteX2" fmla="*/ 69850 w 77470"/>
                <a:gd name="connsiteY2" fmla="*/ 325755 h 464185"/>
                <a:gd name="connisteX3" fmla="*/ 77470 w 77470"/>
                <a:gd name="connsiteY3" fmla="*/ 260350 h 464185"/>
                <a:gd name="connisteX4" fmla="*/ 77470 w 77470"/>
                <a:gd name="connsiteY4" fmla="*/ 195580 h 464185"/>
                <a:gd name="connisteX5" fmla="*/ 77470 w 77470"/>
                <a:gd name="connsiteY5" fmla="*/ 130175 h 464185"/>
                <a:gd name="connisteX6" fmla="*/ 73660 w 77470"/>
                <a:gd name="connsiteY6" fmla="*/ 64770 h 464185"/>
                <a:gd name="connisteX7" fmla="*/ 41275 w 77470"/>
                <a:gd name="connsiteY7" fmla="*/ 0 h 4641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77470" h="464185">
                  <a:moveTo>
                    <a:pt x="0" y="464185"/>
                  </a:moveTo>
                  <a:lnTo>
                    <a:pt x="36830" y="390525"/>
                  </a:lnTo>
                  <a:lnTo>
                    <a:pt x="69850" y="325755"/>
                  </a:lnTo>
                  <a:lnTo>
                    <a:pt x="77470" y="260350"/>
                  </a:lnTo>
                  <a:lnTo>
                    <a:pt x="77470" y="195580"/>
                  </a:lnTo>
                  <a:lnTo>
                    <a:pt x="77470" y="130175"/>
                  </a:lnTo>
                  <a:lnTo>
                    <a:pt x="73660" y="64770"/>
                  </a:lnTo>
                  <a:lnTo>
                    <a:pt x="41275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任意多边形 109"/>
            <p:cNvSpPr/>
            <p:nvPr>
              <p:custDataLst>
                <p:tags r:id="rId43"/>
              </p:custDataLst>
            </p:nvPr>
          </p:nvSpPr>
          <p:spPr>
            <a:xfrm>
              <a:off x="3724" y="6926"/>
              <a:ext cx="398" cy="263"/>
            </a:xfrm>
            <a:custGeom>
              <a:avLst/>
              <a:gdLst>
                <a:gd name="connisteX0" fmla="*/ 0 w 252730"/>
                <a:gd name="connsiteY0" fmla="*/ 167005 h 167005"/>
                <a:gd name="connisteX1" fmla="*/ 24765 w 252730"/>
                <a:gd name="connsiteY1" fmla="*/ 93345 h 167005"/>
                <a:gd name="connisteX2" fmla="*/ 57150 w 252730"/>
                <a:gd name="connsiteY2" fmla="*/ 28575 h 167005"/>
                <a:gd name="connisteX3" fmla="*/ 122555 w 252730"/>
                <a:gd name="connsiteY3" fmla="*/ 0 h 167005"/>
                <a:gd name="connisteX4" fmla="*/ 187325 w 252730"/>
                <a:gd name="connsiteY4" fmla="*/ 40640 h 167005"/>
                <a:gd name="connisteX5" fmla="*/ 252730 w 252730"/>
                <a:gd name="connsiteY5" fmla="*/ 81280 h 16700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252730" h="167005">
                  <a:moveTo>
                    <a:pt x="0" y="167005"/>
                  </a:moveTo>
                  <a:lnTo>
                    <a:pt x="24765" y="93345"/>
                  </a:lnTo>
                  <a:lnTo>
                    <a:pt x="57150" y="28575"/>
                  </a:lnTo>
                  <a:lnTo>
                    <a:pt x="122555" y="0"/>
                  </a:lnTo>
                  <a:lnTo>
                    <a:pt x="187325" y="40640"/>
                  </a:lnTo>
                  <a:lnTo>
                    <a:pt x="252730" y="8128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任意多边形 110"/>
            <p:cNvSpPr/>
            <p:nvPr>
              <p:custDataLst>
                <p:tags r:id="rId44"/>
              </p:custDataLst>
            </p:nvPr>
          </p:nvSpPr>
          <p:spPr>
            <a:xfrm>
              <a:off x="2807" y="6053"/>
              <a:ext cx="750" cy="501"/>
            </a:xfrm>
            <a:custGeom>
              <a:avLst/>
              <a:gdLst>
                <a:gd name="connisteX0" fmla="*/ 476250 w 476250"/>
                <a:gd name="connsiteY0" fmla="*/ 318135 h 318135"/>
                <a:gd name="connisteX1" fmla="*/ 435610 w 476250"/>
                <a:gd name="connsiteY1" fmla="*/ 244475 h 318135"/>
                <a:gd name="connisteX2" fmla="*/ 386715 w 476250"/>
                <a:gd name="connsiteY2" fmla="*/ 179705 h 318135"/>
                <a:gd name="connisteX3" fmla="*/ 329565 w 476250"/>
                <a:gd name="connsiteY3" fmla="*/ 114300 h 318135"/>
                <a:gd name="connisteX4" fmla="*/ 264795 w 476250"/>
                <a:gd name="connsiteY4" fmla="*/ 65405 h 318135"/>
                <a:gd name="connisteX5" fmla="*/ 199390 w 476250"/>
                <a:gd name="connsiteY5" fmla="*/ 33020 h 318135"/>
                <a:gd name="connisteX6" fmla="*/ 134620 w 476250"/>
                <a:gd name="connsiteY6" fmla="*/ 8255 h 318135"/>
                <a:gd name="connisteX7" fmla="*/ 69215 w 476250"/>
                <a:gd name="connsiteY7" fmla="*/ 8255 h 318135"/>
                <a:gd name="connisteX8" fmla="*/ 0 w 476250"/>
                <a:gd name="connsiteY8" fmla="*/ 0 h 3181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476250" h="318135">
                  <a:moveTo>
                    <a:pt x="476250" y="318135"/>
                  </a:moveTo>
                  <a:lnTo>
                    <a:pt x="435610" y="244475"/>
                  </a:lnTo>
                  <a:lnTo>
                    <a:pt x="386715" y="179705"/>
                  </a:lnTo>
                  <a:lnTo>
                    <a:pt x="329565" y="114300"/>
                  </a:lnTo>
                  <a:lnTo>
                    <a:pt x="264795" y="65405"/>
                  </a:lnTo>
                  <a:lnTo>
                    <a:pt x="199390" y="33020"/>
                  </a:lnTo>
                  <a:lnTo>
                    <a:pt x="134620" y="8255"/>
                  </a:lnTo>
                  <a:lnTo>
                    <a:pt x="69215" y="8255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任意多边形 111"/>
            <p:cNvSpPr/>
            <p:nvPr>
              <p:custDataLst>
                <p:tags r:id="rId45"/>
              </p:custDataLst>
            </p:nvPr>
          </p:nvSpPr>
          <p:spPr>
            <a:xfrm>
              <a:off x="2820" y="5880"/>
              <a:ext cx="314" cy="449"/>
            </a:xfrm>
            <a:custGeom>
              <a:avLst/>
              <a:gdLst>
                <a:gd name="connisteX0" fmla="*/ 97790 w 199390"/>
                <a:gd name="connsiteY0" fmla="*/ 285115 h 285115"/>
                <a:gd name="connisteX1" fmla="*/ 64770 w 199390"/>
                <a:gd name="connsiteY1" fmla="*/ 220345 h 285115"/>
                <a:gd name="connisteX2" fmla="*/ 32385 w 199390"/>
                <a:gd name="connsiteY2" fmla="*/ 154940 h 285115"/>
                <a:gd name="connisteX3" fmla="*/ 0 w 199390"/>
                <a:gd name="connsiteY3" fmla="*/ 89535 h 285115"/>
                <a:gd name="connisteX4" fmla="*/ 69215 w 199390"/>
                <a:gd name="connsiteY4" fmla="*/ 40640 h 285115"/>
                <a:gd name="connisteX5" fmla="*/ 133985 w 199390"/>
                <a:gd name="connsiteY5" fmla="*/ 24765 h 285115"/>
                <a:gd name="connisteX6" fmla="*/ 199390 w 199390"/>
                <a:gd name="connsiteY6" fmla="*/ 0 h 28511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199390" h="285115">
                  <a:moveTo>
                    <a:pt x="97790" y="285115"/>
                  </a:moveTo>
                  <a:lnTo>
                    <a:pt x="64770" y="220345"/>
                  </a:lnTo>
                  <a:lnTo>
                    <a:pt x="32385" y="154940"/>
                  </a:lnTo>
                  <a:lnTo>
                    <a:pt x="0" y="89535"/>
                  </a:lnTo>
                  <a:lnTo>
                    <a:pt x="69215" y="40640"/>
                  </a:lnTo>
                  <a:lnTo>
                    <a:pt x="133985" y="24765"/>
                  </a:lnTo>
                  <a:lnTo>
                    <a:pt x="199390" y="0"/>
                  </a:lnTo>
                </a:path>
              </a:pathLst>
            </a:cu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7592060" y="1518285"/>
            <a:ext cx="112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zh-CN" altLang="en-US"/>
              <a:t>视角</a:t>
            </a:r>
            <a:endParaRPr lang="zh-CN" altLang="en-US"/>
          </a:p>
        </p:txBody>
      </p:sp>
      <p:sp>
        <p:nvSpPr>
          <p:cNvPr id="115" name="任意多边形 114"/>
          <p:cNvSpPr/>
          <p:nvPr>
            <p:custDataLst>
              <p:tags r:id="rId46"/>
            </p:custDataLst>
          </p:nvPr>
        </p:nvSpPr>
        <p:spPr>
          <a:xfrm>
            <a:off x="10918190" y="4310380"/>
            <a:ext cx="1157605" cy="46355"/>
          </a:xfrm>
          <a:custGeom>
            <a:avLst/>
            <a:gdLst>
              <a:gd name="connisteX0" fmla="*/ 0 w 1157605"/>
              <a:gd name="connsiteY0" fmla="*/ 46355 h 46355"/>
              <a:gd name="connisteX1" fmla="*/ 78105 w 1157605"/>
              <a:gd name="connsiteY1" fmla="*/ 27940 h 46355"/>
              <a:gd name="connisteX2" fmla="*/ 142875 w 1157605"/>
              <a:gd name="connsiteY2" fmla="*/ 18415 h 46355"/>
              <a:gd name="connisteX3" fmla="*/ 216535 w 1157605"/>
              <a:gd name="connsiteY3" fmla="*/ 18415 h 46355"/>
              <a:gd name="connisteX4" fmla="*/ 308610 w 1157605"/>
              <a:gd name="connsiteY4" fmla="*/ 9525 h 46355"/>
              <a:gd name="connisteX5" fmla="*/ 382905 w 1157605"/>
              <a:gd name="connsiteY5" fmla="*/ 0 h 46355"/>
              <a:gd name="connisteX6" fmla="*/ 483870 w 1157605"/>
              <a:gd name="connsiteY6" fmla="*/ 0 h 46355"/>
              <a:gd name="connisteX7" fmla="*/ 567055 w 1157605"/>
              <a:gd name="connsiteY7" fmla="*/ 0 h 46355"/>
              <a:gd name="connisteX8" fmla="*/ 640715 w 1157605"/>
              <a:gd name="connsiteY8" fmla="*/ 0 h 46355"/>
              <a:gd name="connisteX9" fmla="*/ 733425 w 1157605"/>
              <a:gd name="connsiteY9" fmla="*/ 0 h 46355"/>
              <a:gd name="connisteX10" fmla="*/ 816610 w 1157605"/>
              <a:gd name="connsiteY10" fmla="*/ 0 h 46355"/>
              <a:gd name="connisteX11" fmla="*/ 880745 w 1157605"/>
              <a:gd name="connsiteY11" fmla="*/ 0 h 46355"/>
              <a:gd name="connisteX12" fmla="*/ 963930 w 1157605"/>
              <a:gd name="connsiteY12" fmla="*/ 0 h 46355"/>
              <a:gd name="connisteX13" fmla="*/ 1028700 w 1157605"/>
              <a:gd name="connsiteY13" fmla="*/ 0 h 46355"/>
              <a:gd name="connisteX14" fmla="*/ 1092835 w 1157605"/>
              <a:gd name="connsiteY14" fmla="*/ 4445 h 46355"/>
              <a:gd name="connisteX15" fmla="*/ 1157605 w 1157605"/>
              <a:gd name="connsiteY15" fmla="*/ 13970 h 46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</a:cxnLst>
            <a:rect l="l" t="t" r="r" b="b"/>
            <a:pathLst>
              <a:path w="1157605" h="46355">
                <a:moveTo>
                  <a:pt x="0" y="46355"/>
                </a:moveTo>
                <a:lnTo>
                  <a:pt x="78105" y="27940"/>
                </a:lnTo>
                <a:lnTo>
                  <a:pt x="142875" y="18415"/>
                </a:lnTo>
                <a:lnTo>
                  <a:pt x="216535" y="18415"/>
                </a:lnTo>
                <a:lnTo>
                  <a:pt x="308610" y="9525"/>
                </a:lnTo>
                <a:lnTo>
                  <a:pt x="382905" y="0"/>
                </a:lnTo>
                <a:lnTo>
                  <a:pt x="483870" y="0"/>
                </a:lnTo>
                <a:lnTo>
                  <a:pt x="567055" y="0"/>
                </a:lnTo>
                <a:lnTo>
                  <a:pt x="640715" y="0"/>
                </a:lnTo>
                <a:lnTo>
                  <a:pt x="733425" y="0"/>
                </a:lnTo>
                <a:lnTo>
                  <a:pt x="816610" y="0"/>
                </a:lnTo>
                <a:lnTo>
                  <a:pt x="880745" y="0"/>
                </a:lnTo>
                <a:lnTo>
                  <a:pt x="963930" y="0"/>
                </a:lnTo>
                <a:lnTo>
                  <a:pt x="1028700" y="0"/>
                </a:lnTo>
                <a:lnTo>
                  <a:pt x="1092835" y="4445"/>
                </a:lnTo>
                <a:lnTo>
                  <a:pt x="1157605" y="1397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6" name="任意多边形 115"/>
          <p:cNvSpPr/>
          <p:nvPr>
            <p:custDataLst>
              <p:tags r:id="rId47"/>
            </p:custDataLst>
          </p:nvPr>
        </p:nvSpPr>
        <p:spPr>
          <a:xfrm>
            <a:off x="11049635" y="4772660"/>
            <a:ext cx="1093470" cy="106045"/>
          </a:xfrm>
          <a:custGeom>
            <a:avLst/>
            <a:gdLst>
              <a:gd name="connisteX0" fmla="*/ 1093470 w 1093470"/>
              <a:gd name="connsiteY0" fmla="*/ 106045 h 106045"/>
              <a:gd name="connisteX1" fmla="*/ 1024255 w 1093470"/>
              <a:gd name="connsiteY1" fmla="*/ 106045 h 106045"/>
              <a:gd name="connisteX2" fmla="*/ 950595 w 1093470"/>
              <a:gd name="connsiteY2" fmla="*/ 100965 h 106045"/>
              <a:gd name="connisteX3" fmla="*/ 867410 w 1093470"/>
              <a:gd name="connsiteY3" fmla="*/ 82550 h 106045"/>
              <a:gd name="connisteX4" fmla="*/ 784225 w 1093470"/>
              <a:gd name="connsiteY4" fmla="*/ 64135 h 106045"/>
              <a:gd name="connisteX5" fmla="*/ 715010 w 1093470"/>
              <a:gd name="connsiteY5" fmla="*/ 55245 h 106045"/>
              <a:gd name="connisteX6" fmla="*/ 613410 w 1093470"/>
              <a:gd name="connsiteY6" fmla="*/ 36830 h 106045"/>
              <a:gd name="connisteX7" fmla="*/ 530860 w 1093470"/>
              <a:gd name="connsiteY7" fmla="*/ 18415 h 106045"/>
              <a:gd name="connisteX8" fmla="*/ 456565 w 1093470"/>
              <a:gd name="connsiteY8" fmla="*/ 8890 h 106045"/>
              <a:gd name="connisteX9" fmla="*/ 387350 w 1093470"/>
              <a:gd name="connsiteY9" fmla="*/ 0 h 106045"/>
              <a:gd name="connisteX10" fmla="*/ 323215 w 1093470"/>
              <a:gd name="connsiteY10" fmla="*/ 0 h 106045"/>
              <a:gd name="connisteX11" fmla="*/ 258445 w 1093470"/>
              <a:gd name="connsiteY11" fmla="*/ 0 h 106045"/>
              <a:gd name="connisteX12" fmla="*/ 193675 w 1093470"/>
              <a:gd name="connsiteY12" fmla="*/ 0 h 106045"/>
              <a:gd name="connisteX13" fmla="*/ 129540 w 1093470"/>
              <a:gd name="connsiteY13" fmla="*/ 0 h 106045"/>
              <a:gd name="connisteX14" fmla="*/ 64770 w 1093470"/>
              <a:gd name="connsiteY14" fmla="*/ 0 h 106045"/>
              <a:gd name="connisteX15" fmla="*/ 0 w 1093470"/>
              <a:gd name="connsiteY15" fmla="*/ 4445 h 1060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</a:cxnLst>
            <a:rect l="l" t="t" r="r" b="b"/>
            <a:pathLst>
              <a:path w="1093470" h="106045">
                <a:moveTo>
                  <a:pt x="1093470" y="106045"/>
                </a:moveTo>
                <a:lnTo>
                  <a:pt x="1024255" y="106045"/>
                </a:lnTo>
                <a:lnTo>
                  <a:pt x="950595" y="100965"/>
                </a:lnTo>
                <a:lnTo>
                  <a:pt x="867410" y="82550"/>
                </a:lnTo>
                <a:lnTo>
                  <a:pt x="784225" y="64135"/>
                </a:lnTo>
                <a:lnTo>
                  <a:pt x="715010" y="55245"/>
                </a:lnTo>
                <a:lnTo>
                  <a:pt x="613410" y="36830"/>
                </a:lnTo>
                <a:lnTo>
                  <a:pt x="530860" y="18415"/>
                </a:lnTo>
                <a:lnTo>
                  <a:pt x="456565" y="8890"/>
                </a:lnTo>
                <a:lnTo>
                  <a:pt x="387350" y="0"/>
                </a:lnTo>
                <a:lnTo>
                  <a:pt x="323215" y="0"/>
                </a:lnTo>
                <a:lnTo>
                  <a:pt x="258445" y="0"/>
                </a:lnTo>
                <a:lnTo>
                  <a:pt x="193675" y="0"/>
                </a:lnTo>
                <a:lnTo>
                  <a:pt x="129540" y="0"/>
                </a:lnTo>
                <a:lnTo>
                  <a:pt x="64770" y="0"/>
                </a:lnTo>
                <a:lnTo>
                  <a:pt x="0" y="444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任意多边形 116"/>
          <p:cNvSpPr/>
          <p:nvPr>
            <p:custDataLst>
              <p:tags r:id="rId48"/>
            </p:custDataLst>
          </p:nvPr>
        </p:nvSpPr>
        <p:spPr>
          <a:xfrm>
            <a:off x="11760200" y="4084320"/>
            <a:ext cx="382905" cy="350520"/>
          </a:xfrm>
          <a:custGeom>
            <a:avLst/>
            <a:gdLst>
              <a:gd name="connisteX0" fmla="*/ 129540 w 382905"/>
              <a:gd name="connsiteY0" fmla="*/ 0 h 350520"/>
              <a:gd name="connisteX1" fmla="*/ 198755 w 382905"/>
              <a:gd name="connsiteY1" fmla="*/ 32385 h 350520"/>
              <a:gd name="connisteX2" fmla="*/ 262890 w 382905"/>
              <a:gd name="connsiteY2" fmla="*/ 97155 h 350520"/>
              <a:gd name="connisteX3" fmla="*/ 327660 w 382905"/>
              <a:gd name="connsiteY3" fmla="*/ 166370 h 350520"/>
              <a:gd name="connisteX4" fmla="*/ 382905 w 382905"/>
              <a:gd name="connsiteY4" fmla="*/ 231140 h 350520"/>
              <a:gd name="connisteX5" fmla="*/ 360045 w 382905"/>
              <a:gd name="connsiteY5" fmla="*/ 295275 h 350520"/>
              <a:gd name="connisteX6" fmla="*/ 267970 w 382905"/>
              <a:gd name="connsiteY6" fmla="*/ 313690 h 350520"/>
              <a:gd name="connisteX7" fmla="*/ 193675 w 382905"/>
              <a:gd name="connsiteY7" fmla="*/ 323215 h 350520"/>
              <a:gd name="connisteX8" fmla="*/ 129540 w 382905"/>
              <a:gd name="connsiteY8" fmla="*/ 341630 h 350520"/>
              <a:gd name="connisteX9" fmla="*/ 64770 w 382905"/>
              <a:gd name="connsiteY9" fmla="*/ 350520 h 350520"/>
              <a:gd name="connisteX10" fmla="*/ 0 w 382905"/>
              <a:gd name="connsiteY10" fmla="*/ 350520 h 3505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382905" h="350520">
                <a:moveTo>
                  <a:pt x="129540" y="0"/>
                </a:moveTo>
                <a:lnTo>
                  <a:pt x="198755" y="32385"/>
                </a:lnTo>
                <a:lnTo>
                  <a:pt x="262890" y="97155"/>
                </a:lnTo>
                <a:lnTo>
                  <a:pt x="327660" y="166370"/>
                </a:lnTo>
                <a:lnTo>
                  <a:pt x="382905" y="231140"/>
                </a:lnTo>
                <a:lnTo>
                  <a:pt x="360045" y="295275"/>
                </a:lnTo>
                <a:lnTo>
                  <a:pt x="267970" y="313690"/>
                </a:lnTo>
                <a:lnTo>
                  <a:pt x="193675" y="323215"/>
                </a:lnTo>
                <a:lnTo>
                  <a:pt x="129540" y="341630"/>
                </a:lnTo>
                <a:lnTo>
                  <a:pt x="64770" y="350520"/>
                </a:lnTo>
                <a:lnTo>
                  <a:pt x="0" y="35052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任意多边形 117"/>
          <p:cNvSpPr/>
          <p:nvPr>
            <p:custDataLst>
              <p:tags r:id="rId49"/>
            </p:custDataLst>
          </p:nvPr>
        </p:nvSpPr>
        <p:spPr>
          <a:xfrm>
            <a:off x="10897235" y="4592320"/>
            <a:ext cx="327660" cy="452120"/>
          </a:xfrm>
          <a:custGeom>
            <a:avLst/>
            <a:gdLst>
              <a:gd name="connisteX0" fmla="*/ 323215 w 327660"/>
              <a:gd name="connsiteY0" fmla="*/ 0 h 452120"/>
              <a:gd name="connisteX1" fmla="*/ 258445 w 327660"/>
              <a:gd name="connsiteY1" fmla="*/ 23495 h 452120"/>
              <a:gd name="connisteX2" fmla="*/ 193675 w 327660"/>
              <a:gd name="connsiteY2" fmla="*/ 60325 h 452120"/>
              <a:gd name="connisteX3" fmla="*/ 120015 w 327660"/>
              <a:gd name="connsiteY3" fmla="*/ 83185 h 452120"/>
              <a:gd name="connisteX4" fmla="*/ 55880 w 327660"/>
              <a:gd name="connsiteY4" fmla="*/ 111125 h 452120"/>
              <a:gd name="connisteX5" fmla="*/ 0 w 327660"/>
              <a:gd name="connsiteY5" fmla="*/ 175260 h 452120"/>
              <a:gd name="connisteX6" fmla="*/ 69215 w 327660"/>
              <a:gd name="connsiteY6" fmla="*/ 240030 h 452120"/>
              <a:gd name="connisteX7" fmla="*/ 125095 w 327660"/>
              <a:gd name="connsiteY7" fmla="*/ 304800 h 452120"/>
              <a:gd name="connisteX8" fmla="*/ 189230 w 327660"/>
              <a:gd name="connsiteY8" fmla="*/ 360045 h 452120"/>
              <a:gd name="connisteX9" fmla="*/ 254000 w 327660"/>
              <a:gd name="connsiteY9" fmla="*/ 415290 h 452120"/>
              <a:gd name="connisteX10" fmla="*/ 327660 w 327660"/>
              <a:gd name="connsiteY10" fmla="*/ 452120 h 4521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327660" h="452120">
                <a:moveTo>
                  <a:pt x="323215" y="0"/>
                </a:moveTo>
                <a:lnTo>
                  <a:pt x="258445" y="23495"/>
                </a:lnTo>
                <a:lnTo>
                  <a:pt x="193675" y="60325"/>
                </a:lnTo>
                <a:lnTo>
                  <a:pt x="120015" y="83185"/>
                </a:lnTo>
                <a:lnTo>
                  <a:pt x="55880" y="111125"/>
                </a:lnTo>
                <a:lnTo>
                  <a:pt x="0" y="175260"/>
                </a:lnTo>
                <a:lnTo>
                  <a:pt x="69215" y="240030"/>
                </a:lnTo>
                <a:lnTo>
                  <a:pt x="125095" y="304800"/>
                </a:lnTo>
                <a:lnTo>
                  <a:pt x="189230" y="360045"/>
                </a:lnTo>
                <a:lnTo>
                  <a:pt x="254000" y="415290"/>
                </a:lnTo>
                <a:lnTo>
                  <a:pt x="327660" y="45212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56.xml><?xml version="1.0" encoding="utf-8"?>
<p:tagLst xmlns:p="http://schemas.openxmlformats.org/presentationml/2006/main">
  <p:tag name="COMMONDATA" val="eyJoZGlkIjoiMzg4NjJjY2U1YjE4YzEyMDdiZjNkYmM0YjEyOGM3ZjgifQ==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Q2NTU5ODExODQ1IiwKCSJHcm91cElkIiA6ICI0NTQ1MjQyNTAiLAoJIkltYWdlIiA6ICJpVkJPUncwS0dnb0FBQUFOU1VoRVVnQUFBTXdBQUFGQ0NBWUFBQUM5N3pMdUFBQUFDWEJJV1hNQUFBc1RBQUFMRXdFQW1wd1lBQUFZY0VsRVFWUjRuTzNkZTFSVWRRSUg4Ty93U0FGRmQ4SFZOZktCbTV4Q0xSbDh3STRnRkFZRVdtQUliQWM1aTZjbGJkdDFUZGdGWGZMQndWMURNL05WMnJLV0dWQnNCYW1SRVQ0UjVOR0cybEdXVmdwU1dCSGsvWmladTMvUVhCa0gwSitpSThQM2M0N256UDNkMSsrSDl6dS8reDZBaUlpSWlJaUlpSWlJaUlpSWlJaUlpSWlJaUlpSWlJaUlpSWlJaUlpSWlJaUlpSWlJaUlpSWlJaUlpSWlJaUlpSWlJaUlpSWlJaUlpSWlJaUlpSWlJaUlpSWlJaUlpSWlJaU1na0tZeGRnVHZoNHVMeUpRQnZZOWVEN2gxSmtncEtTa3BtR1d2OVpzWmFjVDloV0FZWmhVSXgwNWpydHpEbXl2dExVVkdSc2F0QTk0QlNxVFIyRlFaOEQwTjBUekV3UkFJWUdDSUJEQXlSQUFhR1NBQURReVNBZ1NFU3dNQVFDV0JnaUFRd01FUUNHQmdpQVF3TWtRQUdoa2dBQTBNa2dJRWhFc0RBRUFsZ1lJZ0VNREJFQWhnWUlnRU16QUNTbjU4UFNaS01YWTFCallHNUJjdVhMKyt4Zk9YS2xmZTBIa3VYTG9WV3E3MmpaZFRXMXFLNHVMaWZhalQ0bU1SYlkrNjJVNmRPOVZqZTA5dHEvUHo4OEwvLy9RK2pSbzBDQVBtelJxUEJBdzg4b0RldHA2ZW5IRHBQVDArOWNVZU9IT21QcWh1b3FhbEJiR3dzNHVQak1YZnVYTXlZTVFOang0NEZBR2kxV3BpWlhmOE9iV3hzUkU1T0RqbzZPdURtNW9aaHc0YnBMYXVwcVVtdnJLbXBDUVVGQlRBM043OHJkYWM3NU9MaUlybTR1RWgzaTBhamtkUnF0VFI3OW14SnJWWWJqUGZ5OHVweFBnOFBEL256cjMvOWEwbVNKQ2s3TzF2Nis5Ly9McGNmUEhoUWI3aDdPM3ByazR1TFM0LzFFRlZTVWlMRnhNUklrcVRmaGllZmZGSnZPdDI0OXZaMnlkWFZWVytjV3EwMnFHZC8xYTgzdXY5dlkyNXo3R0g2c0hEaFFuUjBkS0Nqb3dNTEZpeEFlM3M3cksydDVmR05qWTFZc0dDQi9Ea25KNmZYWmYzeWw3L0VvVU9INU9HeXNqSk1uank1MStuUG56K1BGMTU0d2FEYzI3dnIzWVdwcWFrWU0yYU1jSnNBNFBISEg4Zmpqejh1RHg4NGNBQXBLU200ZHUwYVFrSkNBQUJwYVdtM3RXeFR4OEQwSVNNakF3RGc1dWFHckt3cytQajQ0Sk5QUHBISGUzdDd5OE82RFJrQVdscGE1QTJ2dmIwZEFEQmh3Z1NVbDVmTDA1U1dsc0xmMzcvWGRUczVPUm5zbGltVlN1VGs1UFM1eXhNY0hBeC9mMzlFUlVVWmpEdDA2QkMyYk5rQ1cxdGJwS2FteXVYKy92N3c5L2VIajQ5UHIwSFJhclY2YmRUcHFjeVVNVEIzZ2JXMXRiemhxVlFxQU1Dd1ljTmdZV0dCcTFldnd0cmFHcFdWbFhCMGRPeHpPVlZWVlRBM054ZnFTUllzV0lBcFU2YjBPTTdYMXhlK3ZyNEdHN2t1M04xN21JMGJOK3BOWTJabXB0ZURhalFhekp3NVU2L3Nmbmd6NWQzR3dQUkJxOVdpdkx3Y2FyVWEwZEhSdHp4ZlR6ME1BTXlhTlF0SGpoekI4T0hETVh2MmJDZ1UrdStDdjNGRHpzckt3bzgvL29nMWE5YmM4cm9qSWlKdWVWcWRtKzErYVRRYVdGcGFDaS9YRkRFd3ZXaHRiWVd2cnkvczdPeWdVQ2dRRnhlSHFLZ29PUWhBMTNGTDkyR2Rubm9Zb09zYlBpa3BDVFkyTmxpMmJKbkJmTHB2YTkwM2RWaFlHQUlEQTFGVlZZVUhIM3l3WDlzSGRIMGg2SGJ2Z29PRDVjOGpSNDdFVzIrOUpVL1gzdDZPam80TytQajRHQ3lqcHpKVHhzRDB3c3JLQ2hrWkdiQ3pzNE9ibXh2R2pSc0hRUC9iMk52Yld4N3VhMSsrdUxnWUxTMHRVS2xVc0xLeWdrYWowVHZvN28ydHJTMFdMVnFFaXhjdjlsdGd0Rm90dEZvdDNubm5IVmhaV1dINDhPRUF1a0tSbFpVRm9PdlVlSGNORFExd2NuTEN2bjM3NURMZEx0a1hYM3dobDNHWGJKQ3pzN01UbXI2cHFRa0hEaHhBVzFzYmxpNWRpdSsrK3c1dGJXM1l0MjhmcGsrZmpuSGp4cUd5c2xJK2x2bjV6MzkrMDJVdVhicFVxQTU3OSs3RjFLbFRNWDM2OUI3SGw1U1V5R2Ywbm5ubUdVeWNPQkZBMS9XaW5ucExBSGV0aHh1SUdKaCtwTkZvVUZGUmdWV3JWbUh5NU1sd2RIU0VsNWNYa3BPVGNmSGlSVVJIUitPbGwxN0N0V3ZYOEljLy9BSGJ0bTJEcmEydFBQK05GeSs3dTNUcEVzek56ZlV1TFBia2swOCtRV2RuWjYrQitkV3Zmb1hnNEdDODhzb3JXTE5tRGR6ZDNRRUFvMGFONnZWWTV1dXZ2NGF6cy9QTm1qOG9NREI5dUhyMUtnREF3dUw2bjBsMzNRWG9PblBVZlhqRWlCRTkzaTZUbFpXRmpSczM0b1VYWGtCZ1lDQUE0TUtGQzFpOGVERjI3dHlKMGFOSEl5d3NESys4OGdvQTZKM3lqWStQUjNaMk5oUUtCUUlEQXcxT0ZOem9vNDgrNm5QOGlCRWpFQmNYaC96OGZCUVdGaUkrUGw2dUl3Q28xV3BZV0ZpZ3ZyNGVGaFlXVUt2VitPeXp6L0RtbTIvMnVEeEprcURSYUZCWFZ3Y3pNN09iMW0rZ1kyRDZFQmtaaWJxNk9yMVFkTDhPMDExdnh6QU9EZzZvcXFwQ1hGd2NubnJxS2JrOElTRUJhV2xwOGkwMHVyQUF3S0pGaStUUGlZbUpXTDkrUFNSSnVtbnZJdUxkZDkvRnE2KytxbmNoRnVocTgvZmZmdytGUW9IZzRHQ2NPM2NPRGc0T21EQmhndDUwQ29VQ1ZsWlcwR3ExVUtsVVVLdlZVS2xVL1ZySCs5R0EvanJRM1NiQlh5QVRkK045WTMyNThaNnhHMG1TQkxWYWZkZFBQZXRPS2hRWEZ4dHR1elh0cndQcWxVaFAwRmRZZ0s3ZVpyQmNwMkZncU4rMXRiVVp1d3AzRFFORHdxcXJxMUZWVlFYZytwbTk4dkp5WExseUJTMHRMWmc3ZHk0Nk9qcU1XY1c3aG9FeGt0TFNVaWlWeW51eVllWGs1Q0FpSWdLWEwxL0cvUG56Y2VIQ0JZTnBQRDA5ZS8zbjZ1cUtGU3RXeU5NZU8zWU1hOWV1bFljbFNVSmlZaUlxS2lwUVdscUtjZVBHR1R6N1l5cDRsc3pFMWRmWFkvMzY5ZGl4WXdmR2pCbUQzLzN1ZDFpMWFoVSsrT0FEdmVPWW5oNVlxNmlvUUhKeU10cmEydlFlTlFnS0NrSnViaTR1WGJvRUFEaDM3aHdtVHB3SXBWS0o1T1JrVEpzMjdlNDN6RWdZR0JPM2I5OCtUSmt5QlU1T1RnQzZibnZac1dNSHNyT3o0ZXZyQzZDcnQzdnd3UWZSMU5RazN3SzBlZk5tbkR4NUVzdVdMY1BVcVZNeGN1UklsSmFXWXVyVXFWaTRjQ0VBWU5teVpXaHBhY0hxMWFzQkFDZFBuc1NCQXdmd3dBTVBJQ0FnQU0zTnplanM3TVNLRlN2dzdMUFBHcUgxL1krN1pOMTBkblppKy9idENBZ0l3S3hacytEdjc0KzMzMzViZm81ZXR4dVZuNStQOFBCd3pKNDlHeUVoSWZqMjIyOXZ1dXlHaGdhc1hMa1M3dTd1Q0FnSVFINSt2anhPdDl4UFAvMFUzdDdlZU8yMTF3QUFCUVVGQ0E4UHg2eFpzeEFZR0lpOHZEd0F3Si8rOUNkczJMQkJubi9YcmwzdzhmR1JYNUR4elRmZndOUFRFMnExR3A5Ly9ybmVEWkptWm1idzl2Ykc1NTkvRHFEcjdvVEl5RWhVVmxiaTVaZGZ4dnZ2dnc5SmtwQ1dsb2I5Ky9kRHJWWWpJaUlDUlVWRmlJeU1oRWFqUVVaR0JqWnYzZ3g3ZTN1WW01dkQxOWNYNzczM0h2NzczLytpdnI0ZWUvZnVSVlpXRnNMRHd4RWNIR3d5WVFFWUdEMkppWW5JemMzRnBrMmJjT0xFQ1d6WXNBSC8rdGUvc0d2WExyM3BNakl5OE1ZYmJ5QTdPeHRqeG96QnVuWHJicnJzaElRRVhMdDJEWjkrK2lsU1VsTGtqYis3L1B4OFpHWm15bzhTTkRjM1k5V3FWVGgyN0JqbXpwMkxwS1FrQUlDSGh3Y0tDZ3JrK1U2Y09JSDI5bmI1MktTZ29BRHU3dTVvYUdoQVZWVVZIbjMwVWIzMU9EczdvN1MwVks5czJyUnArT2MvLzRuejU4K2pwcVlHUU5mQi9XZWZmWWEzM25vTE0yZk9CQUIwZEhSZzY5YXRXTHQyTFZhdFdvVWhRNGJnNFljZlJuUjBOQzVmdmd4WFYxZjVRYm55OG5KTW1qVHBwbitiZ1lTQitVbDlmVDJ5c3JJUUh4K1B5Wk1udzhMQ0F0T21UVU4wZExUODVLWE9TeSs5Qkh0N2U5amEyaUkwTkJRWExsem84MjB1VjY5ZXhkR2pSL0hIUC80Ujl2YjJzTGUzeDVJbFN3eW1pNGlJZ0kyTmpYemR3OHZMQzQ2T2ppZ3ZMOGV3WWNOUVZWVWxYMUgvL3Z2dlVWMWRqZnI2ZXRUVTFNRFB6MDhPNGVuVHB6Rm56aHg1dzlmZFRhQXphdFFvMU5YVlFhMVc2NVhiMk5qQTJka1pYMzMxRlFBZ0x5OFBTcVZTYjM1TFMwczg4c2dqZVB2dHQ1R2Ftb3JWcTFmRHk4c0wyN1p0dzRvVksrRHQ3WTFqeDQ1Qm85R2dzTERRNU81Z1ptQitjdW5TSlVpU1pQQVU1TGh4NDNEMTZsVzlRSFMvaTNuNDhPSHlsZTdlVkZkWHk4dlM2ZWxpb0lPRGc5N3cxcTFiRVJnWWlOMjdkNk9pb2dKQTF4VjZlM3Q3UFByb296aDkralR5OHZLZ1VxbWdVcW1RbDVlSGpvNE9uRDE3RmlxVlN0NUZ1L0grTHQydzFPMGRaeDkrK0NGQ1EwTlJYVjB0UHpvOWI5NDhWRlpXWXVIQ2hYS0lGQW9GdG0vZmpxQ2dJSHp3d1FmeTU4V0xGNk8rdmg1ZVhsNDRkT2dRMHRQVE1YYnNXSk83eTVrSC9UL1JmWXRXVkZUb1BlSmJXVm1KMGFOSDM5RTlVcnB3MU5UVXlKOTFJZXF1KzRaZFdWbUpsSlFVcEtlbnc5SFJFWGw1ZWZKeEIzQjl0MHlyMWNMUHp3OUtwUkx4OGZFNGRlb1VuSnljWUd0ckt6L3RXVnRiS3ovM0FnQlhybHlCcmEwdExDMHRvZEZvNVBidjJMRURvMGFOUWt0TEM0Q3U1M0grL09jLzQrelpzMmh1YnBiblQwbEpRWGg0T0RJeU1qQisvSGg4KysyM1NFaElnSzJ0TGN6TXpLQlNxYkJ4NDBaczNyejV0djltOXl2Mk1EK3h0N2ZIRTA4OGdjVEVSSlNWbFVHajBlRE1tVFBZdVhQbmJUMzIyOTFERHowRVIwZEhiTjI2VlQ2dTJMdDNiNS96Nkhxc1M1Y3VvYUdoQWZ2Mzc5Y2JQMmZPSEJRWEYrUE1tVE9ZTVdNR2hnNGRpbW5UcHVFZi8vZ0hQRHc4QUhTRjRCZS8rQVhPblR1bk4rKzVjK2NNYnRmMzlQUkVlM3M3M04zZDhkUlRUMkhldkhueU9HZG5aL2tZQnVpNnQyektsQ2xJU0VqQXh4OS9qTGk0T01URnhjSE16QXhhclJaTlRVMEFZSklYTHhtWWJ0YXVYUXVsVW9sbHk1YkJ6YzBOZi8zclh4RVpHWW5RME5BN1h2YUdEUnR3NWNvVitQajRJRFkyRmtGQlFYMU9QMkhDQklTR2htTGx5cFdJaUlpUW4xdlJjWEp5Z2xhcmhaT1RrM3lSVUtWUzRadHZ2c0djT1hQazZlYk5tNGZEaHcvTHc1SWtJU2NuUnk4UU9nNE9Eamg1OGlTT0hUdlc1M3NFeG80ZGk3VnIxOExaMlJuSnljbG9hbXJDK2ZQbm9WYXJzV2JOR3RUWDF5TTVPUm12dnZxcXdmSGZRTWU3bFUxY2JXMHRnb09Ec1dmUEhreWFOQW5aMmRuWXVYTW5VbE5UNVYyeW1UTm4zdlFHUzZDclo4bkp5Y0dtVFp0UVZGUUVUMDlQUkVWRm9hNnVEaWRPbk1EeDQ4ZGhaV1dGcEtRa1dGdGI0OVNwVTRpTmpjWHk1Y3Z4ekRQUDNIRmI3b2U3bFFlMHUvM21TMUc2K25ULzk5eHp6eG03V2xKMmRyYTBlUEZpcWFhbVJscXdZSUYwN3R5NTIxcU83czJXUjQ0Y2tWcGJXdzNHRnhVVlNWcXRWcS9zOHVYTFVudDcrMjJ0cjZmMUcvdk5sd002cWV4aEJwZjdvWWZoTVF5UkFBYUdTQUFEUXlTQWdTRVN3TUFRQ1dCZ2lBUXdNRVFDR0JnaUFRd01rUUFHaGtnQUEwTWtnSUVoRXNEQUVBbGdZSWdFTURCRUFoZ1lJZ0VNREpFQUJvWklBQU5ESk1Ba1h1Um5hcThqcGZ2WGdPNWhKRWtxdVBsVVpHTE9HTHNDTk1EY0Q2OGJHcXdHZEE5RGRLOHhNRVFDR0JnaUFRd01rUUFHaGtnQUEwTWtnSUVoRXNEQUVBbGdZSWdFTURCRUFoZ1lJZ0VNREpFQUJvWklBQU5ESklDQklSTEF3QkFKWUdDSUJEQXdSQUlZR0NJQkRBeVJBQWFHU0FBRFF5U0FnU0VTd01BUUNXQmdpQVF3TUVRQ0dCZ2lBUXdNa1FBR2hrZ0FBME1rZ0lFaEVzREFFQWxnWUlnRU1EQkVBaGdZSWdFTURKRUFCb1pJQUFOREpJQ0JJUkxBd0JBSllHQ0lCREF3UkFJWUdDSUJEQXlSQUFhR1NBQURReVNBZ1NFU3dNQVFDV0JnaUFRd01FUUNHQmdpQVF3TWtRQUdoa2dBQTBNa2dJRWhFc0RBRUFsZ1lJZ0VNREJFQWhnWUlnRU1ESkVBQm9aSUFBTkRKSUNCSVJMQXdCQUpZR0NJQkRBd1JBSVlHQ0lCREF5UkFBYUdTQUFEUXlTQWdTRVN3TUFRQ1dCZ2lBUXdNRVFDR0JnaUFRd01rUUFHaGtnQUEwTWtnSUVoRXNEQUVBbGdZSWdFTURCRUFoZ1lJZ0VLWTFlQWJtNzY5T2xQQVBEVERTc1VpaFVBSUVsU2NyZko4a3BLU2o2NjEzVWJiQ3lNWFFHNkpXcGRTTHJyWHFiUmFJTHViWlVHSis2U0RRQWxKU1VuSkVtNjJzY2tEV3ExK3JON1ZxRkJqSUVaR05RQVV2c1lmL2pzMmJNZDk2b3lneGtETTNCazlEWkNrcVQwZTFtUndZeUJHU0FhR3h1UEFXaTRzVnlTcE9hNnVycVBqVkNsUVltQkdTRCs4NS8vdEV1UzlPR041UXFGSXVmaXhZdHR4cWpUWU1UQURDQ1NKQm1jTnRacXRUeVZmQTh4TUFOSVRVMU5Mb0RtYmtXdG5aMmRETXc5eE1BTUlELysrR01MZ083SEswZk9uajNiWkt6NkRFWU16QUNqMVdxN0g4ZndZUDhlWTJBR21OYlcxaThCdEVtUzFOSFoyWmxtN1BvTU5nek1BSFArL1BsR1NaS3lGQXJGOGRMUzBqcGoxMmV3NGIxa0E1QWtTV2tBeGhpN0hvUFJvTHBiMmNYRjVVc0Ezc2F1QjEwblNWSkJTVW5KTEdQWDQxWU50bDB5aHVVK28xQW9aaHE3RGlJRzVTNVpVVkdSc2F0QUFKUktwYkdySUd5dzlUQkVkNFNCSVJMQXdCQUpZR0NJQkRBd1JBSVlHQ0lCREF5UkFBYUdTQUFEUXlTQWdTRVN3TUFRQ1dCZ2lBUXdNRVFDR0JnaUFRd01rUUFHaGtnQUEwTWtnSUVoRXNEQUVBbGdZSWdFTURCRUFoZ1lJZ0VNREpFQUJvWklBQU5ESklDQklSTEF3Tnhqa2lRWnV3cjl5dFRhY3pNTWpLREd4a2FFaElUME9jM216WnNCQVBQbno5Y3JiMjV1eG5QUFBRZXRWbXN3ejRrVEo5RFFjUDFYeGJWYUxkYXRXOWZyY0hkdGJXM1l1M2N2V2xwYWJya2RPcElrb2EydERYVjFkYWlxcXNMNTgrZHgrdlJwRkJZVzNsRjdUTldnZkJuNW5kQm9OQ2d2TCs5em1zek1UQ3hmdmh6WHJsMlR5MEpDUXVRTk16UTBWQzVQUyt2NkViR3lzakpzMjdZTnUzYnR3dkRod3lGSkVqNysrR09zWHIwYUFBeUd1N08wdE1RUFAveUFtSmdZdlBIR0d6QXo2LzE3TUNFaEFVZVBIb1ZhclVablp5YzZPenNCQU5iVzFyQ3lzb0tOalEyc3JhMHhmdng0dUxxNjNuWjdUQlVEYzV0VUtwVkIyZnIxNnpGMzd0d2VwMjlzYk1UQmd3Y1JGQlNFbEpRVVdGdGJ3OC9QVHg0ZkdSbUpNMmZPSURjM1YvNUdCd0J2Yi8xZjZQRDI5c2JodzRmMVFtRnVibzYvL09VdmlJNk9SbnA2T2hZdFd0UnJ2VjkrK1dVc1diSUVRNFlNd1pBaFF6QjA2RkM0dTdzak16TVRJMGVPdk5YbTM3UTlwb3FCdVUzSGp4L3Y5MlZ1M0xnUkNvVUNnWUdCMEdnMG1EbHpKbkp5Y2dEQVlQaEdabVptOFBmM3grdXZ2dzQvUHovWTJ0cjJPSjJkblIzczdPejZ2ZTZEQlFOemw0U0ZoYUdscFFWaFlXRjQvZlhYVVZ0Ymk1Q1FFRlJWVlNFeU1oSUFVRnRicXplUFFuSDlCK0Z1NTJBNkx5OFBscGFXZU8rOTk3QjA2ZEllcDltK2ZUdjI3TmxqVVA3RUUwOFlsSFgvSFozYmFZOHBZbUQ2VUZoWWlOLy8vdmM5am5OemMrdXhQQzh2RHdDd2YvOSt2WEk3T3p1a3BhWEJ3OE5EM3MvWDdjTHMyYk1IZS9mdVJVZEhoenkvVnF2dDgxamtSZzBORFRoKy9EaTJidDJLRlN0V0lDSWlBc09HRFRPWWJ1blNwUVpoVWlxVitQTExML3ZjSlJOcGp5bGpZUHJnNnVvcWI4QTZHbzBHWjg2Y3dXT1BQU2Ewck5yYVdnUUZCYUc1dVJsQlFVRnlHUUJFUlVVaEtpb0tibTV1cUs2dXh2UFBQdytnS3pRK1BqNTZ5OUVOZi9IRkYzcmxhV2xwVUNxVmNIRnhnYnU3Tzk1OTkxMjgrT0tMUW5Yc3IvYVFpWEJ4Y1pGY1hGeWtPMUZYVnllNXVycEtoWVdGVW5OemM0L1RlSGw1U1U4Ly9iUTBZOFlNcWE2dVRpNlBqWTJWTWpNejVlR1ltQmk5K1diUG5pMS9QbnIwcUxSNDhXSjVXSzFXOTFyMzJ0cGF5Y1BEUS9yNjY2OGxTWktraW9vS2FjNmNPVkpsWmVVdHRjbkZ4VVd2bnYzVm5sdFpyNHVMeTRDNmtNUHJNTGNwUFQwZFR6LzlOSGJ0MnFWMy9RVG9PdjdJeXNxQ2c0T0RYTFpseXhiODdHYy9RMEJBZ0h6bTYyOS8rMXV2eXo5MDZGQ3ZaOXh1WE5lNmRldWdVcW5rWG0vY3VIRjQ5dGxuc1diTkdyMXJKTHQzNzRaU3FUVDRCM1Fkdy9RMnJqL2FZeXE0UzNhYk5tellnTEt5TXV6Y3VSUHo1OC9IODg4L2o5Lzg1amNBb0hmc1VWMWRqYkN3TUxTMXRXSG8wS0hJemMxRlkyT2ozdjcrd1lNSDlaWjkrUEJobEphV0lpNHU3cWIxZVBQTk4xRldWb2IzMzM5ZnIvekZGMTlFZUhnNFhudnROY1RFeEFBQWxpeFpnaVZMbGhnc282OWptTmJXMWp0dWp5bGhZTzdBd3c4L2pPVGtaUHo3My8vR3JsMjdFQkFRZ05yYVdvd2RPMWFlWnZUbzBRWWJrTGUzdDE1WlUxTVRrcEtTb0ZhcmtaNmVqdXpzYkd6WnNnVTJOamE5cmx1ajBXRFRwazA0Y09BQWR1L2ViWEFhZWVqUW9kaTRjU04rKzl2Zm9xbXBDYkd4c1hyTGEydHJnNldscGR3N2RqOUQxOTEzMzMwbjNCNVR4c0QwZzhjZWV3emJ0MjhIQUh6NDRZZVlPbldxMFB5Wm1abm82T2hBYW1vcTl1elpneDkrK0FIUjBkRXdOemVIaFlVRkxDd3NvRmFyTVhyMGFEejU1Sk1ZUDM0OG5KMmRrWnViaTkyN2QyUFNwRWs5TG5mU3BFbll2bjA3bGk5ZmpuZmVlVWZ2akY5U1VoS3lzcklBQUk4ODhraXYxMjIrK3VvcjRmYVlNZ2FtbnprNk91S2hoeDRDQUV5Wk1nVVdGb1ovNG9rVEorb05Cd2NIWTlHaVJUQXpNME5pWXFKY3J0Rm8wTm5aQ2JWYURhQ3JGMUFvRkxDMHRFUnJheXVpb3FJd1lzU0lQdXZqN095TXRMUTBnMVBNOGZIeGlJbUpnVUtoZ0xXMWRiKzJ4NVQxM0ErYktOMFptZTRYNU1oNGRDY1Zpb3VMQjh4MnlMTmtSQUlZR0NJQkRBeVJBQWFHU0FBRFF5U0FnU0VTd01BUUNXQmdpQVF3TUVRQ0dCZ2lBUXdNa1FBR2hrZ0FBME1rZ0lFaEVzREFFQWxnWUlnRU1EQkVBaGdZSWdFTURKRUFCb1pJQUFOREpJQ0JJUkxBd0JBSllHQ0lCREF3UkFJWUdDSUJnL0xkeXJwWGxCS0pHbFE5akNSSkJjYXVBeGs0WSt3S0VCRVJFUkVSRVJFUkVSRVJFUkVSRVJFUkVSRVJFUkVSRVJFUkVSRVJFUkVSRVJFUkVSRVJFUkVSRVJFUkVSRVJFZDBsL3dkeGh4VjBBbEtKbEFBQUFBQkpSVTVFcmtKZ2dnPT0iLAoJIlRoZW1lIiA6ICIiLAoJIlR5cGUiIDogImZsb3ciLAoJIlZlcnNpb24iIDogIjMiCn0K"/>
    </extobj>
    <extobj name="ECB019B1-382A-4266-B25C-5B523AA43C14-2">
      <extobjdata type="ECB019B1-382A-4266-B25C-5B523AA43C14" data="ewoJIkZpbGVJZCIgOiAiMjQ2NTYxMTQwMjIzIiwKCSJHcm91cElkIiA6ICI0NTQ1MjQyNTAiLAoJIkltYWdlIiA6ICJpVkJPUncwS0dnb0FBQUFOU1VoRVVnQUFBallBQUFMQUNBWUFBQUNBZlRneEFBQUFDWEJJV1hNQUFBc1RBQUFMRXdFQW1wd1lBQUFnQUVsRVFWUjRuT3pkZVhnVVZiNCs4TGVYN09rbUNXbXlKeVRFQU5sVElJZzRCRkFRVUs4THdnemp4aXppd3N6Zy9IUmNjRUZSNW81Q1ZMd0tJOTdyNERZQzQ4VmxFQlVVZFZCUTdwQ0ZrQkF3UUJLeU5na2RrdTcwM3VmM1I5SnRaMDlZRWlqZnovUGtzZXZVcWFwdkJVeGVUcDJxQW9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TG1pSzRTN2diRWlTOUFXQW1jTmRCOUZQaVJCaVgwRkJ3ZVRocm9PSXFDZks0UzdnTERIVUVBMHhoVUl4YWJocklDTHFqWHE0Q3pnWDl1L2ZQOXdsRVAwa1RKZ3dZYmhMSUNMcTA4VStZa05FUkVUa3dXQkRSRVJFc3NGZ1EwUkVSTExCWUVORVJFU3l3V0JEUkVSRXNzRmdRMFJFUkxMQllFTkVSRVN5d1dCRFJFUkVzc0ZnUTBSRVJMTEJZRU5FUkVTeXdXQkRSRVJFc3NGZ1EwUkVSTExCWUVORVJFU3l3V0JEUkVSRXNzRmdRMFJFUkxMQllFTkVSRVN5d1dCRFJFUkVzc0ZnY3hINi92dnZJWVFZN2pKb21Ga3NsdUV1Z1lqb2dzTmdNd2d1bHd1ZmZQSkp0L2FOR3pjT2FSMzMzbnN2WEM3WFdlMmpxYWtKK2ZuNTU2Z2lPaDhhR2hwUVUxTURBTWpOelFVQUhEMTZGSTJOaldocmE4UDA2ZE5oczltR3MwUWlvZ3VPZXJnTHVKaVVsSlRncTYrK3d0eTVjenUxdi9ycXExaThlSEczL2phYkRWT21URUZ3Y0hDbmRxUFIyS25OYURSaTM3NTlVS2xVbmw5Z2JsOS8vZlc1T3dFdmVyMGVEejMwRUI1OTlGRk1uejRkbDE1NkthS2pvd0cwQnppbDhzZk0yOXJhaWwyN2RwM1IrY2hWY1hFeEZpOWVqTDE3OThMWDF4Y0FzR3ZYTG16Y3VCSFBQZmNjbGl4WmdqVnIxaUFsSmFYVGRsMy9mTDJaVENiazV1WWlMeThQQUxCNzkyN3MzTGtUcjc3NktnQkFDSUZWcTFaaDZkS2xjRGdjaUkrUDl4eWJpSWphTWRnTXd1ZWZmNDdzN0d4Y2YvMzFuZHJ0ZG51M3R2ZmZmeDhBb0ZRcU80VVRwOU9KU1pNbWRXcWJNR0dDNTdQUmFNVCsvZnU3dFo5cjQ4ZVB4K3JWcS9IdXUrOWkrdlRwMEdnMCtQREREd0VBczJiTndzNmRPejE5Wjg2YzZmazgyUE01VzFWVlZWaTJiQmsyYjk1OFFmOFNiMjV1eGpQUFBJUDE2OWNqTWpJU2Q5MTFGeDU3N0RGczJyU3BVMGpzS2FoV1ZsWWlMeThQRm9zRlM1WXM4YlRmZE5OTitPcXJyMUJYVndjQUtDMHRSV0ppSWlaTW1JQzh2RHhrWm1hZS94TWpJcnJJTU5nTWtNUGh3TmRmZjQxLy9PTWZXTFJvVWFkMVU2Wk04WVNDYyszdzRjT2RmdG01dWNQRzVzMmJFUmtaZVViN3pzN09SbloydG1kNSsvYnQyTGh4STA2ZlBvMkZDeGNDQUxaczJYSkcrejVYVHA4K2phcXFxbUd0WVNEZWVlY2RwS2VuWSt6WXNRQ0F1WFBuWXYzNjlkaXhZd2ZtekprRG9IMlVKeVltQmthakVmSHg4UUNBRjE1NEFYdjI3TUhTcFV1UmtaR0JrSkFRRkJjWEl5TWpBemZmZkRNQVlPblNwV2hyYThQamp6OE9BTml6WncrMmI5OE9YMTlmWEh2dHRUQ1pUTERiN2JqLy92dHg0NDAzRHNQWkV4RmRPQmhzQm1qYnRtMndXcTN3OGZIQnRkZGUyMm4wd0c2MzQ2YWJiZ0xRUHVLeVk4Y096enFYeTlWcHhNT3RwN2FlakIwN3R0dS84aWRNbUlCZHUzYjFlYWxuL3Z6NW1EZHZIbjd6bTk5MFcvZnBwNTlpN2RxMTBHcTEyTHg1czZkOTNyeDVtRGR2SG1iTm10VnJvQm5zK1RRM04rUHBwNS9HbmoxN0VCNGVqaHR2dkJHdnZQS0s1eEtPeldiRGl5KytpRTgrK1FSMnV4M1RwazNEOHVYTFBaZTIzSmY0cGt5WkFnQ2UwYXlldUM4UDdkNjlHNEdCZ1ozYTNNZmJ0R2tUWG4vOWRiUzJ0bUwrL1BsNDRJRUhBS0RmT2xwYVd2RDAwMC9qMjIrL1JWaFlHRzY0NFlaT3gvN3NzODl3NTUxM2VwYVZTaVZtenB5Snp6NzdESFBteklIVDZjVGl4WXZ4dDcvOURVODg4UVFXTGx5SVJZc1dZY3VXTGRpOWV6ZSsrdW9yM0g3NzdWaXhZZ1h1dWVjZTdOdTNEMXUzYmtWbFpTVldyVnFGMnRwYXpKa3pCN2ZlZWl2ZWYvOTlORGMzNDlOUFA0Vk9wOE5ycjcwR285SElVRU5FQkFhYkFiSFpiUGo3My8vdVdXNXFhc0xldlhzQnRNOTdtRHAxS3JadTNRcmd4MS9BYmtxbEVydDI3ZklzdXkvZGVMZjFkK21tcHFZR0twVnFVQ016MTE5L1BkTFQwM3RjTjJmT0hNeVpNNmRiR0hHUDBuaVAyS3hldmZxc3ptZkZpaFV3bTgzNDV6Ly9DU0VFSG56d3dVNzdlK2FaWjFCZFhZMU5temJCejg4UGp6enlDUEx5OHJCaXhRb0E3Uk96dTg1bE9WUFYxZFZZdlhvMTFxOWZqL1QwZEJ3L2ZuekFkYXhZc1FJbWt3a2ZmZlFSQU9DaGh4N3liSHZxMUNuVTFOUWdOVFcxMC9IUzB0S3dmZnYyVG0yWm1abDQ0NDAzOFB6enowT3Yxd05vbnlUODhjY2ZZOE9HRFlpSmlRSFEvbmZ1di8vN3YxRllXSWdWSzFiZ3R0dHV3eVdYWElLNzc3NGJXVmxabURoeElvNGVQUXFkVG9lalI0L2k4c3N2UDZ2dkRSR1JYUEN1cUFINDhNTVBNVzNhdEI3WE9SeU9Ya2RPbkU0bmZIeDhCbjI4bVRObmRnb2QyN1p0dy9yMTZ3ZTFqOXR2dngyU0pBMXFteTFidG1ETGxpM1l0MitmNTNOQ1FvSm4vV0RQeDJBdzRKdHZ2c0d5WmNzUUhoNE9uVTdYYVZURFlEQmcrL2J0ZVBqaGh4RVJFWUdRa0JEY2V1dXQrT0tMTHdaVjkwRDUrUGhBb1ZDZ3ZyNGVnWUdCU0V0TEcxQWRwMDZkd3IvKzlTL2NkOTk5Q0E4UFIzaDRPSDc3Mjk5Njl1c09LRHFkcnRQeGREb2REQVlESEE1SHAvYWdvQ0NrcGFYaHl5Ky9CQURzM2JzWEV5Wk02TFM5ajQ4UHhvOGZqOWRlZXcyYk4yL0c0NDgvamhrelp1Q1ZWMTdCL2ZmZmo1a3paMkwzN3Qxd09wMzQ5Ny8vZlY3bll4RVJYVXc0WWpNQWt5Wk53cWhSby9EeHh4OERBQklTRWp5WG5od09SNmRMVVhhNzNiT2QxV3FGeldiRHJGbXp1dTJ6cHpZMzkraUgrNWZWb2tXTGNOMTExNkdtcHNiekwvcHp5ZVZ5ZWNMWi9QbnpQWjlEUWtLd1ljTUdUNy9Cbms5OWZUMEFkQXBIR28ybTAzb2hSTGM1UzBENzkvRk1RbUZmSWlJaThQVFRUMlB0MnJWNCsrMjM4Y2dqanlBbko2ZmZPaG9hR2dEQU15OEdRS2U3d056UEZGSW9GSjIyZFM4TElUeWYzM3Z2UFd6YXRBbTV1Ym00NDQ0N3NIYnRXc3llUFJ2cjFxM0R6VGZmakQvKzhZK2ViZGV0VzRlWFgzNFpKMDZjd042OWU3RnUzVG9Bd091dnY0NFpNMlpnMGFKRmlJdUxRM1IwOUhuNWUwRkVkREZpc0JrQTcxL01BTEJzMlRMODg1Ly94RFBQUElOdnYvMFdiNzMxbGljQXVPOWdBZHJuWll3ZE94YnZ2UE9PcDgxOTZjYjdycVArL3JXdDFXcng4NS8vSEJVVkZlZnNGNWpMNVlMTDVjTHJyNytPZ0lBQVQrQ3dXcTNZdG0wYkFIUzdyWDJ3NStQKzVhL1g2ejJmM1NFQkFNTEN3Z0FBSDMvODhSbFBnUGJtdmxSbHNWZzhjMnlNUm1PblBuUG56c1ZWVjEyRmwxNTZDUTgrK0NCMjd0elpieDM5blVkNGVEaUE5a3VVM3NHdHNiRVJXcTBXUGo0K2NEcWRBTnBIY2Rhdlh3K2RUb2UydGpZQTdYKytEei84TUVwS1NtQXltVHpiYjl5NEViLzg1Uyt4ZGV0V0pDUWs0TkNoUTFpeFlnVzBXaTJVU2lXdXVPSUtyRjY5R2krODhNSlpmTmVJaU9TRmw2TE93S1JKazJBMEduSHZ2ZmRpNDhhTm1EeDVzbWRkVkZTVTUvTzVIR0c1OTk1N01YWHExQUgzZi9QTk4xRlFVTkRyK29LQ0FzL3phWHg4ZkpDWW1BZ0FPSG55SkJZdVhPaVpZK050c09jVEZ4ZUhNV1BHNEwvKzY3L1EwdEtDbXBvYXZQbm1tNTcxRVJFUmtDUUphOWFzUVVOREE1eE9KNDRjT1lKOSsvWjUrbWkxV2dCQVlXRWhXbHBhK2p6ZTZOR2pFUmdZNkFsbVZxc1ZiNzMxbG1kOVhWMGRDZ3NMb1ZBb0VCY1hCNXZOQmlGRXYzWEV4Y1VoS1NtcDEvUFE2WFFZTldvVVNrdExPOVZUV2xycXVkemxscHViQzZ2Vmlzc3Z2eHhYWDMwMVpzK2U3Vm1YbHBhR1NaTW1lWmFOUmlQUzA5T3hZc1VLZlBEQkIxaStmRG1XTDE4T3BWSUpsOHZsQ1cxOFNCOFIwWThZYk02QVNxWENvNDgraXJLeU1oUVdGc0ppc2VEMDZkUGQraFVXRm5iN3hUWVF1Ym01dlQ3SXJhNnVEaXFWcXRPelVYcnk0WWNmOXZsazRlVGtaTXlmUHgrdnYvNDZDZ29LUEpOUGRUcWRaMzVOMTZjc244bjVQUHZzczJocWFzTHMyYlB4OE1NUGUrN2NVYXZWbnZWS3BSSTMzM3d6cGs2ZGlpZWZmTExUNnlMY2wvMldMVnVHK2ZQbjkza3NQejgvckZxMUN1Kzk5eDcrNHovK0EvZmVlMituU2JWT3B4TXJWNjdFMUtsVHNXblRKanp6ekRPZVMwVDkxZkdYdi93RmpZMk5tRFZyRmg1NjZDSFBwVWUzMmJObjQvUFBQL2NzQ3lHd2E5ZXVUc0hGTFRZMkZudjI3TUh1M2J2eDFGTlA5WG8rMGRIUldMbHlKZExTMHBDWGx3ZWowWWpEaHcvRDRYRGdxYWVlUW5Oek0vTHk4dkRrazA5NkpxOFRFZEZGVEpJa0lVbVNHQ3B6NXN3UjlmWDE0cFZYWGhFelpzd1FhOWFzRVdWbFplTEJCeDhVbDExMm1WaThlTEY0OXRsbnhaWXRXNFROWmhQWFhIT05PSDc4ZUtkOU9Cd09JVW1TY0xsY3dtNjNDNzFlTHlaT25DaWNUcWNRUW9qVnExZDcrbTdhdE1uemVmbnk1V0xpeEluaTBrc3ZGU3RYcmp4bjUvVGRkOStKMmJObkM1UEoxS25kYnJjTElZUXdHQXhpMXF4WndtNjNuOUg1ZFBYUlJ4K0p1WFBubnJQNkx4U05qWTBpTnpkWGxKZVhDeUdFK095eno4U05OOTRvYkRhYkVPTEg3OU8wYWRQNi9aSWtTVFEzTjRzbm5uaENYSFBOTmVLNTU1NFRUVTFOb3J5OFhMenh4aHZpemp2dkZILzR3eDg4ZjJaNzkrNFYwNlpORSsrLy8vNTVQMC8zLzNQRC9mOCtFWkVzRFhXd2VleXh4MFJSVVpGNDRZVVhSRTFOVGFkMUJvTkJmUExKSitMNTU1OFhlL2JzRVVWRlJlS3V1KzdxdGcrbjB5bW1UcDBxSEE2SG1EeDVzcGd3WVlKWXRtelpnSTd2Y3JsNkRReG5hdW5TcFdMUG5qM2QybSs1NVJieHM1LzlURXliTmsyc1hidjJqTS9uaXkrK0VOWFYxY0xoY0lqaTRtSng3YlhYaXIvKzlhOW5WYlA3ejkzN2E4R0NCV2UxejNOaHg0NGQ0bzQ3N2hCNnZWNWNmLzMxb3JTMDlJejJJMG1TY0RnYzR1dXZ2eFptczduYit2Mzc5d3VYeTlXcHJiNitYbGl0MWpNNjNtQnJZN0Fob2d1Wm92OHVGeTczRDlpK0h0bzJuTHErUTZrcklRUWNEc2M1di90bk1McStGNm92WjNJK2YvdmIzN0I1ODJZWURBYUVoNGZqMm11dnhaSWxTMlQ5SGlrNWMwOE16OC9QdjZoL2RoQ1JmRjNVUDV3dTlHQkRKRGNNTmtSMG9lUGtZU0lpSXBJTkJoc2lJaUtTRFFZYklpSWlrZzBHR3lJaUlwSU5CaHNpSWlLU0RRWWJJaUlpa2cwR0d5SWlJcElOQmhzaUlpS1NEUVliSWlJaWtnMEdHeUlpSXBJTkJoc2lJaUtTRFFZYklpSWlrZzBHR3lJaUlwSU5CaHNpSWlLU0RRWWJJaUlpa2czMWNCZHdMa3lZTUdHNFN5QWlJcUlMd0VVOVlpT0UyRGZjTlJEOUJCMGM3Z0tJaUlndUtKSWtDVW1TeEhEWFFVUkU4bkpSajlnUUVSRVJlV093SVNJaUl0bGdzQ0VpSWlMWllMQWhJaUlpMldDd0lTSWlJdGxnc0NFaUlpTFpZTEFoSWlJaTJXQ3dJU0lpSXRsZ3NDRWlJaUxaWUxBaElpSWkyV0N3SVNJaUl0bGdzQ0VpSWlMWllMQWhJaUlpMldDd0lTSWlJdGxnc0NFaUlpTFpZTEFoSWlJaTJXQ3dJU0lpSXRsZ3NDRWlJaUxaWUxBaElpSWkyV0N3SVNJaUl0bGdzQ0VpSWlMWllMQWhJaUlpMldDd0lTSWlJdGxnc0NFaUlpTFpZTEFoSWlJaTJXQ3dJU0lpSXRsZ3NDRWlJaUxaWUxBaElpSWkyV0N3SVNJaUl0bGdzQ0VpSWlMWllMQWhJaUlpMldDd0lTSWlJdGxnc0NFaUlpTFpZTEFoSWlJaTJXQ3dJU0lpSXRsZ3NDRWlJaUxaWUxBaElpSWkyV0N3SVNJaUl0bGdzQ0VpSWlMWllMQWhJaUlpMldDd0lTSWlJdGxnc0NFaUlpTFpZTEFodW9BRkJRVmRCVURSUjVlQW9hcmxMUFYxRGtSRTV3eUREZEc1cFVwSlNmbkd2WkNabWRrSVFIV21PeHM3ZHV6T1ByWlhwYWFtNW84WU1XTCttZTUvRUJRQUFnSG8vUDM5RTRPQ2dyS0RnNE5uQmdjSHozQjNpSW1KV1FNQWFXbHBSN3RzcTAxTlRTMEJmOTRRMFJCUUQzY0JSREtqQ0E0T251cGVVS3ZWSTlITGFFVldWbGF6OTNKUlVWRklYenRPUzBzcjc5cW1WcXRISlNZbXZtRzMyNS90dXU2SEgzNjRUcXZWVG8yUGozOXRvTVhuNStjckFHRDA2TkZ2YUxYYWE1VktwYTlDb2ZCVktCUytBT0J5dVl4T3A5UG9jcmxhblU1bnE4MW1PMkkwR3I4RWdKRWpSeTZ1cWFsNW9PT2NBUUNwcWFrSEZRcEZnRnF0MXFXbXBoNXd0NWVXbHFZUHRDWWlJcUlMbmlSSlFwSWtNZHgxbkN1alJvMjZ0K09qMnZ1OE9qNnJBU0E0T0hqR3lKRWpiKyt5cnR0bmI5N2JBNEMvdjM4aUFHMUVSTVJ5QUJGZVhTTmlZbUwrN05YSFRkR3h2YnV1RWU3bFh0cmNJdjM4L0pJREFnSmlBSXdFRU5EUk43eTM3MEhINkZTbndKYVJrVkVOQUdscGFXVUFncjNiaUlqT0I0N1lFSjBETVRFeEwrbjErblc5ckZaRVJFUXNpNGlJZUtLNnV2cmVYdm9nS0Nnb096azUrYXV1N1ZsWldZMEFjT1RJa2N5VWxKU0NvcUtpRkI4Zm41QzB0TFJ2VFNiVHR6YWJyVElzTEd6eHFWT25YZ2VnVGtsSitiOERCdzY0QTRnQTRQRGFuYlBMY205dDlWYXJ0ZmNUSmlLNlFESFlFSjBIMmRuWlJ2Zm41T1RrYldxMWVzVGh3NGN2czFxdFAvUzJqY2xrS3V4Nk9VcVNKRkZVVkJTT3pzSERaRFFhdi9QMTlVMEtDZ3E2WEtWU2pYQTZuYzEydTcwUmdQKzVxRDhxS3VxWnFLaW9SN3UyUzVKMHNtdWIrL0lWQUl3Yk42NVFwVkpweG8wYlYxaFpXWG1kV3EyT1NFMU5QZWpyNjV1VW1wcjZIUUNvMWVxSXJ2c2dJanBYR0d5SXpvUEN3c0pnb0QyWXRMUzA3TkRyOVM4QWNQVzNuYisvZjZKQ29YQ2F6ZWFxM3Zwb05KcHNyVlk3VjYvWHYySTBHcjlDKzZoTVpHUms1QklBUHVlaS9ycTZ1c2ZxNnVvZTgyNlRKRW5rNStmckFEVDJ0bDFaV1ZtMjk3TEQ0V2dvTFMxTno4cktPdTJlVjhOTFVVUjBQakhZRUoxbmVyMStMWG9KTmU1NUtXNWhZV0YzcU5YcTBWVlZWWXQ3Nm0reFdFcmo0dUplQllEZzRPQXB2cjYrbzUxT1o0dlQ2VHpWc2YxQzcvNWQ1KzVJa3RUYWRaL2ViZlgxOVUvVjF0WStPYUFUR3dDMVdoMlJscFoyV0tWU2FUdm0yWERFaG9qT0t3WWJvbUhrbmd2akRpQzF0YlV2WldWbEhkUHI5WWtXaStWNDEvNXF0VHJNYTFHaFZDb0Q3WFo3dlVLaDhQeS83SFE2UFdISjZ6S1JueVJKbHZ6OGZCOTRYZGJxR0lYUkFQQmNPanNiNmVucEZUNCtQakVGQlFWUkFCb0xDZ3A4RWhNVE45ZlgxLys1cWFucERRQklTa3I2eDdrNEZoRlJUeGhzaUlaUWZIejhhMVZWVlg4QVlPNmx5eW05WHYreXI2L3Z1SjZDalkrUFQyekhaUzUxV2xyYXdjT0hEMmVaVEtZakkwYU11UGIwNmRQL0MzU2UzK1BtNys4ZjQzQTRUcUg3Sk9GdW9xS2lIb3VLaW5xNnAzVTl6YkVCMmdPVVFxRlFIang0Y0xSN1pBWUFZbU5qbjNNNEhDZWJtcHJleU16TWJEeHc0RUQ0c1dQSEZ2UlhBeEhSbVdLd0lUb1Bnb0tDc2dJQ0FpWjFhUTRKRHcvL2RWVlYxVDE5YmR0MWJrdFBZbUppbmpJYWpkK1lUS1ppQU9HeHNiRnJsRXFsajhGZzJOUlQvK0RnNEZsdGJXMy9ONURhNitycW5xbXJxM3VtYTNzL2MyeUNoQkJPejBKUVVHeFNVbEtoVXFrTWRMbGNiU0VoSVRlbzFlcFE3L2sxeGNYRnNRT3BoNGhvTUJoc2lNNk9Lamc0K0djS2hVSVJIeC8vdDhEQXdQRkNDRWQ4ZlB6YlpyTTVId0FDQWdJaXpXWnp0VmFybld5MVdpdmdOV3JTOVNGOTN2ejkvUk9FRUE2MDM0N3RMVWluMC8zUjZYUTJwNldsSFhZNm5VYUh3MUVaR3h2N3ZNVmkrYWJyZm54OWZWT2pvNk9mcnFpb1dId0c1eGNJd0FZZ3RHTzV4K2Z0QkFRRXBObHN0Z3Izc3Nsa3F1NGFYREl6TXhzWlpvam9mR093SVRvN0lpWW01czlOVFUzdm1NM20vSk1uVC83VmJEWVhBYkFBZ05QcGJCazNibHc1QUFnaDdMVzF0USs2TjlUcjlXdXJxNnZ2QXdDZFR2YzdkL3ZvMGFQL0hob2F1aENBT0hYcTFCdm9IaVpNaFlXRk9nQW03OGJBd01BY3M5bHM4RzRMQ3d2N2RWeGMzUFAxOWZWUHRiUzBiQi9zeVkwZVBYcDlXRmpZN1FEUTF0YTJIOENwbnZxRmhZWGRZREtadmh2cy9vbUlpR1JCYms4ZVBnOFU2T0hkU2ozTm4zSFRhclZYWjJWbG5VcElTSGpMM1RaaXhJalpHbzNtWjcxdEV4MGQvU1FBM3o3cThBT2dCYURwcTlqUTBOQmJBd0lDTGdPQWhJU0VOOUgrTk9OT1VsSlNkdmUxRHlJaW9vc1dndzBSRVowUGZOc3VFUkVSeVFhRERSRVJFY2tHZ3cwUkVSSEpCb01ORVJFUnlRYUREUkVSRWNrR2d3MFJFUkhKQm9NTkVSRVJ5UWFERFJFUkVja0dndzBSRVJISkJvTU5FUkVSeVFhRERSRVJFY2tHZ3cwUkVSSEpCb01ORVJFUnlRYUREUkVSRWNrR2d3MFJFUkhKQm9NTkVSRVJ5UWFERFJFUkVja0dndzBSRVJISkJvTU5FUkVSeVlaaXVBdWduNGFjbkp3ckFjeDFMeXNVaXZzQlFBaVI1OVZ0YjBGQndmOE9kVzFFUkNRZjZ1RXVnSDR5SE80dzQ4Mjd6ZWwwM2pTMEpSRVJrZHp3VWhRTmlZS0NnbStGRUtmNjZOTGljRGcrSHJLQ2lJaElsaGhzYUtnNEFHenVZLzNuSlNVbHRxRXFob2lJNUluQmhvYlMxdDVXQ0NIK01aU0ZFQkdSUERIWTBKQnBiVzNkRGFDbGE3c1F3bVF3R0Q0WWhwS0lpRWhtR0d4b3lKU1hsMXVGRU85MWJWY29GTHNxS2lvc3cxRVRFUkhKQzRNTkRTa2hSTGZidVYwdUYyL3hKaUtpYzRMQmhvYVVYcS8vQ29ESnE4bHN0OXNaYklpSTZKeGdzS0VoVlZ0YjJ3YkFlejdOMXlVbEpjYmhxb2VJaU9TRndZYUduTXZsOHA1bncwbkRSRVIwempEWTBKQXptODFmQUxBSUlXeDJ1MzNMY05kRFJFVHl3V0JEUSs3dzRjT3RRb2h0Q29YaW0rTGlZc053MTBORVJQTEJkMFhSc0JCQ2JBRVFPZHgxRUJHUnZQRHQza05Ja3FUZEFLNFk3anJvd2lLRUtDd29LTWdaN2pxSWlPU0FsNktHRmtNTmRhTlFLTEtIdXdZaUlybmdwYWhoc0gvLy91RXVnUzRRRXlaTUdPNFNpSWhraFNNMlJFUkVKQnNNTmtSRVJDUWJERFpFUkVRa0d3dzJSRVJFSkJzTU5rUkVSQ1FiRERaRVJFUWtHd3cyUkVSRUpCc01Oa1JFUkNRYkREWkVSRVFrR3d3MlJFUkVKQnNNTmtSRVJDUWJERFpFUk9kSlFFQkFiSHA2ZWhVQWpidk4xOWQzM05peFk3L3RiWnN4WThaODJFT3pLaVVsNVp2ZXR0SHBkRXVqb3FJZTgyNUxUazcrQW9DdlY5T29nVmRPZFBIaVN6Q0o2SUlRSEJ3ODg1SkxMdGt4a0w0RkJRVWpBSml5c3JLYTdYWjd0ZmM2UHorL2NWYXJ0Y3k5N08vdlB6NC9QMS9sWHM3T3pqWU81Qmd1bDh0eTRNQ0JjQUFJRHcrL0t6bzZlbFZ2ZlZVcVZYQkZSY1d2REFiRHU5N3RJU0VoaTAwbTB4NEFyZTYyc0xDdzZ6dmFlcVRWYXEvcG9Wa1JIQnc4dGFmKy92NytTUkVSRVg4NmV2VG8xSkVqUjk3VzF0YTJ5MncyMTJnMG1xa0FsQnFONW9ySXlNZ25GUXBGMEpFalJ5NEhJUG8rYzZLTEc0TU5FVjBRakVianJvS0NBdStmU1VwSmtoejUrZmtqNEJVTXVpb3RMVTMzWHM3TXpHejBic3ZLeW1yMlhsOVlXQmpjWlJlUmtpVFZkWVFmVjAvSGFHeHNmTlZzTnUvMTkvZlBibXBxZXJQcitxU2twUGR0TnR0SnJ5WlZabVptZzBxbDBnb2hiSm1abVkwQWNPREFnZkRRME5CYi9QMzlVOExEdys5eGR6NTA2SkJrdFZxUGVPL3pra3N1MlJrWUdIaXBkNXYzdVJRVkZZVUEwSTRlUFhwelZWWFZ2V2F6dVNZd01GQVpFeFB6V25sNStUd0FHRDkrL0Y0aGhLS2hvV0dOd1dENEJBdzE5QlBBWUVORUY2cFFwOU5wUlIraEJnQlNVMU1QZWkrclZLb1E3emFWU3FYcHZ0V1BBZ01EM1pma2V3dzFia0ZCUVZmNCsvdGYybE93OGZYMWpRTGdIV3dVYXJWNlpINStmb0M3REVtU2pNSEJ3ZE5jTHBleG9LREEzOTB4S3l2cmxFS2hjS1NucDFjQWdFS2hVS1ducDFmODhNTVBWMXF0MXFNZDNkU1NKTms3d294SFRFek1FMzUrZmlsUlVWR1B4c2JHcmxFcWxmNHFsV3BrV0ZqWUFnQ29xcXI2azhsaytoeG9EMStOalkydnRyUzBmTnJYZVJKZDdCaHNpT2lDRkJBUWNJbmRiai9lWDcvQmp0aDA1WEs1L0lRUTl2Nk9vMUtwb2h3T1IzMVA2OVJxZGJRUTRtUVBxeXp1TGdBUUZoWjJXMjF0N1orN2JxNVFLS3dIRHg0Y0RRQTVPVGtPOStmKzFOVFVyREVZREp1RUVBMW1zL2trQUl1Zm4xOXlZR0RnWkpmTFpYVzVYTzVSSUwrQWdJQTBwOU5aTzVEOUVsM01HR3lJYU5ocE5KcXB5Y25KWDN1M0tSUUtCUUJsVGs2T282ZHQzSmV0MHRMU3lyemJuVTVubzNlYjk0aE5UazZPQmQwcEZBcUZUMC9yS2lvcUZoZ01objhDN2FNeUZvdWx1S2Z0Zlh4OEl0cmEyaHI3T0VVQVFGVlYxZDJ4c2JGNUtwVksxZHpjL0dISHdkVm1zOW5xM2MvUHoyK00xV3F0VFV0TEswRDdUUjR1SVlUVCs3eEtTa3JHQWFoUFNVa3B0MWdzNWU1MmYzLy9NWVdGaFJwL2YvL0VwS1Nrcnp1K2p6QWFqVitiVEthZTZpZVNGUVliSWhwMnJhMnQzM2FaWDRPa3BLU1BXbHBhdGxtdDF0TFcxdFp2MGNQOGtQcjYrcjgwTkRUOHBhOTlSMFJFUE96KzdIMEp5R3Y5ZlRFeE1TOGNQMzc4NSs2dzBST2xVcW1Kakl4OEtqSXk4cW11NjF3dWx6a3JLMHV2VXFsR0hEcDBLTlpzTmpjQTdhTkhYYm82OVhyOWhyRmp4MzV1dFZyenpXYnpDWVZDNFFQQUdod2NuQjRVRkRSTG9WQ29VbEpTL2xWY1hKeFpVbEl5ZmZ6NDhaOGRPblFveTd0ZXJWWjdyVmRkUVdWbFpkbnVaWGNRMU9sMDk3a25Qd05BUUVEQVplQWNHL29KWUxBaE9nTVdpd1grL3QxK1I5STU0dWZubDZ6VmFxODhkdXpZcnlWSk90a3hWNlhUaUVwYVdsbzVBTVRFeFB6WmFyVWU2OWd1eVdhelZRZ2hPczJYQ1E4UC8yMU5UYzJEemMzTlc3c2NTaDBlSG43UHlaTW5YOURwZEwvcks5Z2NQMzc4NS8zVkxVbVMwMncybTl6TFhzRkNMVW1TSFFCc05sdnB5Wk1uMTBkRlJiMTA3Tml4K1FxRlF1M3Y3eCtXbkp6OFhVdEx5NmRDQ0dkeGNYRWlBQnNBQ0NITVFVRkJHUjJqTGI0Nm5lNFBWVlZWOTNnZmQ5eTRjZjkyZjFZb0ZDcWdmYTRSQUFRRkJXVkZSVVg5WjNCdzhQUkRodzVsV3EzV2NoREpHSjlqYzVGb2FtcENmbjcrY0pmeGs5SFEwSUNhbWhvQVFHNXVMZ0RnNk5HamFHeHNSRnRiRzZaUG53NmJ6VGFjSmNxWklpNHU3cFdtcHFZTkFIcTh2RE5peElqNUpTVWxxU1VsSmNrdWw2dXRwS1FrdWFTa0pMbTV1ZmxEdlY2LzJyMWNYMSsvMHVWeW1VcEtTcVFlUWcxaVkyTlh1Vnd1NjRrVEp4NVFLQlIrWVdGaEM4K2k3a0MwLzB3MTlkZXh2cjcrdWRyYTJ2c0IrQU53V1N5V3FzTEN3dkJqeDQ3ZDNOSEY4NWRMcjlkdkdEVnExT01kOVQ1dHNWaEtXbHBhUHZQZVgxbFoyVVQzbHhEQzZXNVBUazcrWk15WU1idmEydG9PRkJZV2ptYW9vWjhDanRoY0pQUjZQUjU2NkNFOCt1aWptRDU5T2k2OTlGSkVSMGNEQUZ3dUY1VEtIek5xYTJzcmR1M2FCWnZOaGlsVHBpQTR1UFBkclVhanNWT2IwV2pFdm4zN29GS3BjTEhhdFdzWE5tN2NpT2VlZXc1TGxpekJtalZya0pLUzBxbVBPeVNnTUlzQUFDQUFTVVJCVktEMHhHUXlJVGMzRjNsNWVRQ0EzYnQzWStmT25YajExVmNCQUVJSXJGcTFDa3VYTG9YRDRVQjhmRHg4ZlgxNzNSK2R1ZGpZMkwvNCtma2xscGVYeisrdFQySmk0bHVGaFlVSjZId25FdXJxNnBZbEp5ZnZjYmxjanJDd3NOc0FLS3FycTM4SG9LWExMaFRSMGRGUGhvZUhMLzNoaHgrdUFPQ3FyS3o4YlVwS3lwYzJtNjNSYURUdWNuZU1qbzUrS2p3OGZHbC9kWmVYbDJjNm5VNExBRHY2LzlscXRWZ3N4d0NNY3JsY1pyUmZJdXBwL2c5T25UcjFabVJrNUovaTQrTTNhalNhM0pLU2tzbGQrL1EwWWdNQUJvTmhjM2w1K1UwQXpKR1JrWDlxYlczZGFUS1pDdnM3RjZLTEdZUE5SV0w4K1BGWXZYbzEzbjMzWFV5ZlBoMGFqUVlmZnRnK2FqNXIxaXpzM0xuVDAzZm16Sm1lejBxbEVsOS8vZU9jVEtmVGlVbVRKblZxbXpCaHdoQ2N3Zm5UM055TVo1NTVCdXZYcjBka1pDVHV1dXN1UFBiWVk5aTBhVk9ud09kOXptNlZsWlhJeTh1RHhXTEJraVZMUE8wMzNYUVR2dnJxSzlUVjFRRUFTa3RMa1ppWWlBa1RKaUF2THcrWm1abm4vOFIrZWdJVEVoTCtTNlBSWEZWZVhqNERnQkZvbjcvaTUrY1g2eDV0OFBQekd5dUVzS0ZMcUFFd1VxdlYzbmppeEluZng4WEZ2V0sxV2l1cnFxcHU2UWdRSHI2K3Z1UGo0K05mRGdvS21sQmVYbjZ0K3hlOTFXbzlVbEZSc1RBcEtlbjlreWRQYnFpcnEzc1dRR3R0YmUySzJ0cmFGYjNVN0kvMjBSVVJGaGIyYTRmRDBlbXVvLzRlQmpoaXhJZ3NoOE9oNys4Yll6S1o5b2FIaC8rcXRyYjJZUURkK3BlVmxVM3MrS2lRSk1rQkFDNlh5OTdVMUxRWmdCa0FRa0pDNXJlMnRuTFlsMlNQd2VZaWtwMmRqZXhzenh4QmJOKytIUnMzYnNUcDA2ZXhjR0g3Q1BxV0xWdUdxN3hoODg0Nzd5QTlQUjFqeDQ0RkFNeWRPeGZyMTYvSGpoMDdNR2ZPSEFCQWNYRXhZbUppWURRYUVSOGZEd0I0NFlVWHNHZlBIaXhkdWhRWkdSa0lDUWxCY1hFeE1qSXljUFBON1ZjRWxpNWRpcmEyTmp6KytPTUFnRDE3OW1ENzl1M3c5ZlhGdGRkZUM1UEpCTHZkanZ2dnZ4ODMzbmpqTUp5OVBQajUrU1VuSnlmdnROdnR4dzhlUEhnWmdEcjNPcjFldjJiczJMSGZDeUhNQUtCUUtId2JHaHIrRXdCR2pCZ3hTNkZRK0NRbEpXME5DZ3E2OVBUcDB4ODNORFM4MWR6Y25CRVhGL2ZVdUhIakRscXQxbktUeWJTbnFhbnByenFkN28raG9hRzNHSTNHM1ljUEg1YTZocDdXMXRadmp4dzVNamt1TG01RFZsWlc5YkZqeDY1dGJXM2QzVnZkaVltSmI0YUdoaTRBNEhJNEhJYWFtcHIvNTczZTYyR0FuamsyV3EzMjZvU0VoSTB1bCt1MGo0OVBmRjFkM2RNZGZRSTd2dHgzZ1NsRFFrSnVpSTZPZnRwc05oODhldlRvMWJHeHNTLzcrZm1OMWV2MWo1dk41aHJ2WTNXTTZFeDFYNHBxYm01K056TXpzN0lqQktyc2RudTF5V1RhTzVnL0Z5S2lQa21TSkNSSkVvUDF5U2VmaURsejVvaUZDeGQ2Mm1iTW1PSDVmTlZWVjNYcTcxNW50VnFGSkVsaXhvd1puYjY2dGttU0pCd09oeEJDQ0p2TkpsNTU1UlZ4elRYWGlFbVRKb201YytlS0RSczJDS2ZUS1lRUTRzQ0JBMEtTSlBIZGQ5K0pSWXNXaWNtVEo0c0ZDeGFJMHRMU1BzL0J2WjNKWk9yV1pyVmFoUkJDdlB2dXUyTFdyRm5pc3NzdUU2dFhyL2IwczFxdDR0bG5ueFhUcDA4WFU2ZE9GWTg4OG9ob2JXMzFyTC91dXV2RVJ4OTkxT2w0ZVhsNTRyNzc3aE5DQ09Gd09JUWtTYUtvcUVoY2YvMzE0cDEzM2hFdWwwdGNkdGxsd202M2k1MDdkNHA1OCthSjc3Ly92dFAzb3FLaVF0eDU1NTFpOHVUSjR0VlhYeFVtazBtOC9mYmJRcElrb2RmcmhSQkNiTml3UVR6Ly9QTjlubnRmM0g4bmh2dnY1b1ZBcTlYT0E2QVl6RFlqUjQ2OExTa3BhV3ZIYXdoNitvZmFpTkRRMEZ0aVltTFdBUEFMQ2dxNk1pUWs1RDhHc20rTlJ2TXpBRDRENktwRzUzY3lBZkRjaGVUaDUrZVgzUEhSMTlmWGQzeGdZS0FVRUJBUTcxNmZucDVlbVpPVDQwaElTSGdkUUZoNmVuckZKWmRjOG5sSEhaN2RSa1ZGUFphWm1ka1FFQkFRQjdUL1hBR0F1TGk0VjlMVDB5dGlZMlBYRHVUOGlJak8ycGtHR3pmdk1ETmp4Z3l4WU1FQ3NXREJBbkhwcFpkNlBsZFVWSFFLTmhNblR1eTBEL2N2K2E2L1hOMi96RmVzV0NFV0xGZ2dEaDgrTE94MnV5Z3FLaEp6NTg0VjY5YXRFMEw4R0VZZWZQQkJjZkxrU1hINjlHbngrOS8vWGl4YXRLalAydnNMTmlkT25CQ1NKSW52di85ZW1Fd21jZkRnUVUrL3h4OS9YUHpxVjc4UzlmWDF3bUF3aUx2dnZsczgrZVNUUWdnaG1wcWFoQ1JKb3J5OHZOUHhQdjMwVTNIbGxWZDJPK2ZtNW1ieHhCTlBpUHI2ZW5IWlpaZUo2dXBxY2Q5OTk0bnE2bXJQOTZLdHJVMjg5TkpMNHRlLy9yV29yS3dVMDZaTkU3dDI3UkszM1hhYldMTm1qVml5WkluWXUzZXZFRUtJaHg1NlNIejQ0WWQ5bm50ZkdHeW9OLzcrL3FQN1dCMDRWSFVRWFd4NFY5UkZiTXVXTGRpeVpRdjI3ZHZuK1p5UWtPQlo3M1E2NGVNemtIOXd0bXR1YnNhMmJkdnc2S09QSWlVbEJXcTFHcG1abWJqNzdydXhkV3ZuRzBwKzk3dmZJVHc4SEZxdEZyLzR4Uzl3NU1nUnVGeDlQcEcrVHo0K1BsQW9GS2l2cjBkZ1lDRFMwdElBQUFhREFkdTNiOGZERHorTWlJZ0loSVNFNE5aYmI4VVhYM3dCb0gxU05RRG9kTHBPKzlQcGREQVlESEE0T2ovYkxTZ29DR2xwYWZqeXl5OEJBSHYzN3NXRUNSTTZiZS9qNDRQeDQ4Zmp0ZGRldytiTm0vSDQ0NDlqeG93WmVPV1ZWM0QvL2ZkajVzeVoyTDE3TjV4T0ovNzk3MzlmOUhPVTZNSmtzVmdxK2xqZE5sUjFFRjFzT01mbUl1Unl1VHgzTU0yZlA5L3pPU1FrQkJzMmJQRDBzMXF0c05sc21EVnJWcmQ5OU5SV1YxY0hJUVNTa3BJNnRjZkh4K1BVcVZPZGdzdklrU005bnpVYURZUVFjRGdjWjN5blVFUkVCSjUrK21tc1hic1diNy85Tmg1NTVCSGs1T1NndnI0ZVFnZ3NXclNvMnpaMnV4MUN0QTkyZER4YzFjTzlMSVR3Zkg3dnZmZXdhZE1tNU9ibTRvNDc3c0RhdFdzeGUvWnNyRnUzRGpmZmZEUCsrTWMvZXJaZHQyNGRYbjc1Wlp3NGNRSjc5KzdGdW5YckFBQ3Z2LzQ2WnN5WWdVV0xGaUV1TGc3UjBkR0lpWWs1bzNNbUlxSnpqOEhtSXVGeXVlQnl1ZkQ2NjY4aklDQUFHazM3VStLdFZpdTJiZHNHb0gzU3JMZVdsaGFNSFRzVzc3enpqcWZOZlZlVTkxMVU3aEVIOTZoRlpXVWwwdE4vZlAxT2RYVTFJaUlpT3QxaE5GanV3R094V0JBWTJENktialIydm1Gazd0eTV1T3FxcS9EU1N5L2h3UWNmeE02ZE94RVdGZ1lBK1Bqamp4RVpHZGx0ditIaDdjOC9hMnBxOG54UEFLQ3hzUkZhclJZK1BqNXdPcDJlODF1L2ZqMTBPaDNhMnRyL3dhdlZhdkh3d3cranBLUUVKdE9QangvWnVIRWpmdm5MWDJMcjFxMUlTRWpBb1VPSHNHTEZDbWkxV2lpVlNseHh4UlZZdlhvMVhuamhoVFArbmxEdi9Qejh4bW8wbWhtTmpZMS83YXRmU0VqSVRSYUxwYkRySk9DRWhJVFhtNXFhTmhxTnhuOE40SEErb2FHaEN6dmVmbjNxYk9ydWhWcVNKSHQrZnI2aWwrV0JHQlVaR1hsM2ZYMzl5b0YwRGc0T25oNFNFakszdXJyNm9jR1hTM1J4NDZXb2kwUkJRWUhuK1RRK1BqNUlURXdFQUp3OGVSSUxGeTcwM0JYbHJhYW1abENqQ2VIaDRianl5aXV4YXRVcS9QREREM0E2blRoNDhDRCsrdGUvNHZiYmJ6K3Ira2VQSG8zQXdFQlBDTE5hclhqcnJiYzg2K3ZxNmxCWVdBaUZRb0c0dURqWWJEWUlJUkFSRVFGSmtyQm16Um8wTkRUQTZYVGl5SkVqMkxkdkg0RDJzREpxMUNpVWxwWjJPbDVwYWFubmNwWmJibTR1ckZZckxyLzhjbHg5OWRXWVBYdTJaMTFhV2hvbVRacmtXVFlhalVoUFQ4ZUtGU3Z3d1FjZllQbnk1VmkrZkRtVVNpVmNMcGNubFBFaGZlZUhUcWY3clZhcjdUNnMySVd2cisvb2hJU0Vkd0YwZWdoVGEydnJKeU5IanJ4aklNZUtpb3A2SWpFeDhjMlltSmdIZWxvL2F0U28vNWVabWRuby9aV2RuVzEwZitYazVOaTlsd2QwZ3IyTDlQcnlybUcrYUwrN2FVQ01SdU9CME5EUVczeDlmZFA2NzAwa0x4eXh1VWdrSnlkai92ejVlT0NCQi9EVVUwL2g4c3N2QjlEK2k3MjNXN3dMQ3d1Ny9YTHZ6OHFWSy9IeXl5OWo2ZEtsYUc1dVJteHNMQll2WHV5NS9mbE0rZm41WWRXcVZWaXpaZzNlZSs4OTZIUTZ6Smd4QTk5Ly96MkE5cEdrbFN0WGVzTFlNODg4NDdtRTlPeXp6K0l2Zi9rTGJyNzVadGp0ZGlRbEpXSFpzbVdlZmMrZVBSdWZmLzQ1NXMyYkI2RDk4dE91WGJ2d205LzhwbHNkc2JHeDJMTm5UNy8xUmtkSFkrWEtsVmk3ZGkzeTh2TGc3KytQdzRjUEl6MDlIVTgvL1RTYW01dVJsNWVIeHg1N0RDMHRMYmpwcHB2TzZ2dnpVeGNRRUhCWlNrcktwKzVsbFVvMXd1bDBudTdyemR4RlJVVWhlcjMreFpDUWtBVTZuZTdleU1qSWJxTVRHUmtaMWU3UFRVMU5iOVhXMWo3aXZUNDBOUFE2blU1Mzl3OC8vUEN6eE1URUQxcGJXLy9WMHRMeXFYY2Z2VjcvdkY2dmYxNlNKTkhES0V0a1ZsYldvYUtpb2xGb2Z6QWZnQjdmRWRXdHpYdTVycTV1NWNtVEoxL0t5Y21wTkp2TkJRRUJBVGtGQlFWK21abVplcWZUNlhtNFlIaDQrRytCOWtEbjlXNnRFRW1TREVLSVRpL1NCSUMwdExUOTNzc3VsOHRTVkZRVTByVWZFZEVaT2R1N29vUVE0cnZ2dmhPelo4L3VkSGVSRUVMWTdYWWhoQkFHZzBITW1qVkwyTzEyY2MwMTE0amp4NDkzNnVlK1E4amxjZ203M1M3MGVyMllPSEdpNTNidWkxRmpZNlBJemMzMTNCbjEyV2VmaVJ0dnZGSFliRFloeEkvblBHM2F0SDYvSkVueTNEbDF6VFhYaU9lZWUwNDBOVFdKOHZKeThjWWJiNGc3Nzd4VC9PRVBmL0I4Ly9mdTNTdW1UWnNtM24vLy9UT3FuWGRGZGFmVmF1Y2xKU1Y1ejFaWEJRVUZYZFZiLzQ3YnFIdjlaUjBURS9ObkFMcXU3VnF0ZG01V1ZsYXpWcXU5dW1QNWF1L2xybnI2YzlMcGRFdVRrcExlNitOMGdQWkxUNktQWlE5M0VPdjYzOTc2ZFFqcFpYOGNrU2VpOCt0Y0JKdWxTNWVLUFh2MmRHdS81WlpieE05KzlqTXhiZG8wc1hidFdsRlVWQ1R1dXV1dWJ2MmNUcWVZT25XcWNEZ2NZdkxreVdMQ2hBbGkyYkpsWjFXVE4vYzVlbjh0V0xEZ25PMi9OenQyN0JCMzNIR0gwT3YxNHZycnIrLzN1VHE5Y2QvNi92WFhYd3V6MmR4dC9mNzkrNFhMNWVyVVZsOWY3M2tXejVrY2o4R21FNStVbEpSL0JRUUVlRjlERFI3ZzkwamI4UXlYSU0rR3djSFRNakl5NmdBRWVIZlU2WFIveU03T2JnMEpDYm5ldXowa0pPVDY3T3pzMXNqSXlCWG9jbm1ycHhyR2pSdjNYVmhZV0w4dngreEJqNlBsdlFXYmNlUEdGYnEvdk52ZFpYZlVOc29keW9LQ2dqTEdqeDkvd04yaDR3R0kvd1RERHYwRThGTFVSZWFsbDE3cWNSTHYyMisvM2ExdHpabzEzZHFVU2lXKytlWWJBTzIzT2pzY2prSGRFdDZmL2Z2Mzk5L3BQSmcxYTViblRxOFBQdmpnalBmanJuL2F0R2s5cnBja3FWdGJSRVRFR1IrUE9vdU9qbjY4cnE3dXVhNVAxZTFKVkZUVW82TkdqZnFUVXFuMEx5Z284QWRnVVNxVkFlUEhqLyttb3FMaU9yUFpYQnNURS9PZjlmWDFxOUR4V2dGL2YvL0UyTmpZZFFFQkFabUhEeCsrMG13Mjd3TVEzdkVHY1YxemMvT0hSNDRjeVUxTVRQemZrU05IM2xwWFY3ZGNDT0VYRnhmM0l0QisrVWdJNFNndUxvNE1DQWlZNHVmbmx6SjY5T2hOQUhEcTFLblBBVFFCUUdobzZDL2o0K1BYdVd0VktCUnFJWVNqNnprb0ZBcFZZV0ZoSW5wNTJhZWJXcTBPT1hqdzRHajNHODE3RWhnWUdETjY5T2czRHh3NEVHMHltWTc0Ky91UERRZ0lpRFdiemRValJveVlyVlFxUXdDYytUTVppQzRTRERZWG1jSGNtZFQxNVpkZEtSU0tjeHBxaU03R2lCRWpaa1ZHUmo1YVcxdXJTa2hJZUhQRWlCSHp2TmQ3ejBrNWNPQkFlRjFkM2FxNnVycFZPVGs1N3BkSDJxcXFxcGFNR2pYcW5qRmp4bng3K3ZUcGJVNm4wM0x5NUVsUHdORHBkTDkzT3AxTnhjWEZHZWpsRHFpMnRyYjhrcEtTOU9qbzZNY0JCQnNNaHI4WkRJYTNKVWtTQnc0Y0NIZjNpNHFLZWtTdjE3OFNGUlgxbUZxdGpoczlldlJMRlJVVnR3Q0F3V0Q0dThGZytIdEgxMkJKa2xwN3Vnc3FKeWZIaG81M1lwMEZsUkRDMmRiV1ZpQ0VzR3MwbXN0YlcxdDN0N1cxN2ZmMzk1OW1OcHYvcnRGb1pyZTB0UHp6TEk5RGRGRmdzQ0dpWVJjVUZKUVZFUkd4RWgyWFNpb3JLNzF2d3d1V0pLblZPMVQwUmEvWHJ3OElDSmlvMCtudTdYaDVwV2VVNHNTSkV3OWdZS01XcG80WFR2Wlc3NVVhamVhS1k4ZU8zUkVWRmZXWVhxOS9jZno0OGZsYXJmYWFscGFXandkU0o5cGZvTm5yVzcwSHl0L2ZQOWpsY3JVQ3dPblRwN2VQR0RIaTJvNWdVeEFVRkRUWllERDhyMGFqdWFxNnV2ckJzemtPMGNXQzExdUphTmo1K1BpTXJxMnRmZlJzOXhNUUVCQS9ac3lZRC96OC9NWWVPblJvU2toSXlBMkppWW1iQUxpSEw4LzBVb3d2QUVSR1JqNmVtSmk0T1NFaDRiOXFhMnVmQkdEb1dPODRjZUxFSCtMaTRsNUdsL2s4dlFrTURBeHpPQnlHL252MnpjZkhKODVtczFVRFFHdHI2eTZOUmpNSEFNeG1jM0ZnWUtDazFXcG4ybXkyQ3F2VmV1UnNqMFYwTVdDd0lhSmgxOXpjL0tIUmFOeDFCcHY2ZC93M0tENCtma055Y3ZJZW85SDQ1WkVqUjNMTlp2TjNaV1ZsVXhVS2hSZy9mdnhlQUg1blVwdE9wL3REVmxhV3ZxMnRiYjlDb1JBK1BqNHhUcWV6K2VUSmt5OTc5ek1halY5WkxKWURJU0VoUGQ1VjFTRVV3RWdBL2hxTjV1YzJtKzJvOTBxMVdoMlpucDVlb1Zhck96M0h4bWF6SFJzM2JseWgwK25zZHRrcU1EQndvc1ZpS1FJQWc4SHdKZHBmSk9yZjJOajQzcEVqUnhhR2hvYk9QM1hxVk0vUGhDQ1NJVjZLSXFLTFZmallzV00vdEZxdDVURXhNVSsxdHJaK1dWVlZkUjg2djBmSmZPellzVVVkRDZycjlweVhnV2hyYS92NjhPSERXUmFMcFJJQW5FN25xWTdMVGQxR2Y0NGVQZm9MZEV4VTdrbG9hT2dWbzBlUC9vZENvZkN4V3EzSEt5c3JmK3U5M21ReS9kK1JJMGVteE1mSHYrcmRmdVRJa1ptOTdUTWtKR1NCWHE5L3BXT3g0ZENoUTVrZG55MEEvRU5DUXVhWGxaVmRPcUNUSlpJQkJoc2l1dERvTWpJeUNyd2I3SFo3VGRkbnV1ajEralZHby9Icm1wcWFwMkppWXA2SWpvNStKalkyZG8wUXdpbUVzQW9oYkFxRlFxMVFLUHlWU3FXLzBXajg5dGl4WTROK2txTEpaQ3JxY3R4MXZmVkZINkVHQUF3R3d6OE5Cb04vYit1UEhEa3lCUUNxcXFydTZtRzFHdTJqVG1xRlF1RVBBQ0VoSVRmNCt2cU9OaGdNVzcwbVVYZWxTazFOUGVoZUtDc3JHek9RdTg2SUxsWU1Oa1Iwd2JCYXJVY0JuQ3d1TG80ZFFIYy9kSXpDMU5UVVBGcFRVK09lbzZNRTRJUDJuMi9lZHlMMTlrb0NaOGR4bldkUmMxOGNwMCtmL3ZCTTl0MUZTR1ptWm9rUXd0SFUxUFFHQUZnc2xvS09VUjlMeHkzdlJEOTVnM2tKRzUwbDl3TytodXRaTDNUaGNiK0FkSkF2UktTZkRoMkFrOE5kQk5IRmhKT0hpWWd1WEF3MVJJUEVZRU5FUkVTeXdXQkRSRVJFc3NGZ1EwUkVSTExCWUVORVJFU3l3V0JEUkVSRXNzRmdRMFJFUkxMQllFTkVSRVN5d1dCRFJFUkVzc0ZnUTBSRVJMTEJkMFVOQS9kajlJbUlpT2pjNG9qTjBDcm92d3Y5QkpVTmR3RkVSRVIwRmlSSkV1NlhnaElSRVowckhMRWhJaUlpMldDd0lTSWlJdGxnc0NFaUlpTFpZTEFoSWlJaTJXQ3dJU0lpSXRsZ3NDRWlJaUxaWUxBaElpSWkyV0N3SVNJaUl0bGdzQ0VpSWlMWllMQWhJaUlpMldDd0lTSWlJdGxnc0NFaUlpTFpZTEFoSWlJaTJXQ3dJU0lpSXRsZ3NDRWlJaUxaWUxBaElpSWkyV0N3SVNJaUl0bGdzQ0VpSWlMWllMQWhJaUlpMldDd0lTSWlJdGxnc0NFaUlpTFpZTEFoSWlJaTJXQ3dJU0lpSXRsZ3NDRWlJaUxaWUxBaElpSWkyV0N3SVNJaUl0bGdzQ0VpSWlMWllMQWhJaUlpMldDd0lTSWlJdGxnc0NFaUlpTFpZTEFoSWlJaTJXQ3dJU0lpSXRsZ3NDRWlJaUxaWUxBaElpSWkyV0N3SVNJaUl0bGdzQ0VpSWlMWllMQWhJaUlpMldDd0lTSWlJdGxnc0NFaUlpTFpZTEFoSWlJaTJXQ3dJU0lpSXRsZ3NDRWlJaUxaWUxBaElpSWkyV0N3SVNJaUl0bGdzQ0VpSWlMWllMQWhJaUlpMldDd0lTSWlJdGxnc0NFaUlpTFpZTEFoSWlJaTJXQ3dJU0lpSXRsZ3NDRWlJaUxaWUxBaElpSWkyV0N3SVNJaUl0bGdzQ0VpSWlMWllMQWhJaUlpMldDd0lTSWlJdGxnc0NFaUlpTFpZTEFoSWlJaTJXQ3dJU0lpSXRsZ3NDRWlJaUxaWUxBaElpSWkyV0N3SVNJaUl0bGdzQ0VpSWlMWllMQWhJaUlpMldDd0lTSWlJdGxRREhjQjlOT1FrNU56SllDNTdtV0ZRbkUvQUFnaDhyeTY3UzBvS1BqZm9hNk5pSWprUXozY0JkQlBoc01kWnJ4NXR6bWR6cHVHdGlRaUlwSWJYb3FpSVZGUVVQQ3RFT0pVSDExYUhBN0h4ME5XRUJFUnlSS0REUTBWQjRETmZhei92S1NreERaVXhSQVJrVHd4Mk5CUTJ0cmJDaUhFUDRheUVDSWlraWNHR3hveXJhMnR1d0cwZEcwWFFwZ01Cc01IdzFBU0VSSEpESU1ORFpueThuS3JFT0s5cnUwS2hXSlhSVVdGWlRocUlpSWllV0d3b1NFbGhPaDJPN2ZMNWVJdDNrUkVkRTR3Mk5DUTB1djFYd0V3ZVRXWjdYWTdndzBSRVowVEREWTBwR3ByYTlzQWVNK24rYnFrcE1RNFhQVVFFWkc4TU5qUWtITzVYTjd6YkRocG1JaUl6aGtHR3hweVpyUDVDd0FXSVlUTmJyZHZHZTU2aUloSVBoaHNhTWdkUG55NFZRaXhUYUZRZkZOY1hHd1k3bnJvb3NOMzNCRlJyeGhzYUZnSUliWUlJWGdaNnFjcEpEVTE5V0JmSFdKaVl0WUFRRnBhMnRFdXE3U3BxYWtsT0w4L3UzeWlvcUllQTZBT0Nncks2Sy9HZ2ZMejh4czdac3lZRHdBZ0lDQWdadHk0Y1lWbldTY1I5WUF2d1R4UEpFbjZBc0RNNGE3alFpZEowa3ZEWGNNRjZwdjgvUHlmRFhjUjU0bmEzOTgvcmE4T0kwZU9YRnhUVS9PQVdxMGU2VzVMVFUwOXFGQW9BdFJxdFM0MU5mV0F1NzIwdERROUppWm1UVVJFUkxlWHJQWW1QeisvejFHZnFLaW9wK3ZxNmw2T2pZMTkxV0t4SEsyc3JGd0N3T3pkSnlJaTR2NmFtcG9IQUNBb0tDZ3JLU25wczA0bnFWYUhGQlFVK0x1WHc4TENicmJiN1EwQW9OVnFGNXJONXYwRHJaZUlCbzdCNXZ4aHFLR3pjY1Z3RjNDK1pXZG5kN3NicnFLaTR0Ym01dVllUi9KVUtsVkljWEZ4YkZwYVdsbHBhZWxsQUl3WkdSblZBRkJUVS9PQU8yUjRreVJKNU9mblJ3R29IMFJwZGlHRUV3QU9IejQ4TXo0Ky9pVS9QNzhZcTlWYUhod2NQRE1wS2Nrekx5d3pNN01SQUE0Y09CQmVYRndjNmIyVG5Kd2M3NGRPS3NMQ3doWlhWVlg5Q29BeVBEejhIclZhcmROcXRWZDNQWGh6Yy9PV0V5ZE8vTDlCMUV0RVhoaHN6clA5Ky9tUE1ocWNDUk1tREhjSlE2S3dzREI0T0kvZlU3RHFvRkFvRk1yczdPeHFkME5ZV05ndmEydHJuOURyOWM4Zk9IQWdIR2dQVGU3UC9kRnF0VmY3K3ZvbXRyYTJmak55NU1qYjdIWjdmVWxKU1VwT1RvNmpvS0NBUDRlSnppSCtEMFZFRjZSeDQ4WVZxbFFxemJoeDR3b3JLeXV2VTZ2VkVhbXBxUWQ5ZlgyVFVsTlR2d01BdFZvZDBXV2JmNWVWbFYwTm9LbS8vZmNSckNJek16TVBEalMwdUdWa1pQUTZLaFFaR2JtaTQyTklkSFQwWHlvcUtoWU9adDlFTkhBTU5rUjAzZ1FIQjgrNDVKSkxQdWxwWFpkTE5SN3VlU2xsWldYWjN1ME9oNk9odExRMFBTc3I2M1JwYVdrNkFMZ3ZSYmtGQmdaT0FPQnpsbVUzcTFTcUVXaS8rMHA0cjhqSXlLaFhLQlNlbjV2ZWw2SzZ6cWxKUzBzN0RBQ2hvYUcvVUtsVVFSM042b2FHaHVkYlcxdS85ZHBucDNNb0x5Ky96R3cyZDJvam9vRmpzQ0dpODhab05IN3AvY3UrZzFxajBVejIvdVUrRUdxMU9pSXRMZTJ3U3FYU3BxV2xsYm5iK3RzdUp5ZW53bnY1K1BIamk1cWJtOThIZnJ3Y3BWUXFnMXd1bHdrQW5FNm4wZVZ5dFFLSVFKZTVPY1hGeFpFYWpXWnFhMnZydDluWjJjYStSblZLU2tyR0EwQjRlUGh2YW10clZ5WWxKVzBDMEtqWDYvTzY3RE8yLzdNbm9vRmlzQ0dpb1JhU25Kejg5UTgvL0hDbDBXamNENkRIdVM3cDZla1ZQajQrTVFVRkJWRUFHZ3NLQ253U0V4TTMxOWZYLzdtcHFla05BRWhLU3ZwSGZ3Y3JLQ2dZalY0bUQ3c3ZSMG1TSkFvTEN5UGR0WXdiTis3ZkdvM21rdGJXMXE3YitTUWxKVzByS2lvSzdlKzRHbzFtU25oNCtEMzE5ZlZQdGJhMmZ0TmZmeUk2Ti9nY0d5SWFGanFkN3Q3TXpNeks2T2pvSndGMENnb0toVUo1OE9EQjBUYWJ6Zk1jbTlqWTJPY2NEc2ZKcHFhbU45eVhnSTRkTzdiZ2ZOUm1OcHNMQXdJQ0puZHQ5L2YzajNZNEhQcU9HdjB5TWpMcXg0MGJsdzhBTHBkTEFQRGNuaDRRRUpEbGREcnRERFZFUTRzak5rUTBMSTRmUC83em9LQ2d6SWlJaUtleXNyS09OVFEwUEY5ZlgvODhBTGh2dHdhQW9LQ2cyS1NrcEVLbFVobm9jcm5hUWtKQ2JsQ3IxYUhlYzFQTzllV2NscGFXTDBlTkduV25YcTlmQXdCYXJYYU9FS0pWcFZLTjh2WDFUUXdNREp3b2hMQjYzK0xkMU5UMGNrWkdSaEU2ZnE0Nm5jNm1FeWRPM05uZnNick9zVGwrL1BpdFJxUHhxM041UGtRL0pRdzJSRFJzVENiVGdXUEhqdDJvMFdndWo0eU1mT3IwNmROdkFJaTAyV3dWWG4ycXV3YVh6TXpNeG5NUVprSUNBd01UZlgxOUV3RWdJU0ZoblorZlg0S2ZuOS9ZOHZMeVMvMzkvZGNIQkFSTU5wdk4zNGVHaHY3U1lyR1VCZ1VGWlRVMU5XMU1URXg4dTJNUzhTZ0FlZ0NvcnE3K1UzVjE5WjhHV3dUbjJCQ2RXd3cyUkRUc1dsdGI5N1MydHM0Q2dKaVltTHROSnROM2c5bGVraVRoOWJtdXk3cTZydjBOQnNObWhVTGhHeHdjbkd1eFdBNDFOamIrdDhWaU9YenExS2t0TnB2dHNOVnFQYUhYNjU4Yk0yYk01cXFxcXJ1MVd1MlZUVTFOcjRlSGgvK3Fzckp5ZmxWVjFZclkyTmlIMHRMU2RxdFVxcEZDQ0FmUS9nQ2NqditvQWFpc1Z1dVJzckt5Uzgva2UwSkVaNGJCaG9ndUtHMXRiYVVXaTZVY0FJeEc0ejRBOXE1OUxCYkxJZS9sL2w2UjBBdWZudmJ0VmxkWDkyZWxVaGt5WnN5WUR5MFd5MkdqMGZqdDBhTkg1MW9zbG1NQVVGMWRmVjkxZGZWOUhkMlZBRlFkLy9XZXUraHdmMmhvYUZqVjlSZzl0UkhSMmVGYmNzOFQ5NzhnK2VSaEdpejNrNGZQOEpjMW5YdSthQTlBb3IrT1JEVDhPR0pEUk5RMzIzQVhRRVFEeDl1OUx4Qk5UVTNJejg4ZjdqS0lpSWd1YWh5eHVVRG85WG84OU5CRGVQVFJSekY5K25SY2V1bWxpSTZPQmdDNFhDNG9sVDltME5iV1Z1emF0UXMybXcxVHBreEJjSERuVjk0WWpjWk9iVWFqRWZ2MjdZTktwUnAwWGNYRnhWaThlREYyNzk2TndNREFNenk3TTdOdDJ6WnMyTEFCZFhWMStOM3Zmb2M3N3Jpang3YnpZZGV1WGRpNGNTT2VlKzQ1TEZteUJHdldyRUZLU2txblBybTV1YjF1YnpLWmtKdWJpN3k4dkY3NzBIbmhQVzhtSURRMDlDYUR3ZkRPSUxidjdXZWlFNzFjaXZMejgwc2VPWExrYmJXMXRTdDZXdCtMOE9qbzZOL1YxdFkrT1lodGlJaUdqeVJKUXBJa01SZ0ZCUVhpd1FjZkZFSUlNV1BHREUvN1ZWZGQxYW1mZTUzVmFoVVRKMDdzdE03aGNIUTdyaVJKd3VGd0NDR0VxS3lzRkRmY2NJT3dXcTBEcXVuQWdRTkNraVJoTXBrR2RTNW5xNjZ1VGt5Y09GSHMyTEZEMkd3MllUYWJlMnc3RzcxOUx3d0dnNWd4WTRZb0t5c1RRZ2l4YmRzMnNXREJBdUYwT3Z2ZFowVkZoZmo5NzM4djdyenpUcy8yZytYK3V6UGNmNGZQSVg5SmtrUldWbGF6OTFmWHRvNXpQcHQvYlBtbnIxclhBZ0FBSUFCSlJFRlVwcWFXYXJYYU9RQVFFQkFRbjVPVDArdGxwTXpNekVidkw0MUdNN1ZybS90cjFLaFI5L1p4M0JGcGFXbEhOUnJOMUlFVzZ1dnJPMDVtZjhaRUZ3eU8yRnhBc3JPemtaMzk0M3YvdG0vZmpvMGJOK0wwNmROWXVMRDlaY0JidG13NXEyT2NQbjBhVlZWVlo3V1BvZERZMkFpWHk0WGMzRno0K1BqQXg4ZW54N2F6MGR2MzRwMTMza0Y2ZWpyR2poMExBSmc3ZHk3V3IxK1BIVHQyWU02Y09RRGFSN0ppWW1KZ05Cb1JIeDhQQUhqaGhSZXdaODhlTEYyNkZCa1pHUWdKQ1VGeGNURXlNakxPcWs0NUVFSTRpNHFLUXJ5YTFKSWsyYjNienNFdmVrdEZSY1h0eWNuSjI0OGRPL1lMdTkxZTQzSzV6TDExZHIvbktTY254K0orbjlVQTN1aXRsaVRKN25RNlQzZGRrWlNVOUhIWE5wVktOWUtUd0ltR0ZvUE5CZURUVHovRjJyVnJvZFZxc1huelprLzd2SG56TUcvZVBNeWFOYXZYUU9OeXVUQno1c3h1N1QyMUFjRGl4WXNCQUZPbVRBSHc0MTFiKy9idHc0c3Z2b2lqUjQ5aTFLaFJXTDU4dWFlUHQ1ZGZmaGtmZmZRUi91ZC8vZ2R4Y1hHdzJXeDQ4Y1VYOGNrbm44QnV0MlBhdEdsWXZueDV0OHRqWGZXM25mc1NrM2VkUGJYMXR4K1h5NFUzMzN3VFc3ZHVSVU5EQTBhT0hJbTh2RHlNSHorKzErL0ZaNTk5aGp2di9QR0JzVXFsRWpObnpzUm5uMzJHT1hQbXdPbDBZdkhpeGZqYjMvNkdKNTU0QWdzWExzU2lSWXV3WmNzVzdONjlHMTk5OVJWdXYvMTJyRml4QXZmY2M4OFpYd2Frd1d0cmEvdjMwYU5IcnpTWlREOW9OSnBMblU1bjAvazRUcGVRMWh1MUpFbTkzazVPUk9jSGc4MEZZTTZjT1pnelowNjNNT0llcGZFZXNWbTllblduUGtxbEVydDI3ZklzTzUxT1RKbzBxVk9iKy9aaEFOaTRjU01XLzMvMjdqcytxaXI5SC9obmVrc21iU2E5a0VtdlF3YkVCVmtRVmxoQVhCRVF4UzhxdXE2aXJLc3VxNGlpTkZtVXBvamlpc3FDV0NqK0VCR3dvQ2lpUmxsSmdKZ0VRaEtTU2U5bGVyMi9QNUlaWnlhVGhOQUM0L04rdmZKeTV0eHo3ejAzaHN5VFU1NHpkeTV5YzNQQjUvT2Q1VHFkRG9zWEwwWmlZaUkyYnR5SVZhdFdZZCsrZlc3MzJyVnJGL2JzMllPMzNub0xNVEV4QUlBWFhuZ0IxZFhWMkxGakJ3UUNBUll0V29SMTY5Wmh5WksrcHh2MGQ1NjNkbm9yNis4Nkw3LzhNbzRjT1lJVksxWWdJeU1EYXJVYUlwR28xK3UxdHJhaXBxWUc2ZW5wYnUzTnlNakF3WU1IM2NxeXM3T3hiZHMyckYrL0hvMk5qUUNBaG9ZR0hEaHdBSnMzYjBaVVZGU2YzNFBmRXhhTHhYSHM3K1RLVzlrRkNzdkp5YW54dUNjTEFDc25KOGZxVWM3NTlkZGYwOHhtOCtrTHVJKzFwS1FrS3lzcnk3azVKcGZMbGRudGRwMW43MUJCUVVGS1NVbEpuOTExM25xcGlvdUxSeG9NaGdFbEtDU0UvSVlDbTZ0WWY4Tk9OcHZ0b29kakhNYU5Hd2VqMFlpeXNqTDQrZm1ocHFZR1Z1dHZud2VIRHgvR3BrMmI4UHJycnlNaElRRUEwTmJXaG9NSEQrS0REejVBV0ZnWUFHRE9uRGxZdEdoUm40SE5oWjQzME90b05CcnMzTGtUbXpadGdsS3BCQUFvRklvK3Ira0lVT1J5dVZ1NVhDNUhXMXNickZZcnVqNHZ1MGdrRW1Sa1pPQ2JiNzRCQU9UbTVtTFlzR0U5enYrOVl4akc1akhNdzFXcFZCYlhzb3NjaW1ySXo4OTMrMzBXRXhPemtXRVltMHNTUFFEQTBLRkRkV3cyMjVpYW1ub0NBRmdzRmo4MU5mV0UyV3crSjVWS0o3RFpiSW5kYnRjQmdPdHJ4MDdnV3EzMjErNDlvbmlSa1pITDVYTDV2Sk1uVHlZQmNBUnBySkNRa0hzbEVrbWNWcXM5MVZlajgvTHl2UDBEdG5vcEk0U2NKd3BzcmtKMnU5MDVkREZqeGd6bjY4REFRR3pldk5sWnoyUXl3V3cyWThLRUNUMnU0YTJzTHhzM2JzUytmZnVRblowTmdVRGdiSWZEaGcwYk1ISGlSR1JrWkRqTDZ1dnJ3VEFNWnMrZTNlTjZGb3VsMTZEclFzOGI2SFZxYW1wZ3M5bWNjMlhPQjhOMGZiYTZCaSt1N3htR2NiNys2S09Qc0dQSERvd2RPeGIzM251djgzdTBhZE1tekp3NUUwODg4Y1I1MzlmSGNSaUd1ZEs1WUZoU3FYUnFWVlhWM3dNREE2ZTF0N2QvQWNBQWRPM0tiVFFhVGFkUG41NEVBRGs1T1JYZHIrc0JzRlVxbGZYRWlSTlNBSGFWU3NVNEFob1g0cENRa052RHdzS2U3T2pvK01KZ01KeUtqWTFkcFZhci95YVJTSVpHUjBlL0loQUlzaG9iRzEvUjZYUUY2RHV4SHdVeGhGeGlGTmhjSmV4Mk8reDJPN1pzMlFLUlNBUi9mMzhBWGNITC92MzdBWFJOWW5YVjJkbUpsSlFVdlAvK2I2dFpIVU5SaHc0ZGNwYTVEa1Y1VTExZGphMWJ0MkwzN3QxUUtCVEl6YzNGRjE5ODRWYm54UmRmeE9PUFA0NmtwQ1RjZnZ2dEFJRGc0R0FBd0lFREJ4QWVIdDdqdXIyNTBQTUdlcDJnb0NBQWdGcXRkZ3ZJK2lLVGRYVWd0TFMwT1A4ZkFGMlRtYVZTS1hnOEhteTJybzJuNVhJNTNuampEY2psY3VqMWVnQ0FWQ3JGMDA4L2pjTENRdWgwdWd0K05oOGpZclBaUXRmaEd3ZHZaWmVDdjcvL3pXdzJXOWpaMmZsbFpHVGtzMkZoWVl2T25Ea3pCWUNHeFdKeEFPZ0J1RTRBZHJRajBHYXphUURZUGE4SkFFS2hNQzRsSmVXa1JxUDVxckt5Y282Zm45K05IQTVuZ2xnc1ZpVW1KbjRwbFVyLzFOalkrRnIzdmZTWDQ5a0lJWDJqQkgxWGlmejhmR2QrR2g2UGgvajRlQUJBVTFNVFpzMmE1WnhqNDZxbXBtYkE4emlrVWlrQTRNU0pFK2pzN0FRQTU1QlRYVjBkT2pzNzhlR0hIL1k0THkwdERTKzk5QkxXclZ2bm5Hc1NGaFlHbFVxRnRXdlhvcUdoQVRhYkRTVWxKVGgyN0ZpZmJialE4d1o2bmJDd01Jd1pNd1lyVjY1RVNVa0piRFlienB3NWc1cWFtbDYvRjNLNUhLR2hvU2dxS25LN1YxRlJVWS9nYU96WXNUQ1pUQmcxYWhUKy9PYy9ZK0xFaWM1akdSa1pHREZpeElDZXgxY0pCSUlndlY2ZlgxQlFFTzd5RlEwQXJtV1g4cFl4TVRGckdoc2JWd093MU5iV0xtMXZiOThiRXhPekdJQmowcTluMUJrR0lGd2tFaVdiVEtiUzNpNXNOQm9yVDU0OEdWdGRYYjA0SWlKaWhiKy8vNVN5c3JJNzJHeTJrTXZsQnBXV2xrNlZTcVUzZ2JhcklXVFFVR0J6bFVoTVRNU01HVE93WmNzVzVPZm5ZOVNvVVFDNlBtaDM3ZHFGWGJ0MjRiUFBQbk03NThTSkUrZmRFK0VRRnhlSDZkT240N0hISHNPTUdUTUFBRU9HRE1HZGQ5NkpKNTk4RXZmY2M0L3ozcDVHalJxRnhZc1hZOW15WmZqMjIyOEJBQys5OUJMWWJEWm16cHlKRzI2NEFVdVhMblVPNS9UbFFzOGI2SFZXcmx5SnJLd3NQUExJSXhnOWVqU1dMbDBLazhuVTYvY0NBQ1pPbklpdnZ2cksrWjVoR0J3K2ZOZ3RjSEdJam83R2p6LytpS05IajJMWnNtVURidi92Z1VBZ1VKak41bk1YZVJtdVRDWjdBRUIvV1NKWmNYRnhiOXZ0ZGwxRFE4TkdSMkZEUThPcXFxcXFmd29FZ2lDNzNhNEh3QTBLQ3BvZEZSVzFEZ0EzSlNWbGoxZ3NqcFRKWkhPMFd1MVhuaGVWeStXUCt2bjVqUU1nVDB4TTNKMmNuUHg1YTJ2cngycTErckdFaElSZGJXMXRlM2c4WG5oblorZG5XcTMyNitUazVJTUFnaS95bVFraDVPcHhJUW42R0laaGZ2cnBKMmJpeElrOUV1SlpMQmFHWWJxU3gwMllNSUd4V0N6TXpUZmZ6Snc3ZDg2dG5pTkJuOTF1Wnl3V0M5UFkyTWdNSHo3OHZKTExrUzdOemMzTTJMRmptZExTVW9aaEdPYUxMNzVnYnJ2dE5zWnNOak1NODl2M2VNeVlNZjErdVNaSFBGKytscUF2SWlKaVJYaDQrRk1leFZ6UFord3JRWjlZTEw0dU16T3p2d1JNa3ZqNCtCMlptWm1WSXBFb3RydU1CU0FVWFJtSlJkSFIwUytscGFVVkFQQ0xqWTNkR2h3Y2ZBZTZBNUNnb0tDN3NyT3ptd0JFdUxUSkRrQVFGeGYzcnArZjM0MEEwSjBBMEM4ME5QUmZtWm1abFFFQkFUTUFDSVlPSGFydFBvMGRGeGYzVGxaV1ZwMU1KbnNRZ0tUN3VaeGZmRDQvdytWNXZYMFJRaTRRL1FPNnltemZ2aDFMbHk3dHNYM0IzTGx6b1ZhcndXS3hNR1BHREJRVkZTRTZPaHBEaGd4eHE4ZGlzU0FTaVdDMzJ6RjY5R2hZclZhTUhqM2FiVXVHSzhYYjNKNkVoSVNMVGpKNHVZV0VoT0RaWjUvRmloVXJzR2JOR216YXRBbXJWcTF5VG1ybWNEam52V3Q3Zi9PYmZnZDRJU0VoZDVlVWxFenE1VGdMQUZjc0ZzdlJOYS9GNjl3V2YzLy9HOXJiMnovdTdTWWlrU2hHb1ZCOGE3UFpPc3JLeXY1b01CaWNRWkJTcVN6bGNEaitBR0MxV2hzcktpcnVCYUJWcTlWekhYVWlJaUpXeUdTeUI4NmVQVHNWUUoyanZMT3o4NHVoUTRlMm1NM215c3JLeW9jQUJQbjcrLzh4TmpaMmMyZG41K0h5OHZMYjlIcjltWkNRa05sR285RXhoR1d2ckt6OGEwaEl5RDNoNGVITHVGeHVSR1JrNUZKdjdlNHR6dzBsOVNPRVhIVXV0TWRtSUQwckdvMm16K04ydTkzWnkwQ3VIYjdVWXlNU2lVWW1KaVorN2VVUXA3dUhnNXVUazJOU3FWVDJ4TVRFVDN1N2prS2gyTzNvTWVsTmNIRHc3UUQ0WGc0SjBEVzNKZ2k5ekgwUmk4WFg0ZnlHamdUaDRlRkxoRUpoSEFCMlZsWld0VktwYkUxUFR5K1dTcVYvOWxLZkFoUkNyakQ2UjNlWk9ENll6dmN2ZTBJY0hMMDhQdlJYZXdEY1Z5QjVZcUZycU9oS0x3a25oUGdnbWp4TUJvM1JhQnpzSnBBcm82K2dCdWpLODBKQkRTSGtrcURBaGx3MkRRME56cVhWWThlT0JRQ1VsWldodWJrWmVyMGVOOTU0STh4bStqd2poQkJ5NlZCZ1F5NmJvMGVQWXZueTVjNzNETU5nNWNxVnFLeXNSRUZCQVdKalk5MzJxeUtFRUVJdUZnVTI1TEtaUG4wNmVEd2U2dXE2RnBrVUZSVWhQajRldzRZTncvZmZmNC9zN094QmJpSHhGU0tSNkEvZDg5cjYzbGErSHlFaElmZG1aR1NVNWVUa1dCMUwxTDJWRVVLdVhyVGNtMXcyTTJmT0JBRE1uejhmZXIwZXp6MzNIQURneHg5L3hNR0RCOEhuOHpGMTZsVG9kRHBZTEJZc1dMQUF0OTEyMjJBMm1meU9pVVNpMkxpNHVDMFZGUld6VzF0Yjl3TGdlaXNiN0hZU1F2cEcvMGpKWmJObnp4NVVWbFppNWNxVnFLMnR4YVJKa3pCbnpoeDgvUEhIYUc5dngrZWZmdzY1WEk2MzNub0xXcTJXZ2hveTJDSUFzRnRiVy9laGF6S3p1WmN5UXNoVmpJYWl5R1ZoTnB1eGNlTkdMRisrSElzWEw0WkFJRUJTVWhMbXpadUgrdnA2REI4K0hHVmxaUUM2SmhRbkpDUU1jb3VKTDVCS3BYOU1UMDh2eXNuSk1TWWtKQndBSUFPOEQxVzVsQWtCSUMwdDdTY0FVS2xVQmtlNkJtOWxoSkNyR3dVMjVMTGc4WGhJUzB2RFcyKzloWjA3ZCtLNTU1N0R1SEhqOFBycnIyUEJnZ1VZUDM0OGpoNDlDcHZOaGw5KytZVXk5SkpMUWlhVDNWOVVWRFR1OU9uVENUd2VMMkxJa0NHdm51KzV4Y1hGSXdFZ0x5OVA1TWdoNUsyTUVISjFvNkVvY2xtd1dDeHMyclFKcjczMkdxcXFxcENibTR0Tm16WUJBTFpzMllKeDQ4Wmg5dXpaaUltSlFXUms1SUIzS1NmRW0rcnE2dWNBTkJnTUJqUTBOS3lPaTR0N2E3RGJSQWk1c3FqSGhsdzJXN2R1aGRWcXhaNDllN0Jueng2c1hMa1NYQzRYVXFrVW9hR2hHRDE2Tk5hc1dZTUhIbmhnc0p0S2ZJVFpiSzUydkxaYXJUVnNOdHNQQUdjUW0wUUl1Y0tveDRaY05scXRGcG1abVZpeVpBbW1UWnVHYmR1MlljbVNKV0N6MmJEYjdkQnF1elpEcGlSOTVGSVJpVVFCQm9OQkN3QUNnU0RGWXJGVUE3Q3hXQ3hUZHhVeEFDMEE4SGk4Z0VGcUppSGtNcUllRzNMWlJFWkdZdm55NWNqSXlNQzZkZXVnMVdweDVzd1pXSzFXTEZ1MkRPM3Q3VmkzYmgyV0xsMktQWHYyREhaemlROElEUTFkQlVBcUVBaFN3c0xDRnJXMHRHd0JBTDFlZjlwbXMybkN3OFB2N2E0cUNnME5YVEI0TFNXRVhDN1VZME11QzYxV2l6VnIxdUQ0OGVNWU8zWXNQdm5rRTdTMXRlR0hIMzdBSTQ4OEFwRkloSTBiTjBJc0ZtUHQyclZZdUhBaDJHdzJwazJiTnRoTko5Y3dnOEh3VTNaMmRpbUx4UkswdHJadXI2MnRmY0Z4U0sxVy8xOWtaT1FyTXBuc1liUFpYTlBlM3I1WEtwVk9HTlFHRTBJdU9acmxmNW5RN3Q3QWQ5OTloeEVqUmtBb0ZMcVY1K1hsSVNjbkJ5eldiejkrRFEwTkNBb0tvaTBXNEpPN2V4TkN5QlZEUFRia3Noa3pab3pYY3BWSzFhTXNMQ3pzY2plSEVFTEk3d0ROc1NHRUVFS0l6NkRBaGhCQ0NDRStnd0liUWdnaGhQZ01DbXdJSVlRUTRqTW9zQ0dFRUVLSXo2REFoaEJDQ0NFK2d3SWJRZ2doaFBnTUNtd0lJWVFRNGpNb3NDR0VFRUtJejZETXc1ZVpJejArSVlRUVFpNC82ckc1VEJpR09UYlliU0RYdFB6QmJnQWhoQkJDenBOS3BXSWNHNFVTUWdnaGx3cjEyQkJDQ0NIRVoxQmdRd2doaEJDZlFZRU5JWVFRUW53R0JUYUVFRUlJOFJrVTJCQkNDQ0hFWjFCZ1F3Z2hoQkNmUVlFTklZUVFRbndHQlRhRUVFSUk4UmtVMkJCQ0NDSEVaMUJnUXdnaGhCQ2ZRWUVOSVlRUVFud0dCVGFFRUVJSThSa1UyQkJDQ0NIRVoxQmdRd2doaEJDZlFZRU5JWVFRUW53R0JUYUVFRUlJOFJrVTJCQkNDQ0hFWjFCZ1F3Z2hoQkNmUVlFTklZUVFRbndHQlRhRUVFSUk4UmtVMkJCQ0NDSEVaMUJnUXdnaGhCQ2ZRWUVOSVlRUVFud0dCVGFFRUVJSThSa1UyQkJDQ0NIRVoxQmdRd2doaEJDZlFZRU5JWVFRUW53R0JUYUVFRUlJOFJrVTJCQkNDQ0hFWjFCZ1F3Z2hoQkNmUVlFTklZUVFRbndHQlRhRUVFSUk4UmtVMkJCQ0NDSEVaMUJnUXdnaGhCQ2ZRWUVOSVlRUVFud0dCVGFFRUVJSThSa1UyQkJDQ0NIRVoxQmdRd2doaEJDZlFZRU5JWVFRUW53R0JUYUVFRUlJOFJrVTJCQkNDQ0hFWjFCZ1F3Z2hoQkNmUVlFTklZUVFRbndHQlRhRUVFSUk4UmtVMkJCQ0NDSEVaMUJnUXdnaGhCQ2ZRWUVOSVlRUVFud0dCVGFFRUVJSThSa1UyQkJDQ0NIRVoxQmdRd2doaEJDZlFZRU5JWVFRUW53R0JUYUVFRUlJOFJrVTJCQkNDQ0hFWjFCZ1F3Z2hoQkNmUVlFTklZUVFRbndHQlRhRUVFSUk4UmtVMkJCQ0NDSEVaMUJnUXdnaGhCQ2ZRWUVOSVlRUVFud0dCVGFFRUVJSThSa1UyQkJDQ0NIRVoxQmdRd2doaEJDZlFZRU5JWVFRUW53R0JUYUVFRUlJOFJrVTJCQkNDQ0hFWjdBR3V3SGs5eUVuSitkUEFDWTczck5ZckFVQXdERE1PcGRxdWZuNStmL3ZTcmVORUVLSTcrQU9kZ1BJNzRiVkVjeTRjaTJ6Mld6VHIyeVRDQ0dFK0JvYWlpSlhSSDUrL2c4TXc3VDJVYVhUYXJVZXVHSU5Jb1FRNHBNb3NDRlhpaFhBemo2T2YxVllXR2krVW8waGhCRGlteWl3SVZmU250NE9NQXl6KzBvMmhCQkNpRytpd0laY01ScU41aWlBVHM5eWhtRjBiVzF0ZXdlaFNZUVFRbndNQlRia2lpa3RMVFV4RFBPUlp6bUx4VHBjVVZGaEhJdzJFVUlJOFMwVTJKQXJpbUdZSHN1NTdYWTdMZkVtaEJCeVNWQmdRNjZveHNiR2J3SG9YSW9NRm91RkFodENDQ0dYQkFVMjVJcXFyYTNWQTNDZFQzT2tzTEJRTzFqdElZUVE0bHNvc0NGWG5OMXVkNTFuUTVPR0NTR0VYRElVMkpBcnptQXdmQTNBeURDTTJXS3g3QnJzOWhCQ0NQRWRGTmlRSys3TW1UTWFobUgyczFpczd3c0tDdG9HdXoyRUVFSjhCKzBWUlFZRnd6QzdBSVFQZGpzSUlZVDRGdHJkK3dwUXFWUkhBWXdlN0hhUXF4dkRNTWZ5OC9PdkgreDJFRUxJdFl5R29xNE1DbXBJdjFnczFvakJiZ01oaEZ6cmFDanFDanArL1BoZ040RmNwWVlOR3piWVRTQ0VFSjlBUFRhRUVFSUk4UmtVMkJCQ0NDSEVaMUJnUXdnaGhCQ2ZRWUhOTmFLbHBRVjVlWG1EM1F4Q0NDSGtxa2FUaDY4UmpZMk5XTGh3SVo1OTlsbmNlT09OdU82NjZ4QVpHUWtBc052dFlMTi9pMUUxR2cwT0h6NE1zOW1Na1NOSHdzL1B6KzFhV3EzV3JVeXIxZUxZc1dQZ2NEaFg1bUg2VUZCUWdMbHo1eUkzTnhkdGJXMTQ2S0dIc0dmUEhyZm5HNnoyOFBsOEFNRGh3NGV4ZGV0V3JGNjlHZzgrK0NEV3JsMkw1T1RrUVdrZklZUVFjc1dwVkNwR3BWSXhGeXMvUDU5NTZxbW5HSVpobUhIanhqbkxiN3JwSnJkNmptTW1rNGtaUG55NDJ6R3IxZHFqTFNxVmlyRmFyUmZkUG9aaG1NcktTbWJhdEdtTXlXUzZvUE5QblRyRnFGU3FDejcvVXZOc1QxdGJHek51M0RqbTlPblRETU13elA3OSs1bmJiNytkc2Rsc0YzVWZ4OC9JWVArc0VrTEl0WTZHb3E0aFE0Y094VXN2dmVSOGYvRGdRY3lhTlFzZEhSMllOV3NXWnMyYU5ZaXQ2OUxSMFFHMVdqM1l6YmhzM24vL2ZXUm1aaUlsSlFVQU1IbnlaT2oxZW56NTVaZUQzREp5R1Yxd0lsT0pSSExUeFp4UENCazRDbXl1QVo5Ly9qa21UNTZNTys2NHc2MTh5cFFwMkxWckZ3SUNBckJyMXk3czJ0VnpQMG03M1k3eDQ4Yzd2eVpNbUFBQWJtV3UydHZic1dEQkFvd2NPUkszM0hJTHRtelpnbUhEaHNGc05nTUF6R1l6VnE5ZWpYSGp4bUgwNk5GNDVwbG5vTlZxbmVmUG5Uc1hBREJ5NU1qenlzM1MyZG1KSjU5OEVxTkdqY0xVcVZQeDg4OC9PNDhWRkJSZzJMQmgwT3YxQUlBZE8zWmc0c1NKR0RseUpOYXVYZXYyakZ1M2JzVmYvdklYWEgvOTlaZ3laUXFLaTRzQkFNZU9IY05kZDkyRjY2Ky9IcmZjY2d0eWMzUGRycjF2M3o2TUh6L2VlYjIrMmdNQVgzenhoZk43Q0FCc05odmp4NC9IRjE5ODBlK3oraHFSU0hTOW41L2ZtQ3Q1ejRpSWlHY0IrUFZiMFIwck5EVDBYd0FDZXFzUUZSVzFGZ0F5TWpMS1BBNUowOVBUQzNHQnZ5dFRVbElPQVhBZDQ1V0lSS0kvT043RXhjVzk3ZS92ZndNQStQbjVqUTBJQ0pqZ2VRM1hjeDB2VWxOVFR3QUk2ZXZlSXBFb09qTXpVdzNBMzFIRzUvTlRVMUpTZmhqZ1l4QnlUYUU1TnRlQVNaTW1ZZEtrU1QyQ0VFY1BqYVBIQmdEV3JGbmpWb2ZOWnVQdzRjUE85emFiRFNOR2pIQXJjdzFBbGl4WkFvUEJnRTgvL1JRTXcrQ3BwNTV5dTk0TEw3eUE2dXBxN05peEF3S0JBSXNXTGNLNmRldXdaTWtTQU1EV3JWdDd6RW5weTVJbFM2RFQ2YkJ2M3o0QXdNS0ZDNzNXcTY2dXhwbzFhL0RHRzI4Z016TVQ1ODZkY3g1NytlV1hjZVRJRWF4WXNRSVpHUmxRcTlVUWlVUUFBSjFPaDhXTEZ5TXhNUkViTjI3RXFsV3JuUGNDZ0o5Ly90bjVyUDIxcDdXMUZUVTFOVWhQVDNkclcwWkdCZzRlUE5qdnMvb2FtVXgyajhWaWFkUnF0ZCtkN3prNU9UbEdzOWxjN1hndkVBZ1VKcE9wM0xVT244K1B6cy9QRjNxZUs1Rklzb09EZysrdnE2djc5d0NieW9oRUltVlVWTlR6TlRVMUM3eFZDQWtKbVZ0VFUvTXZMcGZyREJiUzA5Ti9aYkZZSWk2WEswOVBUei9sS0M4cUtzb0VBS1ZTMmU1NmpaTW5Ud2IyMTVDUWtKRGJRMEpDN2lrcEtSa1BBQUVCQWJlMnRMUzhBZ0IydTEwVEZ4ZTNNeUFnNEN1MVd2MVBBQWJIZVNLUktEWXBLZWwvcDA2ZGlnUmdFNHZGU2dDOHZ1NFZHQmc0VjZmVC9RaEE0eWdMRGc2K3RidU1FSjlGZ2MwMXpGc1BqU3VielFZZXI4L2ZmVzdhMnRydy9mZmY0OTEzMzRWTUpnTUEvTzF2ZjhPamp6N3FQSDd3NEVGODhNRUhDQXNMQXdETW1UTUhpeFl0Y2dZMkE5SGEyb3J2dnZzTzI3ZHZkOTd2Z1FjZXdOLy8vdmNlZFhrOEhsZ3NGdXJyNnpGaXhBaGtaR1FBNkpvb3ZYUG5UbXphdEFsS3BSSUFvRkFvbk9lTkd6Y09ScU1SWldWbDhQUHpRMDFORGF4V3EvUDRQZmZjQTRsRWNsN3RhV3hzQkFESTVYSzN0c25sY3JTMXRjRnF0WUxML2YzOGt4S0pSTXFPam81VnJtVTVPVGxXdTkzdTdNTGpjRGdCZVhsNWJrTXhoWVdGaVM3MWphN3ZIV1hkMS85RGNuTHk1eTdYOHJmYjdYcWxVdG5yanZDbHBhVmpGUXFGcy91TXhXSnh1Rnl1ekdxMXRqSU1Zd2tPRHY0L3ozTUtDZ3E4YnNiSzRYQUNDd29Lb2pNeU1rNFhGUlg5QVlBMkt5dXIydVc0ODluT2QzNVVTRWpJUTQyTmpXdTZueStXeldZTHRWcHRNUURvOWZxOHdzTEM2MkppWXA2SHgvQlZjSER3USszdDdaOEFzSjNIYlRqWjJka05IQTVIeWpDTU9Uczd1eGtBVHAwNkpRc0tDdm8vb1ZDWUxKUEpIblpVTGk0dVZwbE1wcEx6YVQ4aDE0TGZ6MjloSDJLMzI1MHJtR2JNbU9GOEhSZ1lpTTJiTnp2cm1Vd21tTTFtdDZFVEIyOWw5ZlgxQUlDNHVEaG5tYisvdjl0eGhtRXdlL2JzSHVkYUxKWUJCVkVBME5EUUFBQ0lqWTExbG5tdTRISUlDd3ZEaWhVcnNHSERCcnozM250WXRHZ1Jjbkp5VUZOVEE1dk41cHp6NG1uanhvM1l0Mjhmc3JPeklSQUlBSFI5L3h5aW82UFB1ejJPWGgwV3kzM0toT085NDdpdmk0Mk5mU3NrSk9SdUZvc2xTRWhJK0g4QXdHS3hCSTRQZWRlZUMyOGYrT25wNmI4NlhyTllMTDdyZTFjR2crRW54N1g4L1B6R1JFZEh2M3I2OU9uckFaajZhcDlMb01KVEtCUWYybXcyZldWbDVYMEFiQUtCSUVVa0VtVzB0N2Z2R2VCajkwc2lrUXhOVEV6ODFyTmNxVlEyQTBCSlNVbTJuNS9mSDBRaTBYL2o0dUsyc0Znc0Rwdk5GaXVWeWhiUGM0S0RnKzgzbVV6bHAwK2ZWZ0VJa3Nsazg5bHN0bDlJU01qOWpqbzVPVG5WbnVkVlZsYmUxZHJhdW9mTDVZYms1ZVdKdW9zNUtwVks2K2ZuTjhadXQydGRlOE9VU21Vcmk4V3llbDZIa0dzWkJUYlhDTHZkRHJ2ZGppMWJ0a0FrRWprRERwUEpoUDM3OXdQb21zanFxck96RXlrcEtYai8vZmVkWlk2aHFFT0hEam5MSEVOUmpnL3h4c1pHNTJ2SGh6MEFCQWNIQXdBT0hEaUE4SEN2ZitRT1NILzM4elI1OG1UY2ROTk5lUFhWVi9IVVUwL2gwS0ZEQ0FvS0FnQ28xV3BuTDQ1RGRYVTF0bTdkaXQyN2QwT2hVQ0EzTjdmSFhCalhJS1cvOWpoNmNWcGFXdHdDdnVibVpraWwwZ0VIZHRjcXRWcjl0K2JtNWszeDhmRTdDZ3NMVXdDRVpHZG5GNTN2K1k2aEhLQ3JkOGIxdmFQTTliMVFLQndTSHgrL2k4MW1DN095c2p6bndBQUFDZ29LNHVEZW14R1JuSno4dmw2di82VzZ1bm9oQUFZQVRDWlRaM3g4L05NOEhpK2lxYW5wZGRkcnBLYW1udUJ3T1A2cHFha25LaXNyYitGeXVXSHA2ZW0vOHZsOFJYcDYrazhBd09WeXczcDdMcDFPZDhKek9FcWxVakVuVDU2VUFiQUNnR3Z2VlZ4YzNCYVR5VlJSWDErL3ZMZHJBa0JzYk95L05Sck5aK1hsNWM2L0tGUXFGWk9mbng4Tm9ON0xLWTdmNjBiWDk4SEJ3WGZYMXRaNkR1TnhXU3hXbjRFaUlkY2FDbXl1RWZuNStjNzhOTk9tVFVOOGZEd0FvS21wcWRmVlVEVTFOWWlLaWpydmU4VEV4Q0FoSVFFYk4yN0VzbVhMb05GbzhPNjc3enFQaDRXRlFhVlNZZTNhdFhqeXlTY2hrOGxRVmxhRzl2WjJqQmpSdFRHMVZDb0ZBSnc0Y1FLcHFhbk85NzNkVDZGUTlIby9WM1YxZFdob2FFQm1aaVppWW1KZ05wdkJNQXpDd3NJd1pzd1lyRnk1RWt1WExrVkNRZ0pLUzB2aDUrZm5ISEtxcTZ1RFRDYkRoeDkrMk8vejk5VWV1VnlPME5CUUZCVVZZY2lRSWM3eW9xS2lIa0dWci9QMzl4K3IwV2dPZDc5T05abE14ZWQ3YmtaR1JxbmpOWXZGNHJ1Kzl5UVFDQklURWhJKzQvRjRZWjVEV2c3ZHZVSnV4MUpUVS9lSnhlTGhJcEZvV0ZCUTBEME13NWdBMkJpR01UTU1ZdzBQRDEvTVpyTjVEUTBOcnpqT09YMzY5RkRYYTFpdDFvYWlvcUpNcFZMWjRRaStYSWVpdkJFS2hmRXNGc3RtTUJqNld4cklEUWdJbUZwZVhqNnpyMHBTcVhSS1VGRFFuU1VsSlZuOVhLOWZhclY2WG5SMDlEb09oOFBwSHRZQ2k4WGlHZ3dHQ215SVQ2SEE1aHFSbUppSUdUTm00Ri8vK2hlV0xWdUdVYU5HQWVqNnNPMXRyczJKRXljRy9JSDcwa3N2WWNtU0paZzRjU0tTa3BJd2ZmcDBGQllXT3VlT3ZQVFNTM2p4eFJjeGMrWk1XQ3dXS0JRS1BQYllZODd6NCtMaU1IMzZkRHoyMkdQdzgvTno2eG55NXNVWFg4VFNwVXN4WWNJRUpDVWxZZWJNbVNnc0xPeFJ6MmF6WWZueTVjNWc3WVVYWG5EMnRxeGN1UkliTm16QUk0ODhBcDFPaHlGRGhtRGx5cFZRS0JTNDg4NDc4ZVNtdTB5eEFBQWdBRWxFUVZTVFR5STBOQlIzM25rbmZ2aWg3d1VoL2JWbjRzU0orT3FycnpCbHloUUFYY05QaHc4ZnhsLy8rdGZ6K3diN0NIOS8vMGt0TFMydkE0QllMQjZqMVdyUGEwS3EwV2c4VTF4Y3JIUzg5emJISmkwdDdXVDNQZjRZSHgvL2NXMXQ3YUxZMk5qTm1abVpGZWZidm5Qbnp2MmZ5V1JxRWdxRkFVYWowZTA4UHArZnltYXpqYkd4c2RzYUdocGVRM2R2aWljdWx4dVdrWkZ4aHNQaFNETXlNazQ3eWx6ck9PYXZPQVFIQjkvTDVYS0hxTlhxdVgyMUx5Z29hREtYeTVVbEppWiticlZhRzEyUDhYaTg4S3FxcXNlYW01dmZOQnFObFpXVmxmY1pESVkrQXlwdlBOc0d3TmJZMkxnNUpTWGxLNVBKbEdjd0dLcFlMQllQL1F6dEVVSklENWNxUVIvRE1NeFBQLzNFVEp3NGtkSHBkRzdsRm91RllaaXVCSElUSmt4Z0xCWUxjL1BOTnpQbnpwMXpxK2RJMEdlMzJ4bUx4Y0kwTmpZeXc0Y1A3elhCM0w1OSs1akpreWRma3JiN2d1Ym1abWJzMkxGTWFXa3B3ekFNODhVWFh6QzMzWFliWXphYkwrcTYxMXFDdnBTVWxKOWpZbUxXQStDbHBhVVZpTVhpNjRDdXljT3U5UnpQSkJBSUVyT3lzdW85djFRcUZlT3RQQ3NycTk3ZjMzOVVXRmpZTTY3WDhhYjdtTGMvMGtRNU9Ua1dqekt1eTdXY1M3aXpzN09iTXpNeks3cnJ5eHpsOGZIeE8wTkNRdTUxdkZjb0ZMczluODNqZGJCU3FXd1hDb1h4ZmJVdEtTbnBxOGpJeUJjek1qSktBSWhjRHNtVlNtV3JVQ2lNY3lrTHljbkpzYnArcVZRcXhyUE01WHZQOWZoK3ViMFBEdzkvVHFGUWZBeUEzVjNlLy9KRlFxNGgxR056amRtK2ZUdVdMbDBLc1Zqc1ZqNTM3bHlvMVdxd1dDek1tREVEUlVWRmlJNk9kaHN5QWJybWxJaEVJdGp0ZG93ZVBScFdxeFdqUjQ5MmJsbHcrUEJocEtTa0lEdzhITVhGeGRpOGVUTnV2ZlhXaTJxenQzdzJDUWtKL2E3cXVocUZoSVRnMldlZnhZb1ZLN0JtelJwczJyUUpxMWF0K3QzTXIzRTRjK2JNalVPR0RIazdJeVBqVjR2RjBxclg2Ly9YVjMyVHlWVHF1dm9vT0RqNERwbE05aENYeXczUzYvVy9HSTNHa3pVMU5jOTZucWZSYUFhME5Ea29LT2lXbUppWS93SmRLNkpZTEJiYlM4K0ZXMi9HbVRObi9zQmlzZGkvL3ZyckVFZlBEQUJFUjBldnRscXRUUzB0TGR1eXM3T2JUNTA2SlNzdkw3KzlueWEwTmpZMnZzYm44MU9OUnVNNWJ4WDgvUHpHaU1YaUVXZlBucjNEWnJOMXhNVEVyS3lxcXZvbkFKWkNvWGl6dWJuNVAwYWpzZExsbEpiOC9IeTMzOVg5ekxIcFUzMTkvV3FoVUJnRlFBakFEc0E4MEd2OEhnZ0VnaFIvZi85eHpjM04vK210amxnc2p0VHI5VFlBdlU4T1BBOFJFUkhQMXRYVmJRQ2c3YmZ5QUFRRUJNenM2T2o0R0lBdE9EajRQcXZWMnRqWjJYbkFwUW8vTWpMeW1kcmEycVc5WElJTlFDb1VDb1BZYkhZd2w4c041ZkY0WVR3ZUw0YlA1MGVwMWVvbjRaSk80R3BCZ2MwMTV0VlhYL1c2YjlKNzc3M1hvOHcxaVowRG04M0c5OTkvRHdESXpjMkYxV3AxKzFDdXJLekU2dFdyMGRiV0JwbE1ocWxUcCtLQkJ4NjRxRFlmUDM3OG9zNi8ya3lZTU1HNXFtenYzcjJEM0pwQlk2aXJxM3MrTlRVMW44MW1pMFVpMFFpRHdYRHNmRTZVeStYelpUTFpROFhGeFgvS3ljbXBLaXNydXlNcEtXbC9mSHo4cm5QbnpqME1vTWNxSWNCOWJrNXYydHJhUG0xcmE1TUJRSEJ3OEYrRGc0UHZLQzB0bmVoU2hhdFNxU3luVHAyU3VaUkpHSVp4VGp5V1NDVFJDb1hpQkp2TkZ0dnRkbjFnWU9BMExwY2I1RHEvcHFDZ0lCcTlxS3VyVzl4SEUva3hNVEd2MWRYVkxRZlEwdERRc0NZNU9mbnI4UER3NTNrOFhqaUh3NUhXMU5RODM5OXpYaVNUMFdnc0J4QnF0OXNOL2RhK0JrVkdSaTRQQ1FsNTBMV014K09GMld5MkRzKzYzbElTQUlCY0xuK0F6K2NyK2dwc1JDTFJCSVZDc2FLc3JHeW00K2RmcFZJeHJ2ZnA3Zm9PRjVHZnFWOEpDUW03OC9MeS9BRm9HWVpwam91TDIxeFFVSkFPd05FK2ZuaDQrQktQd0VhUW5aMWR5Mkt4eEJ3T1IyQzMyL1UybTYzZGFyVzIybXkyWm92RjBtUzFXaHN0Rmt1VlFDQUlOWmxNRk5pUWl6T1F6U0I3V3pydHdHS3hldlEwM0hmZmZianZ2dnN1cUczazkwTXNGa2ZHeDhkL1ZsdGIreXpETUlhVWxKUnZTMHRMcHdKZTUzWUFBRVFpVVV4a1pPUkdIbzhYWGx4Y2ZCT0FwdTVEdXJObnowNk1qWTFkcDFRcVMxdGFXamEzdGJXOXI5UHBUcm1lN3prWHg2R1hZU3IvaUlpSWhYVjFkUy8yOXl3aWtTakRiRFpYT043cmRMcHF6OEFsT3p1NzJWc3c0NW1rejVWUUtJeGpHTVlLbDlWYU1URXg2K3gydTdheHNYRkRkNUcxdHJiMnVhU2twSy90ZHJ2MTdObXpvOUhMbkorQkdqcDBhSjkvL1FjRUJDZzk1L2Y0aXRyYTJ1ZHJhMnVmVjZsVWpHdXVJY2VxdFpTVWxHL1BuRGx6bzZNYzhKbzNLY0JtczNYMDlmLzQ1TW1UZ1RhYlRSTVhGN2Y1OU9uVDE2RXJ5N1RkZFhXYzUvRHNoZVJuT3Ava2ovMXBhMnY3TkNRazVQR1ltSmgvVjFWVnplK2pLb3ZMNVFibjVlVUZvS3NIeWQ1SDNhc1NCVGEvQTBhakVVSmhqMFN1NURKZ0dLWkhuaHRmSXhLSnJsY29GTHM3T2pvK2FXcHEyZ2dBZHJ2ZHB0VnFDNEN1UkhDT3VvNFBEVDZmbjU2U2t2Sy81dWJtdDhyS3l1NUF6d21yRnJWYS9ZL201dWJ0a1pHUnp5c1VpczhLQ2dveUFYajlaUzhTaWFJWWhoRnd1ZHdoTnB2TkNKZmdRU1FTeGNiRnhlMHltODNxMXRiV3JmMDlUM0J3OERTZFR2ZlRBTDhOYUd4czNGQmRYZjA0QU1qbGNtZFd5U0ZEaG53UUZCUTBDd0RUMnRxNkRkMUx6V1V5MmQ4Q0F3TnZLeTB0SFltdTNEUi9DUWtKbWNQbGNtTXFLaXJ1NVhBNDRvU0VoRS8xZW4xK2UzdjdUcjFlLzAxQVFNRGM4UER3SHVtNDdYYTdidWpRb1Y1N3NFNmNPQkhZL1YvSFh6WmNsVXBsQVFDcFZQcm51TGk0clhhN3ZZUEg0OFhXMWRXdEdPaHord0t4V0R6YXM4dzFiNUpVS3AwaWs4a2VLQzh2bjk1OW1DT1JTTWJwZExxdlBFNExiVzl2MytOSW5oZ1lHSGlMeVdRNjYxSEhCaUFZUUt2bmZRYVNuK2xTcUttcFdSUVZGYlVLWFZtckxRQUVETVAwTmhUWmVibmJRNjVobDNMeXNEZjE5ZlZNZFhVMXd6QU1NMmJNR0laaEdLYTB0SlJwYW1waWREb2RjLzMxMXcvcWJ0bFdxNVY1L3ZubmUweFExdWwwekpJbFN4aWowZGpqbk8rLy81N3A2T2h3dnJmWmJNenk1Y3Q3ZmUvS1lEQXcyN1p0NnpIQituelk3WGJtM1hmZlpUUWFUYTkxMXE5Znp6QU13OXh5eXkxdTVWcXRscGt4WThZRjdmUjlMVTBlRGdnSW1Ca1JFZUgxQXpFOFBOeHRHRVVtazgxenZCWUtoUXJQK24wTUx3bGMzM2grYjJReTJZUHA2ZW5GcWFtcEowSkRROTIyU1ZBb0ZCOHJGSW9QNGJLM2tndlBpYlVJQ2dxYTQ5aS9LUzR1N2wxNDJWTXFPVG41YUMvdDdBMExIdnRMQ1FTQ1JENmZueXFSU0pSRGh3N1ZKU1ltSGd3SUNKZ0I5ejh3eFhLNS9CL3A2ZWxGa1pHUlN3ZDRUeWZYL2FnYzkrNSt5ZWZ6K1dsaXNWZ2xFb2xpdlp6cVUzcVo0QTJWU21YelZ0Nk5sNXljL0oxSUpITE5sZUhucFo0NE16T3pJaXdzN0drQWtFcWxrNVZLWlZ0UVVOQWMxMHF4c2JHYnM3T3ptNVZLWlh0SVNNaGNSN2xRS0J5U2xaVlZyMVFxMjdPeXNxcTlmY0Y5bjdFQjYyNXpyMTMzUXFFd0xqczcyM1BvVjZoU3FaaWhRNGRxeitjTDN2K2REU3Jxc2JsS2pSMDd0dGRqT3AwT1k4ZU94YnAxNndBQVI0OGV4YUZEaC9EbW0yOEM2T28xV0xseUplYlBudytyMVlyWTJOanoycmVwUDN2MzdzV0tGZWYvQjU1amJrMTlmVDErL3ZubkhzTm83NzMzSGt3bWt6TWpzS3V6WjgvaTlkZGZ4NXR2dmdsL2YzOHdESU85ZS9maXVlZWVBNEFlNzEzeGVEeFVWVlhocWFlZTZuVk9VbTlZTEJaS1NrcncxbHR2NFlrbm52QmE1OU5QUDhVVFR6eUJqbzdmaHV0bnpab0ZvOUdJdHJZMjNIbm5uYzd5YTNHQ2RIODZPam8rNnVqbytNamJNYzlrYzY3ekU3cm5kYmpwYlhnSkhuKzllczVSYUc1dTN0emMzTHdaWG5SUDhPMXRPTWZxZWEyMnRqYm5CTFhLeXNwN3ZKMVVVbEx5eDE2dTF4dW0rOHZKWkRLVkFsMGJ5WjQ0Y1VJR2w3MmdYT2libXBwZWJXcHFlbldBOTNOak1CamNlcUFjOSs2NnZibllzYW10cjVMTDVYOFBEdzlmREFCWldWbjFaclA1dE10aElmclkxRFF5TXZLNXVycTYxUWFEb2FhZjIraExTMHZISlNRa0hHSVl4cXpSYUg2b3FxcGE0UHJ6QkFCcXRmcEJ0VnJ0TnQvblF2TXpYV3BjTGpmZVlyRjRlMDdHcGNmdm1rT0J6VlhxeUpFalBjb3FLeXV4YnQwNkdJMUdQUGpnYi85T3BrK2ZqbSsvL1JaMWRYVUF1aExHeGNmSFk5aXdZVmkzYmgyeXM3TXZTWnR1dmZWVzNITExMUUNBRVNORzRNaVJJODdOSm5zckE0Q3FxaXEzL1pzQW9MYTJGanQyN01CNzc3MEh1OTJPQng1NEFLdFhyM1ptOTUwN2R5NSsvZlZYZlB2dHQzajU1WmVkNTNsdUJEcCsvSGg4OWRWWGJzRUxoOFBCb2tXTE1HL2VQT3pldmJ2SHJ1Z09KU1VsbUQvL3Q2Rm11OTJPOXZaMlNLVlNjTGxjcnh0YjlwYVhSNlBSNExQUFBzUDA2ZE94ZGV0V2lNWGlIcG1neVJWekxXd1I0Sk9UZHE4V1RVMU5yelUxTmIybVVxa1l4Mm84bDlRRHZmWlVCUVFFVEFnUEQzKzJ0cmFXRXhjWDkyNUFRTUFVMStPdTg4ZE9uVG9sTXhxTjV3b0xDMGNEMEFIUUpDVWxIWWlKaVZsdnM5bWM4M0k0SEU0UWg4T1I1dVhsaFFCb3ZaajhUSmVhV0N3ZWJqQVlQTGMwNFRFTTQ1a200WnBDZ2MxVnFLQ2dBRkZSVWRCcXRjNTlpMTUrK1dYOCtPT1BtRDkvUHJLeXNoQVlHSWlDZ2dKa1pXVmg1c3l1NUtYejU4K0hYcTkzOW1MOCtPT1BPSGp3SVBoOFBxWk9uUXFkVGdlTHhZSUZDeGJndHR0dUczQzdXQ3lXYzE4cW9Hc2lzK3Q3YjJYMzNYY2Zpb3FLd0dLeE1IcjBhQmdNQnZ6dmYvL0Q4dVhMTVdmT0hFUkdSZ0xvQ3ByV3JsMkxGMS84YmE3bm1qVnJ3R0t4Y01zdHQvVFlsZHpiTHVXZTdaZ3laUXBlZWVVVlRKNDgyV3NHNU9Ua1pHZWdZclZhOGN3enowQW9GR0xwMHFWZ3M5bW9yS3hFV1ZsWmoyQ0tYQldFUXFFd29udEp0UVJkSHl4WEV4WThlbXpJMWNIUHoyOFVBQ1FtSm41ZFdscjZKMGU1UkNKUmhvV0ZMVWQzYjQ1SDc1MmZTcVhTZUt5bUF3RDQrL3NuMkd3MnZWNnZ6eThySy90VFZGVFV4cEtTa2pIZGgxbHBhV2tuTEJaTEE3cm4yQUN3TlRRMHJHOXVibjRyTmpaMjg2Ky8vanJFV3pzdnc5QTBTeUtSWk9wMHVnSkhRWEJ3OE16bTV1YTNYU3VKeFdKL3U5MnVjN1RCYXJWNlhhWFl2Ui9aVlRtaDhQejc2TWtWWWJQWk1IZnVYRlJYVitNZi8vZ0hQdmpnQXpBTWcxMjdkdUhERHorRTFXckZQZmZjZytQSGoyUHUzTG13Mld6WXMyY1BYbjc1WmNoa01uQTRIRXlhTkFudnZmY2V6cDA3aC9iMmRyejc3cnZZdjM4LzdycnJMc3lZTWVPQ2dwb0w5ZC8vL2hlVEprM0M4ODgvajIrKytRWlNxUlNyVjYvRy8vNzNQK1RtNXVMdXUrL0d0R25UOE5wcnIrR2JiNzdCeVpNbm5lZTZUc0psTG1DRHlkemNYUEI0UEs5TDRWMDFOemRqL3Z6NWlJcUt3ckpseTV5OVB4S0pCRnUzYnZVNm5EUjc5bXpvOVhyTW5qMGJEUTBOYUdscHdheFpzMUJUVTRPNWMrZGkxcXhaYUdueCt2dkFaeVFrSkh6aXBaaVRuSno4ZlcvbnlPWHkrUkVSRVc3TG9STVRFNytHZTVLNDBQN3VMWkZJa2hVS3hRRUFJZW5wNmI4RUJBVDB0VFVCcDYrVkxiMEk3RzF6VG9lb3FLaTFBSkNSa2VHNWY1VTBQVDI5RUpmaDk2dEFJRWh4bmJmVW04REF3T25lNWpURnhjVnQ4ZlB6RytQdEhGK24xK3QvQnNDV3krV1BHSTNHWW45Ly94c0FvS1dsNVIwQTRQRjRRMnByYTN2a1V1cVBYQzVmNE9mbk54NEFkRHJkU1p2TnBna09EcjREQU1MQ3doN2o4L214MWRYVkR6bnFhelNhSHhzYUdpNzUwdTYrOFBuOHRKU1VsRy9rY3ZraVI1bS92LzlVc1ZoOHZkVnFiWEt0eXpCTXRPdHF1Vk9uVG9XZk9uVks1dkYxOFpzRlhrYlVZM09WeXM3T3hyWnQyN0IrL1hvME5uYjlqRFUwTk9EQWdRUFl2SG16Y3c4b3M5bU10OTkrR3lkT25NQ1NKVXR3OTkxM0l5a3BDZlBtellOU3FjVHc0Y05SVmxZR3VWeU9zckl5NTFZTVY5S1pNMmR3Ly8zM282R2hBWkdSa2JqcHBwdVFsSlNFNk9ob3lHUXlCQWNISXlBZ0FQdjI3Y003Nzd3RHBWS0pkOTk5RjJhekdibTV1UUM2aG9rR01sZW1zN01UMzMvL1BUWnUzSWdGQ3hiZ25udnU2WFg1K3hOUFBJR2lvaUlVRnhkai8vNzk0UFA1NEhBNDRISzU0SEs1ZVB2dHQyRzFXbkhYWFhjNXovSGNkeW9rSkFTN2R1M0NtREZqbklHUXJ3OUZTYVhTbTcwVXMvejgvRzd3Vmw4b0ZDckN3c0tlTENzcnV5RWtKT1J1dlY1LzJHQXcxSFIvd0xEOS9mMUhoNGVITDJXeFdKS1NrcEpSNktQSHcycTE2bGdzRmg5QXk3bHo1eWFHaFlXOTBOSFJzUmZlaDZGWUhBN0hiVUt3UkNMSkRna0orYWRhcmI0ZjNwZXpjb1ZDWVovN2tZU0VoTXl0cWFuNUY1ZkxEWEdVcGFlbi84cGlzVVJjTGxlZW5wN3VYSzd1dWRIbmhUcWYzQ29Bd09memg0U0ZoUzA4YytiTUtMaXNHTk5vTkorRmhJVGNxOVZxdjdzVTdibUtjVVFpMFRBQVNFaEkyTXZqOFlhY1BuMTZRbFJVMUdxeFdEeXN0TFQwNW9TRWhMMEFVRmxaK2NDUUlVUGVyNmlvdUE4RFQxWW9sa3FsRTJ0cmE1MFQ4bXByYXg5V0tCUkgrSHgrYW1obzZDTWxKU1ZUZWt2V0NKeGZmcVplY0dVeTJkem01dVlQQU9pOUhPY0FRRXhNeklxUWtKQy9OVFEwdkZ4WFY3Y1NBUHo4L0RMajQrUC8yOVRVOUZwY1hOeC9UU2JUelFhREliZjcySFZlaHFldUtSVFlYTVVrRWdreU1qTHd6VGZmQU9qcWdSZzJiQmprY3JtekRvL0hRMXBhR3ViUG40OTE2OWJodWVlZXc3aHg0ekI4K0hENCsvdGo1ODZkT0hyMEtLNjc3anI4OHNzdmVQVFJSeSs0UFo0WmhQLzR4NTd6S1YzTEhuendRZHg5OTkxb2FXbEJiR3dzdnY3NmF5UW5KMlA0OE9FWVBueDRqM01uVDU2TVAvM3BUL0QzOThkZi8vcFhqQnc1RWcwTkRaZ3pwMnVSZ2QxdWR5YkdjM0M4OTV6N3NtdlhMZ3diTmd3cWxRcWpSbzNDOXUzYjhmREREM3Q5cmhkZWVBRkJRVUhRYXJYT29UR0hpb29LOFBsOExGbXlCSGZjY1VlUG9UZUhscFlXVEo4K0hUcWREdE9uVDNlVy9SNGtKU1VkY215cDRPRGFROUs5dEZVNlpNaVFuV3ExK2hHRHdWQWpGb3ZaVVZGUmI1V1dsazRCZ0xTMHRGeUdZVmdORFExcjI5cmFQZ1BBU0tYU1A4Zkh4Ky9zNWJZc0RvZmo1M29mcFZKNXEyTVpyYmNQQzBlWnlXUXFGd3FGcWZYMTlTdlFUNDRPYjdsZ0tpb3E1clMzdDN2TnpNamhjQUlMQ2dxaU16SXlUaGNWRmYwQmdMYS9qVFA3Y3FHNVZSb2JHMThKREF5OFhTNlhQK0p0dWJocm0xcGFXcmJYMXRZdThxeHpMUXNQRC8rbldDd2VvVmFySDlab05OK1lUS2JtK1BqNDF3TURBNmRWVmxiTzdlenMvQnhkdzRWOGtVZ2tEd3dNdkJVWGtJRTVJQ0JnaXRGb0xIYk5GRzB3R0xSR28vRlVaR1RrMHBhV2xuY01Ca05SWDljWVlING1KN0ZZbkJNZUh2Njg1MUNTUzl1bWRkY2JVVlJVZEwzWmJDNEVnSkNRa0h1aW82TmZiV2hvK0hkOWZmMXF2VjcvUzNKeThvSFMwdEt4T3AydUlEZzQrSjdHeHNaWHZGM3pXa0dCelZYcW80OCt3bzRkT3pCMjdGamNlKys5MkxCaEF5Wk9uSWhObXpaaDVzeVp6aFU3TEJZTG16WnR3bXV2dllhcXFpcms1dVppMDZaTkFJQXRXN1pnM0xoeG1EMTdObUppWWhBWkdUbWczYjQ5T1ZZNW1jMW1qQnc1RXNlT0hYUDdvQjgyYkJpT0hqM3F0dDNEeVpNbjRlL3ZENjFXNnd6TUhIVkRROTFISE5yYjI1MDlOQTVoWVdFNGRPZ1FqaDQ5aW5mZWVRZGJ0MjRGOE5zY0cyK1RlVnRiVzdGOSszYTgrbXJYd3BLSEhub0ljK2JNd1YvKzhoZXZ6eDhYRndlVHlZU2Jicm9KeDQ3OWxqelhack5oeG93Wk9INzhPTjU4ODAyM0hxT3BVNmVpc2JFUlgzNzVKUUlEQTNIczJERTgvZlRUdVAvKyt6RjE2bFFBd01LRlBUNVBmSUpqc2lPTHhlSmtabVpXbkQxNzlrOG1rOGt4SE1OVnFWUVd6NFJpVVZGUnp3c0VndVNJaUlobm82T2oxN0xaYkNHSHd3a0pEZzYrSFFEVWF2V1RqaHdoQ29YaTQrYm01amM3T3pzLzd5TXhtWDkyZG5icHFWT253cndkOVBpdzRLcFVLa3RoWVdHaVNDVDZnMEtoMkZaZFhmMzM5dmIyZmYwOTYyQ3ZETG5BM0NvQVlLK3NyTHpiWkRJMU8zSU5lWXFLaXZwM1RVM055L2d0VWFMUHFLK3ZYK040TFJBSVVwUktaYWxlcno5eDl1elo0VnF0OWxjQTZPam8ySmVkblYwTmdOM1UxT1RaQXliUHlzcktkeTJ3V0N3MW5rR3FUcWY3dWEydDdXTUFMSkZJTkVJdWwvOWZZR0RnWFcxdGJkc0xDd3VUdzhMQ25sRXFsZXJPenM0dk5Cck5sODNOeloraWorMFgrc3JQNU1uZjMvK0c5dmIyajNzN2JqS1pmcW10clYxWVgxKy9Gb0M5ZTJMME1qNmZINnRXcSs5dWEydjdGQUJhV2xxMkNRU0MxTmpZMlBmcjZ1cWU0M0s1SVcxdGJjNVZqMWxaV1JXOTNlTnFSWUhOVlVvdWwrT05OOTZBWEM2SFh0L1Z5eWlWU3ZIMDAwK2pzTEFRT3QxdmN5VzNidDJLdSs2NkMzdjI3RUZjWEJ5S2k0dXhaTWtTU0tWU3NObHNqQjQ5R212V3JIRmJYWFF4bXBxYUlKVktlKzI5Y0tWVUtqRmx5aFRjZSsrOTBHcTFlUHp4eHdFQWZENGZuMzMybVZ2ZGtTTkg5bnFkenovL0hEZmVlR08vOTJNWUJpdFdyTURvMGFPaFZIWnRJaDBiRzR2YmJyc055NVl0dzMvKzh4OW5nUExkZDk5aDZkS2xBTHA2Z3hpRzhUcFIyTFZzMjdadFlCZ0crL2Z2ZC9iTUFNQ0dEUnNRRkJTRXFWT25Zdno0OFRoOCtEQmVldW1sZnR0N0xYSk1kc3pKeWJIMk52SFJVMDFOemRxMnRyWWRETU0wR0F5R0pnQkdnVUNRS0JhTHI3ZmI3U2E3M1Y3U1hWVWdFb2t5YkRaYmJUK1gxTEpZckI1NUFpUVN5VTFEaGd6eE9reVRrWkZSeXVmelkrMTJ1eTRxS21wOVZGVFVlcURQSmVmOVNrMU5QY0hoY1B4VFUxTlBWRlpXM3NMbGNzUFMwOU4vNWZQNWl2VDA5SitBbmp1Q1h5QmVlSGo0MDFWVlZiTmR5a1FwS1NtSGVwdkE2YkxFV3hvZEhiMml1cnI2R1hSUHN2Yno4eHNUSEJ4OFgwMU5qYzhuNkRPWlRHZUtpNHRIZWl6NVJtLzdmblVINlUxOWJadmhFQjBkdmJvN3NBbU1qWTE5V2FQUkhEbDc5cXpLWURDb0FVQ3RWdC9YMU5TMFdDcVYzaDBRRUhCTGMzUHo3cjZ1SjVGSWJnNE5EWDNDYnJlYnVyZm02TFhYUmlLUjNORFkyUGg2YjhlTlJtTmxmWDM5YXNkN0xwY2IyZGJXOWxGalkrTm1lT3hKVlZ0YisweGJXOXNtaG1GNEZSVVZENkVyZVI4Nk96dS82TzVWOWV6WlpDY21KdlpjTm5xVm9NRG1LalYyN0ZoVVYxZGoxS2hSNEhBNG1Eanh0KzF1TWpMY2gvNjFXaTB5TXpPeFpNa1NUSnMyRGR1MmJjT1NKVXZBWnJOaHQ5dWgxWGI5RFBlWHU4Sm1zK0hUVHovRnBFbVQrc3hVL05OUFAvVm9RMThlZU9BQjVPWGxvYWlvQ09mT25Sdnc4dk92dnZvS0JRVUZlT2FaWi9xdCs5cHJyK0hzMmJQNDRJTVAzTW9mZnZoaDNIWFhYVmk3ZGkyZWV1b3BBTUNZTVdPY3E2cjI3dDJMTDcvODB0bmJCWGhmZVdVd0dOeDZiaG9hR2pCNzlteG5kdWR2di8wV0dvM0diWDZOWndEblN3UUNRWUxKWktyTnlNaklSOWRrV1R2RE1EYlh6U1FMQ3d0VEFkUW5KeWVYR28xRzV4Q1JVQ2hNT0hIaWhMOVFLSXhYS0JSSFdOMnp4YlZhN1JIWGxSc3FsY3BtTnB1ckFJRFA1OGZrNWVWeEFEQjJ1OTJJcmtuSFpvVkNzYWU4dkh5ZVRxZjd5ak5Ra1Vna04wVkhSeS9XNi9WNVZWVlZTK0dSVWRYUHoyOWNVbEtTMS85Sk9UazVSbS9sK2ZuNVFnQTRmZnIwVU5keXE5WGFVRlJVbEtsVUtqc2M4Mm91WmlqS1lRQzVWUkFSRWZGc2FHam9rMncyVzlqZFRpT2J6UmFscGFWOVgxRlJjWXZCWUtpTmlvcGFWVjlmdnhLL2syWG5ua0ZOWHdZUzZGWlhWei9sZU4wOW42a0hnOEZRWXpBWVhteG82TmxSTTVEOFRKN09ZME5XTnkwdExkdjZPTXdZRElZcXg2VWRoYVdscFpONnFXL3Y0OWlnbzhEbUtoWWRIWTBmZit4L2MrUEl5RWdzWDc0Y0d6WnN3THAxNnlBVUNuSG16QmxrWm1aaXhZb1ZhRzl2eDdwMTY3QjQ4V0owZG5hNjlUUzRPbjM2TkRadjNveHAwNmIxZXEveThuSzg4Y1liV0xaczJYay94OTY5ZTlIZTNvNTU4K2JoNFljZnh2YnQyL3VzcjlWcXNXclZLbGl0VnV6ZXZSdGZmdmtsTm16WUFJbWs5d1NYTnBzTjY5ZXZ4OEdEQi9IMjIyLzNXTjR0RkFxeFpzMGEzSC8vL2RCcXRWaTRjS0h6ZW5xOUh0dTJiY1BjdVhQN2ZaYnk4bkszZVRoaFlXRTlBcGZ4NDhmN2RERGo1K2VYS1pGSUpyQllMRTV5Y3ZKM0JRVUYyWVdGaFRlbXBhVjlVVnhjckhUVUN3c0xlMXdxbFU1MXZHZXoyUkxYUU1DeGg0NWNMbi9jZFJsdGQ5WmM1MStxRm91bHlkRXpsSldWVmU5U1hpMFVDaU5ZTEZhWVVDaE1BZUM2NzVFa09EaDRWbWhvNktOaXNUakhhclcyY3JuYzhJeU1qQ2tBd0RDTTFSRjRhTFhhYnh5QmlndXV2Ny8vOVJxTjVvZUJmRys0WEc1WVJrYkdHUTZISTNVRWR4ZmJZelBRM0NwMWRYVXI2K3JxVnJvRVpXYTFXdjFnYUdqb3d3a0pDVDkwZEhUc3Q5bHN4cWFtcGswZ3hBZFJZSE9WNml2enNDdXRWb3YxNjlmaitQSGpHRHQyTEQ3NTVCTzB0YlhoaHg5K3dDT1BQQUtSU0lTTkd6ZENMQlpqN2RxMVdMaHdJZGhzdHRmZzVlVEpreGczYmx5djkvcmtrMCt3ZnYxNlBQamdnN2poQnE4TFgzcjQ4TU1Qc1d2WExyejU1cHNJRFExRmRuWTJGQW9GTEJZTGJyMzFWcS9uZlBycHB6Q2J6ZGk1Y3lmZWVlY2RWRlZWWWQ2OGVXNHJsYXhXSzhMQ3duRFRUVGNoTGk0T0dSa1orUGJiYi9IMjIyOGpJU0hCNjNVVEVoS3dhZE1tUFBIRUU5aXlaUXNlZmZSUjFOZlhZK0hDaFFnUEQzY21IK3pMTjk5OGc2eXNyUE42ZGwrVm1KajRVMmRuNStjTXc5Z0tDZ3JpMFQzcGttRVlnMFFpeWVydWJlSEw1ZkovcU5WcXR4bmJxYW1wdnpoZXMxZ3NEdEExNFJib3lpTVNFUkd4eXMvUDc4Ymk0dUpzbDZFVXI0eEc0eGt1bDVzZ2s4a2VhR2hvV0FNQVlySDR1dERRMEw5THBkSkpYQzQzTkM4dlR3QXZrMEk5TnliMElqQXhNZkhJMmJObi82VFZhby9Ebyt2ZUlUTXpzNExINDBYbDUrZEhBR2pPejgvbnhjZkg3Nnl2ci8rMzR5OWtoVUxSNS9CRFh5NDB0NG8zalkyTmI0aEVvdUZ5dWZ5UjJ0cmFKYmdHTnpja0Z5VVVMc0cvU0NTS2RReVpFVEpnbDJ1dnFPN2tTY3lSSTBjWWc4SFE0L2p4NDhjWnU5M3VWbFpmWDkvcnZsRlBQZlVVODhzdnYvUjZ2OXpjWENZdkw2L1g0Ly81ejM4WXM5bnNWdmJqano4eXpjM05QZW8rL3ZqanZaYVpUQ2F2K3kxWnJWYkdZREF3R28yRzBXZzBqRmFyWlhRNkhXTTJtNW1Pamc2bXZiMjkxN2E1YW10cll5d1dDOE13RFBQUGYvNlRXYlJvRWFQWDY3M2V6L1AvMjRFREI1aFRwMDR4RE1Nd3p6MzNuTmM5cGU2Ly8vN3phb2VyYTJtdktIU2xwTzhSSEFRSEI5OGZIeCsvQ3dDaW82TmZTa3hNL05UMXVPZnpPYzdQeWNteEppWW1mcGFkbmQwU0dSbjVJanp5MktoVUtwdGo3eHpYUFg1Q1EwUC9OV1RJa0ErNjg4MXdBQ0FnSUdCaVltTGlad0tCSUttdjcrZDVCRGF5bkp3Y2EzeDgvTTd1ZGkwRkVPUmFRYWxVdGdKQWQ4K01yUHU1VjhmRXhMd0c5TDdMK1VBRUJnYmU2dWZuTjc2WFovRzJmNUdUNnpDYVNDU0tUVWhJMkp1Y25QeTlTQ1Q2UTJwcWFsNThmUHdPOUxHUDBPK2NnTS9uWjNUdjVSODNyVXdBQUNBQVNVUkJWQ1ZQU0VnNDBGMGU0YVV1R3dQN1B2cDM1MER5dHMrTlgzLzdPMTBvejUvSEM4anRSTWh2THZjbW1PVENXYTNXd1c0Q3d6RFhYR0FEd0d0d3dFMVBUeStPalkzZG1wR1JjUTQ5QXhRbU5UWDFGOGVYNDNsemNuS3MzWnNEaWdBZ1BEejhTWWxFNGh5eWNnUkxRTmNPMlk3WElwRm9wRXFsc3Z2NysvOFJBSUtDZ3U2Q3l3YVczZmM3NGUzcmZBTWJvQ3ZualVLaCtGaXBWTGFGaDRjL2g2NU14NUxzN093bW9DdXdrVWdrUTdPeXNxcVZTbVdyYXhEbXNhR2hOMXlaVFBZQUFIRXZ4NTNQNHFXNHI4QkcyQjNZU0dKall6ZG5aV1ZWaDRXRlBZYmZObFVVS1JTS0Q5UFMwZ3Jnc2VIbzc1Vk1KbnN3SlNYbHg2eXNyQ3FWU21YTHpNeXNTRXhNUENnUUNCSWNRV0pLU3NvUDBkSFJyOEJsYzhyZzRPRDcwdExTVHJsdW1xbFNxUmlsVXRudStQTDQveVRxRGl5OVpRNjlISUdOQk9nM3NKSGhNdTlMZFNYUlVCVDVYVHVmbFYzay9PbDB1bHlaVEhaZmJXM3QwM0NmOHdJQU9IMzZ0Q09CRVV1bFVsa0J3RzYzVzFwYVduYWlleUpyWUdEZ0RJMUdrd2NnTkNBZ1FOblIwZkZaZUhqNDh3S0JJSTdINDBWSnBkTEp6YzNOYjBaSFI3OWlNcGxLckZhckJRREN3OE9mYm10ck8rQnhQN2ZKdlE3bkVkaTRQdE9wOHZMeTIvejkvVWVGaDRjdjYram8yQVlnM0d3MlY3alVxZlpjUlpPZG5kM2MzOHFhL25LUlhDQlpTa3JLSnlhVHFUUXFLbXFaUnFQNVJxMVdQdzczSkc2Rzh2THkyWHcrUHdNZUc0NytYbWswbW04TUJrTTV3ekF0cWFtcGVTNHIvbmpkSy9CWVo4NmNtWnljbkh3Z05qYjJaYlZhL1E4QWFHMXQzZXJuNXpjbVBqNytxNktpb2h3QUhMdmRibkJOVmVBUjJCZ3FLaXFtcDZTa25Bd0tDcHJkMXRibW51M3pFbE1xbFRWOXBFMUFRRURBaE5qWTJHMlZsWlYvNit6c1BOQmJ2V3NKQlRhRWtJRVNkMzg1Z2dOMllHRGd0TWpJeUJVR2crSFhzckt5UDBkSFI3OG1FQWhTR2hzYm4vTmN5Uk1iRzd2VjM5Ly9Cb1poYkFEUTN0NytZWFoyZGlYRE1HWUFISXZGVXEzVDZYSWxFa215V0N3ZVl6S1p5clZhN2JjZEhSM25HSWJoeE1YRmJRMExDM3U2dExSMGh0bHNib21QajkvUTJ0cjZUdmZLcVE3WGU3bXV6cnBZR28zbVI0MUdNd0VBb3FLaTV1bDB1cC82TzZjLy9lVWk4WEJldVZVYUd4dlhhclhhSXpVMU5jdWlvcUtlajR5TWZDRTZPbm90d3pBMmhtRk1ETU9ZV1N3V2w4VmlDZGxzdGxDcjFmN2draHZuZDh0a01wMDFtVXhuMGJPM3hOS2RVMFlFb0xPa3BHU1NTQ1J5RFJRWXRWcjlZUGZtbWthWlRQYWdYcS8veGVNYURJQkFBTzBBWURRYUswcExTOGU0cnY2N0VoeEpLa3RMU3ljRFlNZkZ4YjNONC9GaXk4dkxKK2wwdWxQOW5IN05vTUNHRE5paFE0ZWNHWDhaaGtGdWJpNVVLaFcwV2kwNk9qcThUdDc5K3V1dmNmcjBhYmZkdElHdW5jay8rdWdqcjlzbHJGNjlHZ3NXTEhEclZUbHo1Z3dXTEZpQXQ5NTZDeEVSM29hN3llV1dtWmxaek9QeG9scGJXOThGRUp5Wm1abG5NcGxLcTZxcTVtazBtcU1BME5IUm9ZeUlpRmlRbEpTVWQvYnMyZUV1UzBuQk1JeU94V0x4bXBxYTNnQ0F5c3JLKzczZFI2ZlRuZERwZENjOHkydHFhdjd1U0xJR0FPZk9uWnN0RUFpU3k4ckszUGFMS2kwdG5keWRZYmFIZ0lDQWlkN0t6NWRlcnk5eUxGM1hhclhIMEozM3c1WFJhQ3p1N3pyOTVTSnhHRWh1RlhRTkxaa0FvS2FtNXRtYW1ockgva2RzQUR4MC9kNTNIWFlZY01aZFgrUTU1OFQxUFlmREVTaVZ5anE0ck5acmIyLy9mM2E3dlRNb0tPaHVobUdNQlFVRjBhR2hvUTlIUkVTc0xDa3BjVnNLM2RMUzhyNVNxU3dId0Q1Mzd0d2RuWjJkeDNVNlhRMnU4QVJ1MTZYc0xCYUwxZGpZK0k1aks0V3dzTENuR3hvYU51THEyMUIyd0h4bVRPMXE1dWlHZEdUdXZkYU5IVHNXUjQ0Y0FRQWNPM1lNaXhZdHdxZWZmb3JDd2tLc1diTUdPM2JzY0F0VUdJYkJYWGZkaFNlZmZCSXFsY3J0V3NPR0RldVJ3UmdBZHV6WWdYWHIxaUU5UGQxWk5ubnlaT3pldlJ1TmpZMVFLSDdiMysvUlJ4LzF1a1hEdGNTUmtmbHEzUzIzTDBLaGNJalJhS3pvNWJBWTN2ZXhJZVJxNWFkU3FUU3UveGJUMHRKT2xwV1Z6VGFielVVQUpDS1JLTVIxUlZGT1RvNHhQejlmS0pGSWhscXRWcjNKWkNyeGVtVUFDb1hpSTVGSWxDa1FDRkx5OHZKNDRlSGgvd3dORFhYbXcrRnl1U0dlTzJxZk9uVXFTU1FTOVo3dndndUR3VkFOZEFWb0owK2VERmNxbGJYbDVlWDNDSVZDaFVhajJaK1Nrbkw4NU1tVE1uUmxONDdJeWNrNWw1K2ZMNFVQQkxyVVkwTXV5b2NmZm9oNTgrWkJMQmJqdXV1dXcvRGh3MUZSVWVFV2VCdzRjQUFLaFFKRGh3NUZSVVVGN3IvZi9ROTB6LzJmWnN5WWdVT0hEdUdqano3Q3UrKytpOFdMRjRQRll1RWYvL2dIMHRMU3NIdjNicnp5eWl2NDR4Ly9pT3V1Yzl1aWlBeUNQb0lhZ0lJYWNtMExGUWdFZ1JhTHBVNGtFa1diemVhaTJOallWN2hjYm5CNWVma016OG82bmU2RVVxbnNCR0N6Mld6T1lWRU9oeFBNTUl6eDFLbFRvZVhsNVRPQjMvN2dyYSt2WCsyU0lkaXhoSDhJWEZJTXhNYkdicFhKWlBjT3BPR25UNThlRmgwZC9RcUh3d2xRS3BXTkJvUGhaRUJBd0UwNm5lNFhvOUhZMnQ3ZS92OHlNelBQMnUxMlBadk5salkwTkx3RUh3aHFBQXBzeUFBNEFoQ2RUb2NKRXliZzNudnZ4ZEdqUjNIMjdGbHMyOWFWMUxLdXJnN2ZmZGUxY2ZEKy9mdlIzdDZPLy83M3Y5aThlVE8yYjkrT29xSWl0MHkrdzRZTnc2RkRoOXg2YkE0ZVBJajMzbnNQOCtmUFIwZEhoek54bnNsa1FudDdPKzY3N3o1WUxCYVVsNWRUWUVNSXVTUWtFc2xRUHArZkx2Ny83ZDE1ZkZObHZqL3dUNW8wemRLbVRiZVU3azFyVzdyU3NDaGVSVUZSR2VUbndvQXdibHlkOGVJMlZ4bkY3WHJGQlowUkhYVlFWTlJ4WmJ5aVY1MlJjV0VjOURKdW8wTXBiU2t0dElYdVc3cW5TZE1zeisrUE5qRkowMUtnRklpZjkrdlYxeXZuT2M4NTV6bFI0TnRuKzZwVUJtQjR4K2lnb0tDbzl2YjJKNjFXYTdWY0xzK01qbzVPRGc4UFgxUldWbFkwMW4wYUdocCtGUlVWOWFzREJ3NmNQMUlremNuSktlM3I2eHVkMkc2QzZ1dnJWOVhYMTY4NndzdW05ZlQwdk4zWTJQaWZack81RkQ1NXArcnE2bjU1dE8waENyamwzdlBtelJOT3AxUGNmUFBOWXRhc1dWN256ampqREsvak45OThVNXgxMWxuaWtrc3VFZWVlZTY1b2JXMzFPdS9haThlZml5NjZhTngySE83OHFlUlVYTzRkSUlKT08rMDBmMGtrM2NMRHc1Y21KQ1NzOXkwZm1aanNkMWxkVWxMU1J2ajg0cWhXcTJmazVlVWRVaWdVS2NmU1lEbytjbkp5OW1WblovK1FuSno4bXNGZ0VDcVZxZ2dqL3cwakl5T3Z6OG5KMlZ0UVVORGh1UldCaTAvcURlbjA2ZE5MWFFsZWRUcmQzU09UZHNNOHJ4bjU4KzdidVhEYzlySDVLV0dQRFIyVi92NStwS1dsWWRldVhWaStmTG03M0dhellmbnk1Y2pKeWNHNmRldXdkT2xTWEhMSkpiajc3cnR4OWRWWFE2ZlRqVW8wNlRrVTlkeHp6Mkg2OU9rQWdPN3VidHh3d3cxVDgwTDBVeEdVbEpUMGg0YUdobHRjeDJGaFllZU5VMTh5YmRxMCt4c2JHMy90ZXlJa0pDUUxmdVlweHNURTNCb1RFM09UV3ExMmR5ZDJkblp1aVltSnVVa21rMFdscHFhKzR5cHZiR3k4eDJReWZYRU03ME9UcEtLaUlnZkRrNE5EbzZPanJ6V2J6ZTRWYUFxRklrbWhVT1RzMjdmdlRJdkZVcUpVS3VkS3BkSmdrOG0wMDFVbkpDVGtOSzFXdTZLMXRmWGgrdnI2cS9SNi9hY0toY0lRRlJWMXpmNzkreGNBNlBmM1hKVktOVnNtazhYMDlmVWRsNlNTRThsVk50SURGVEJaM2huWTBGSFJhRFJZczJZTjNudnZQV3pkNnQ0L0RYUG56dlU2VmlxVmVQZmRkeEVjSEl5bFM0ZUhwRDJIb29pbVdGQk1UTXpOSG9FTkFPOGNWQURRMk5pNHBydTcrMDlSVVZGWER3NE9WcGhNcHEvbGNubDJkbmIyVjU3MUNnb0t2SzdyN094OE1TSWlZdm5ldlh1bjYzUzZPK3ZyNjI4QUlOTFQwLzlxc1ZoMlZWUlU1Q1VsSlczbzd1N2VaaktaK0FmaDVPS3Z4elJPcjljL0Z4SVNrbUd4V0VwVUtsV214V0w1TmlJaTRqeUpSQkpzTXBsMktwWEtaSWxFSXMvTXpOeloyTmg0QndEWTdmWUJxOVZhR3hjWGQ1ZlJhSHpSYXJYNlpxc1BBWUMwdExUWEZBcEYvbGdyQXlmREJGZlNCUlFHTm5UVVJwSXhqNnUydGhaUFB2a2tpb3FLY00wMTEwQ2xVdUdGRjE3d3luN3R5VE41cEZhcnhlYk5ZeWU2SGVzZVJFZXFyS3dzems5eHRFNm51NmVpb21KK1hGemNiMVFxMVd6UHZFd0dnMEdVbHBiRzRjZjlmS0RWYXE5cWFtcWFsWjJkL1psVUtvM0t6czcrRmdBa0VvblM2WFJHWjJkbmZ3MUFIaElTa2xOZFhjM0E1dVFTQnNDaFVDaWloUkEyQUpINStma2xQVDA5YjlmVzFsNFpHaHA2dWw2djMyb3ltYjVUS3BVek96bzZYZ0VBaVVRU096QXdzTE9wcWVrV3VWdytQVDA5L2M5cXRmcmYydHJhbm1ob2FGZ1JFeFB6Y0dGaFlYMVBUODgyazhtMHZiT3o4NlBRME5CQ2g4UFJiemFiZnpoNDhPQzE4Sm4vTWxueTh2SU9UYlR1NE9CZ1RYVjE5WGk5bDZjTUJqWjAxQm9haHJjbUdXOG9LalEwRkZkZGRSWDBlajMwZWoxU1VvYW5GN1MzdDQ5YS91NDdFYmk3dTN2VUNpcWlxUkliRzN0dGNIQndRbTV1N2ora1VtbmtnUU1IL081aTdLbTd1L3N0QUFnT0RrNGM3emZsaVF3UDBOUUtEdysvUUsvWGIzRTZuV0prSitpdXNyS3lmSXdNMFpoTXB2OXJibTcrcit6czdCL3NkbnRuZjMvL0RnQXdtODMvcXFxcU9qY3NMT3ppMk5qWU96czdPOStzcWFtNUdrQWZBTlRYMS85N2UzdjdnNUdSa2YrdTBXaVdkSFoydm1NeW1mNXZ6NTQ5NlJnOS9HTnRhbXE2SFpPMEc3VEg3c2svS2FmY25obW5va0RaeDZhcnF3dkZ4Y1c0OTk1N0VSTVRnNmlvS0J3NGNBRGZmdnV0dTg3Y3VYTzlqajBORFExaDM3NTlLQ3dzeE15Wk0vMEdOai84OElQN3VLcXFDcmZjY2d2KzlyZlJpd25PT2VjY2JONjhHVmxaV1pQMGRpZldxYnlQelFtZ1BkSTlQYVJTYVVaR1JzYTJJN21tcEtSRUJ5QTRJeVBqblo2ZW52ZU5SdU9MbnZsMmZQY2JxYTZ1dnRCc051OENnS0tpSXF2WmJQYi9Cd0dBWEM3UCtDa09FUVNJRUF4dnJEZHFVMFk2T2JESGhpYkVZckhnc3NzdVExNWVIdGFzV1lPNWMrY2lKU1VGYytmT0hmZTYydHBhZlBIRkY5aTFheGRLUzB0eDJtbW40ZFZYWHgzM21wVXJWd0lZM3RqUGJEYTdqejJaeldhc1c3Y09BSERGRlZmZzBrc3ZQYm9YbzFOT2NuTHlVMGU2cDBkeGNiR2twS1RFdGRKRWl1RmttVjBBWXZSNi9ZdGpwUlNJalkyOUNjQ1EwV2g4RVFBOGg2TG9KNHU1dFU1eS9PMXdDZ1JLajQzZGJvZE01aDBMejUwN0YwbEpTWDdyYjl5NEVSVVZGZmpYdi82Rk9YUG1vS2lvQ0JxTkJzQndEMFZzckZmeVo2L2hLYVBSaU0yYk55TTZPdHJ2eWlqUDNZOERBWHRzcGt4UVNrcks2ektaVEZOVFUzT0pVcWxNek1qSStKZm5IQnVkVG5kYlcxdmJtM0s1WEplYm03dmJaREw5SXlnb0tNemhjSmlxcTZ2UEcyc1l5Yk1ISmo4L2YxUlNURStITzA5RVI0ODlOalJodmtFTkFCUVdGdUtGRjE0WTh4cWRUb2Y1OCtlUEt0KzBhUk5PUC8xMHJ6TFhNSlRENGNBenp6eUQzTnhjci9rN25ueXZKWm9BZVZwYTJodHl1VHk1cXFycVozN09LMUpTVWphRmhvYk82KzN0L1VBaWtmUzJ0N2MvYVRhYks2eFdhNFhaYks0Q2dPRGc0QVRmQU5RM1c3aE1Kb3ZKek16MFdrRkZSQlF3QW0yRFBwcDgzS0R2dUpPY2R0cHBuK3YxK2c4QXVPZm5LSlhLeFB6OC9GYU5Sbk5oYm01dVZVWkd4aWNBL0EwM2hZU0ZoZjBiOEdNUHJDZmZ3RWFsVWhVVkZCUzArV3RJWVdGaHo4am1iMFIwSExESGhvaCtDa1J6Yy9QdEF3TURlL0ZqUnVWUWxVcTF3R2F6SFVwT1RuNitxYW5wL3U3dTdpMnVDK1J5ZVU1VVZOUmxhclg2bk5EUTBETXRGa3RwVlZYVm1lTTlKRHM3dXdRWXpwd2NGQlFVNmpyMkpKVkt3NUtUazE4RkFLUFIrT3pJQ2h3aW1pUU1iS2FRYXg0RkVVMDVxZDF1TjJzMG1rVXFsV3BXV0ZqWVdTcVY2dlNCZ1lHdjJ0dmJuK3pxNnZvQUh2dlJBSUJLcGNxU1NxV3hScVB4MmVycTZpc0FkTHZPK2M2emtVZ2tVZ0Nvckt5Y0FXQmFjbkx5QTkzZDNlKzN0clkrNk51UXdzTENucEY2UkhRY01MQ1pHcnNCc091WkRxZjhSRGNnZ0duUzB0TCsxMmF6SGJKWUxLVnRiVzFQOS9YMS9SODhNaWo3NnVucCthQ25wK2NEMy9LcXFxcUZBd01EWHZtbFFrTkRYWGxDWkNrcEtZK2J6ZWJ2T3pvNm52TjMzLzcrL25GelV4RVIwU21JYzBxSWlPaDRDRHJSRFNBaUlpS2FMQXhzaUlpSUtHQXdzQ0VpSXFLQXdjQ0dpSWlJQWdZREd5SWlJZ29ZREd5SWlJZ29ZREN3SVNJaW9vREJ3SWFJaUlnQ0JnTWJJaUlpQ2hnTWJJaUlpQ2hnTUxBaElpS2lnTUhBaG9pSWlBSUdBeHNpSWlJS0dBeHNpSWlJS0dBd3NDRWlJcUtBd2NDR2lJaUlBZ1lER3lJaUlnb1lER3lJaUlnb1lEQ3dJU0lpb29EQndJYUlpSWdDQmdNYklpSWlDaGdNYklpSWlDaGdNTEFoSWlLaWdNSEFob2lJaUFJR0F4c2lJaUlLR0F4c2lJaUlLR0F3c0NFaUlxS0F3Y0NHaUlpSUFnWURHeUlpSWdvWURHeUlpSWdvWURDd0lTSWlvb0RCd0lhSWlJZ0NCZ01iSWlJaUNoZ01iSWlJaUNoZ01MQWhJaUtpZ01IQWhvaUlpQUlHQXhzaUlpSUtHQXhzaUlpSUtHQXdzQ0VpSXFLQXdjQ0dpSWlJQWdZREd5SWlJZ29ZREd5SWlJZ29ZREN3SVNJaW9vREJ3SWFJaUlnQ0JnTWJJaUlpQ2hnTWJJaUlpQ2hnTUxBaElpS2lnTUhBaG9pSWlBSUdBeHNpSWlJS0dBeHNpSWlJS0dBd3NDRWlJcUtBd2NDR2lJaUlBZ1lER3lJaUlnb1lER3lJaUlnb1lEQ3dJU0lpb29EQndJYUlpSWdDQmdNYklpSWlDaGdNYklpSWlDaGdNTEFoSWlLaWdNSEFob2lJaUFJR0F4c2lJaUlLR0F4c2lJaUlLR0F3c0NFaUlxS0F3Y0NHaUlpSUFnWURHeUlpSWdvWURHeUlpSWdvWURDd0lTSWlvb0RCd0lhSWlJZ0NCZ01iSWlJaUNoaVNFOTBBK21rb0tpbzZEOEFpMTdGRUl2a05BQWdobnZTbzl1M3UzYnYvZDZyYlJrUkVnVU4yb2h0QVB4bDJWekRqeWJQTTRYQmNQclZOSWlLaVFNT2hLSm9TdTNmdi9sb0kwVFZPbFQ2NzNmN1hLV3NRRVJFRkpBWTJORlhzQU40WjUvem5lL2Z1SFpxcXhoQVJVV0JpWUVOVDZmMnhUZ2doM3AzS2hoQVJVV0JpWUVOVHByKy8veDhBK256TGhSQUQzZDNkSDU2QUpoRVJVWUJoWUVOVHBycTYyaXFFZU0rM1hDS1I3RGgwNk5EZ2lXZ1RFUkVGRmdZMk5LV0VFS09XY3p1ZFRpN3hKaUtpU2NIQWhxWlVlM3Y3bHdBR1BJb3NOcHVOZ1EwUkVVMEtCalkwcFpxYm04MEFQT2ZUL04vZXZYdE5KNm85UkVRVVdCalkwSlJ6T3AyZTgydzRhWmlJaUNZTkF4dWFjaGFMNWU4QUJvVVFRemFiYmV1SmJnOFJFUVVPQmpZMDVhcXFxdnFGRU5za0VzbFhaV1ZsM1NlNlBVUkVGRGlZSzRwT0NDSEVWZ0J4SjdvZFJFUVVXSmpkK3pneEdBeC9CN0RnUkxlRFRsbGZGUmNYbjMyaUcwRkVkS3JoVU5UeHc2Q0dqc1ZaSjdvQlJFU25JZzVGSFdlN2R1MDYwVTJnVTh6TW1UTlBkQk9JaUU1WjdMRWhJaUtpZ01IQWhvaUlpQUlHQXhzaUlpSUtHQXhzaUlpSUtHQXdzQ0VpSXFLQXdjQ0dpSWlJQWdZREd5SWlJZ29ZREd5SWlJZ29ZREN3SVNJaW9vREJ3SWFJaUlnQ0JnTWJJdnFwWXpKZ29nREN3SWFJSm9WR28xa0VJTktqS0NnbEplWGxjWTQ5cWVMaTR1NEVFSG9VajViRXhzYmVBU0I4ckFvSkNRbFBBRUJ1Ym02TmI3TnpjbkwyWW95L0N5TWpJNWQ3UGtlajBWd0VRQVZnbWx3dXp6MWN3NVJLWmFKY0xzOCtYRDBpbWp3TWJJaG9VcWhVcW9McDA2Zi9IVURFU0ZGUVZGVFU5UjVWZkk4OURjbmw4b3lNakl6M2NPUi9Md21sVWxtWWtKRHczMk5WaUlxS1dnVUFNcGtzeWxXV2s1TlRucHVidXpzNE9EZ3hKeWVuTkNjbnB6d25KNmZjODdxa3BLVE5yczlxdFhwQmFtcnFtd0Nrb2FHaDB6TXlNdDRCSUIydllXcTErdUtSZHdvK3duY2lvcVBFN041RU5DbGFXMXQvcDFLcFRvK0tpcnJVMVVNQ0FBVUZCVWJQZWdVRkJjYlMwbElkQUlkSHNiMit2djdHckt5c0hURXhNVGQxZEhRODYrOFphclc2VUsvWGYrWTZsa2drVXBsTUZtMjMyN3VFRUxiSXlNZ3JmYThwS3l1TDgzY3ZxVlFhVVZaV2xwaWJtMXRaVVZGeEJnQlRmbjUrNDFqdnA5UHAvck8xdGZVQkFQMG1rMmxIZjMvL0YzSzVQR3RvYUtoaXJHdU1SdVBtc0xDd0JTRWhJU2xXcTdWNnJIcEVOSGtZMkJEUnBLbXRyVjBLUUhSMmRyNEdRR1l3R0d5bHBhWFJJNmQ5ajMwNU96bzYza3hLU25xaW82TmpDNEJ1M3dvREF3TjdQQUtWWUwxZS83YkQ0VERYMWRYOU93QkhTRWhJbGxLcHpPM3A2WG4vV040alB6Ky9GUUNrVXFrbVB6Ky90YTJ0N2ZHSWlJaUxWU3BWUVd4czdGb0FrTXZsS2VIaDRVc0FvTHk4UEJVQUNnc0xlL3pkVDZQUlhERHlVU0tWU2pYMTlmV3JqVWJqaThmU1JpTHlqNEVORVUwbTRmSDVpQ2ZsaG9lSFh5aUVHSm8yYmRwdldscGEvbXVjcXRNeU16TzNtTTNtZnpVMk50N2xlcTdWYXUxTFMwdTdPemc0ZUZwSFI4ZHpuaGRrWjJlWFNLWFNzT3pzN0pLNnVyb2xNcGxNbDVPVFV5Nlh5L1U1T1RuZkFZQk1KdE1CUC9ieUZCWVc5cFNWbFUzTHlNajRSQWpoZEFVd0FGQlVWRFRvZVF3QWUvYnNpY0RZVk9ucDZYK1NTcVVhbzlINDloRjhMVVIwQkJqWUVORXhtelp0Mm4yeHNiRjNCZ1VGS1hidjNxMFlLUTRDNER5QzIyakR3OE1YVjFkWEw5THI5UiswdExSc0FORHJyMkoyZHZaZlZDclZMS1ZTT1ZPcjFWNGpoTEFDY0FnaGhvUVE5cmk0dVA4S0Nnb0tibXRyZTlwMVRXVmw1UXpQZTlqdDlyYUtpb3E4d3NMQzNvcUtpandBR0dNb1NtdTFXdmVGaFlXZDZ6a0hSeUtSeUhOeWNzcE5KdE1QOWZYMS96N2VpeWtVaXBUVTFOVC9IUndjM0Y5VFUzTUZBT3ZFdnhZaU9oSU1iSWpvbUxXMHRLeHZhV2xaWDFSVU5LaFVLcE15TWpKK0dEa1Y1QnJXY1hFZCs4NTlpWXVMdTZXL3YvOUxrOG0wczYrdjc5TnAwNmJkMGRMU2NyKy81eDA4ZVBCS3E5WGFvVkFvd2djSEJ3OTVucFBMNWRsQlFVR0R5Y25KcjdlMXRUMEx3Tzd2SGpLWlRKZWJtMXNsbFVvMXVibTVsYTR5UDFXN0dob2Exa1JIUjkvb0NvQ0E0UjRieitPeFJFUkVYSktjblB4U2EydnI3OXJiMjU4OFhIMGlvcE9Td1dBUUJvTkJFQjBwMS84N0ovci80YU5SVkZRMDZQb2NGaFoyY1dabTVyY2VwMlhqdkpldXNMQ3dKeXdzN0V3QUNBa0pPYTJ3c0xCWG9WQ2tqZk00WlZGUmtjMm56UE1aN3RWVkJRVUZ4cnk4dkVNajlkMXpmTkxTMHQ2SmlvcTYxbldzMSt2ZjlieVo1NXdaejNmemQreEhSR3BxNnV1NXVia0hsRXJsM01QVUphSkp3aDZiazFCblp5ZnE2dXBnTUJoT2RGT0lqbHBVVk5Rdit2cjZQcHhBVllsZXIzK3B0N2YzNC83Ky9tOEF3R3ExSGpBYWpTK25wS1M4V2xWVmRSNUdWbEJwdGRvbFNVbEpyd0xESzZJa0VrbVE3Nm9yd0hzbFZsVlYxUmtTaVNTb3ZMdzgxZFV6QXdDSmlZbVAyKzMyanM3T3p0ZEhWbXBGMTliV0x2UFh3SkNRa0F4Z2VJbTR1OUZqRDBWSm9xS2lyb21QajMrMHA2Zm4vYjE3OTg0QU1EQ0I3NEdJSmdFRG01TlFlM3M3N3Jyckx0eDMzMzA0OTl4ek1YdjJiTVRIeHdNQW5FNG5nb0orM09hanY3OGZPM2Jzd05EUUVPYk9uWXZRVU8vOXpVd21rMWVaeVdUQzk5OS9ENmwwM08wM0psMVpXUmxXclZxRmI3LzlGdDNkM2ZpUC8vZ1B2UC8rKzE3dmNxTGFJNWZMQVFBN2R1ekFhNis5aHNjZmZ4dzMzSEFEbm5qaUNXUm1acDZROXAzcUlpTWpsNm5WNnRNUEhUcTArbkIxNCtQakgxT3BWQVhsNWVWZWtYeFRVOVA5dWJtNXhVbEpTVTgzTkRUY0NnRGQzZDBmZFhkM1I0ODg0L3JJeU1ncnFxdXJML0M0ek4vS0s3VVF3cjIwWEsxV0orcjErcEtnb0NDVjArazBSMFJFWENxVHliU2U4MnZLeXNwbWhvZUhueDBVRktUT3k4dXJzOWxzclFCd3VLR295TWpJNjNRNjNXMFNpU1NvcHFabWlkbHNMcDdZTjBaRWRKSTcxcUdvM2J0M2k3VnIxd29oaEpnL2Y3NjcvUHp6ei9lcTV6cG50VnJGckZtenZNN1o3ZlpSYlRBWURNSnV0eDkxdTQ1V2FXbXBNQmdNd21xMVR2bXovZkZ0VDNkM3Q1Zy9mNzZvckt3VVFnaXhiZHMyc1d6Wk11RndPS2E4YmFmb1VGUjRhbXJxRm9QQjRJaU5qYjBwTXpQei8rUnkrWFNmT3I1RFViTGs1T1EvRkJRVWRJNjFpNjljTHM4dExDenNTVWxKZVFPQXh1TlVXRzV1N3Y3SXlNanJEdk1NS0pYS09kbloyVDhBd0VpUHphamw1ajY5UHVyQ3dzS2VqSXlNejJKaVluNGRFaEtTQlJ4K0tDbzVPZm41ckt5c2J5SWlJaTdQejg5dm5UWnQyaU9ob2FGNUdIc1RQNlp5SURvTzJHTnprcG94WXdabXpQaHhFY2ZISDMrTTExNTdEYjI5dlZpK2ZIaVg5NjFidDU2bzVnV2NMVnUySUM4dkQxbFpXUUNBUllzVzRmbm5uOGYyN2R0eDBVVVhuZURXbmZ4ME90MnFvS0FnUlhsNWVYNThmUHgvaFlTRVpHUmxaZjFkQ0dFWFF0Z3dQSUZYWnJQWkdnc0tDdG9IQndlckxCYkxEeHFONXBMS3lzcDVRME5EZS8zZGQyaG9hTytCQXdjV3BxZW4veVUrUHY3ZTV1Ym11NVZLWlhKS1NzcldvYUdoK3E2dXJ0Y08xN2JJeU1oTEJ3WUd2anVDMXhuWXMyZFBEQURmK1R0ZVExRldxN1hhZFh6dzRNRkZRME5EQit2cjYrOEcwR3UxV3IrUGpvNitLelUxOVMvQndjRUpUcWZUN0hFYmFWQlFrS0t0cmUzM3pjM05keDlCdTRpSVRweWo3Ykg1NUpOUHhFVVhYU1NXTDEvdUxwdG9qNDNCWUJEejU4LzMrdkV0OCt5eEdSb2FFczg5OTV4WXZIaXhtRE5uamxpMGFKSFl2SG16dTVmQzFhdngzWGZmaVpVclY0clRUejlkTEZ1MlRGUlVWQnoyUFhwN2U4VWRkOXdoNXM2ZEt4WXZYaXhlZXVrbGR3K0o2NzREQXdOQ0NDSGVmdnR0c1hEaFFuSEdHV2VJRFJzMnVPL2hjRGpFcTYrK0twWXNXZUp1bit2Wi8vem5QOFhLbFN2Rm5EbHp4TVVYWHl5KytlWWJyemIvK2M5L0Z2UG56M2ZmYjd6MkNDSEVraVZMeEYvKzhoZXZkM2p5eVNmRmJiZmRkdGgzbld5bmFJOU5DUHluUXBCaE9MZFMrTWlQQmtBWUFEa0FMWUFvUDlmNEU0MlJ0QVI2dmY0RHZWNy9OZ0MxditmNWZuZGFyZllxcFZKNUJnQ005UHlNeWltVm1abjVqOE0xSUNNajQrOFRiS3N2S1lhL2c3Q1JaMnN4L0Q3eW83d2ZFZEhVTzlhaEtNOWdadjc4K1dMWnNtVmkyYkpsWXZiczJlN1BodzRkT3FhaHFBY2VlRUFzVzdaTVZGVlZDWnZOSnZiczJTTVdMVm9rTm0zYUpJVDRNVWhZdTNhdDZPam9FTDI5dmVMV1cyOFZLMWV1UEd6N2I3dnROdkdyWC8xS2RIUjBpSTZPRG5IZGRkZjVEV3dhR2hxRXdXQVEvL3puUDhYQXdJQW9MeTkzMytPSko1NFFTNVlzRVNVbEpjSm1zNG1hbWhyUjNOd3NoQkJpeDQ0ZFl1L2V2Y0pxdGJycmViYjUzbnZ2RlNhVFNmVDM5eCsyUFoyZG5jSmdNSWpxNm1xdmQvajAwMC9GZWVlZGQvai9XSlBzRkExc3BoSjdtb2xvVFB3TDRoUnh1R0VuaDhPQjRPQ0o1OW5yNmVuQnRtM2I4TW9ycjdnbnlCWVVGR0QxNnRYWXVIRWpicnp4Um5mZFcyNjVCZEhSdzlNU1ZxeFlnVi8vK3RlakpqRjc2dXJxd3M2ZE8vSG1tMis2ci92bEwzK0pXMjY1WlZUZDRPQmdTQ1FTdExhMllzNmNPY2pOSFo1cTBkL2ZqM2ZlZVFlYk5tMUNZV0VoRHVvcDJnQUFIR1JKUkVGVUFFQ3YxN3V2bXo5L1BnWUhCMUZUVTRQUTBGQTBOVFhCYnY5eHU1SnJycmtHYXJWNlF1MXBiMjhIQU1URXhIaTFMU1ltQnQzZDNiRGI3WkRKK0VmbEpPSjNYeG9pSW9DQnpVblA2WFM2VnpBdFhiclUvVGtpSWdLYk43c1REOE5xdFdKb2FBZ0xGeTRjZFE5L1pTMHRMUkJDZUFVTEFKQ2NuSXl1cmk0NG5UOXVHQnNWOWVOb1FWaFlHSVFRc052dDd0VkV2dHJhMnR6M2N2RmRyZVdpMCtudzhNTVA0NWxubnNGYmI3MkZlKzY1QjBWRlJXaHFhb0xENFhEUGVmRzFjZU5HL09VdmYwRkJRUUZDUWtJQXdLdk5pWW1KRTI2UEVNT2RJeEtKOTF4TzE3SHJQQkVSbmZ3WTJKeUVuRTRubkU0bi92akhQMEtwVkNJc0xBekFjUEN5YmRzMkFNT1RXejMxOWZVaEt5c0xXN1pzY1pjNUhBN01tVE1IZi92YjM5eGxNMmZPQlBCajcwUmRYUjN5OG41Y3NkclkyQWlkVG5kTXk3QmRRVU43ZTd2N3N5dTQ4R2ZSb2tVNC8veno4WWMvL0FGcjE2N0YzLzcyTjJpMVdnQkFmWDI5dXhmSHM0MnZ2ZllhM24zM1hlajFlbno3N2JmNDdMUFB2T3A0QmltSGE0K3JGNmV6czlQOVhRT0EwV2lFUnFNNW9wNnduNWdnQUJxRlFxRU5DZ3FLbE1sa3NjSEJ3YnJnNE9Ba3VWeWVVRjlmZnllQS9xTzllWGg0K05MUTBGQkRVMVBUZlo3bHVibTVsWHYzN3MyRmQzWndBRUJTVXRMR2hvYUcyK0hScTZOV3EyZWtwYVY5V0YxZGZjN2c0R0RkMGJabkVnVGp4d25KU3ExV2UzbDNkL2VXOFM0Z29pUEh3T1lrdEh2M2J2ZitOSmRlZWluUzBvWTNYKzNvNkhDdmlQTFYxTlNFaElTRUNUOGpPam9hNTUxM0h0YXZYNCtISG5vSWVyMGUrL2J0d3dzdnZJQnJycm5tbU5xZmxKUUV2VjZQalJzMzRzRUhIMFIvZnovZWVPTU52M1ZiV2xyUTF0YUd2THc4SkNVbFlXaG9DRUlJNkhRNnpKczNEK3ZYcjhlNmRldVFucDZPNnVwcWhJYUd1b2VjV2xwYUVCMGRqYmZmSGorZjRPSGFFeE1UZzlqWVdGUlVWQ0ExTmRWZFhsRlJNU3FvOHVSd09QRFJSeC9ob29zdWdrS2hHTE5lZ0FrcEtDaG9sa2drS3FsVUd1SjBPczBPaDZQSGJyZDNPUndPbzgxbTY3RGI3ZTAybTYwaEpDUWsxbXExSG0xZ0k1azJiZHI5alkyTnZ4N1ZnT0hsMTZPV1NzZkV4TndhRXhOemsxcXRudTBxNit6czNCSVRFM09UVENhTFNrMU5mY2RWM3RqWWVJL0paUHJDZFd3d0dKeFdxN1hXN3d1SGhPaUxpNHU5ZGpIMnJTT1ZTc09GRUZhbjArbTFCTnhvTkw0OHN2SkprWk9UVTl6WTJMaW1yNi92VTZWU0daT2Ftdm9xQXh1aXljZkE1aVNVa1pHQnBVdVg0bzQ3N3NDRER6NklNODg4RThEd1A4Qmp6YlVwS1NrWjl4OWhmeDU2NkNFOCsreXp1UG5tbTlIVDA0UEV4RVNzV3JVS1AvLzV6NC81SFg3NzI5OWkzYnAxV0xod0lVNDc3VFQ4L09jL3g5NjlvMWYwT2h3T1BQVFFRKzdBN0pGSEhuSDN0cXhmdng3UFBQTU1icnJwSmd3TURDQTFOUlhyMTYrSFhxL0hpaFVyY09lZGR5STJOaFlyVnF6QTExOS9mVXp0dWVDQ0MvRDU1NS9qWnovN0dZRGg0YWNkTzNiZyt1dXZIL09lbFpXVjJMeDVNeTY5OU5LaitZcE9WUktaVEJaWlhGd2NEc0NFSTB0eU9XRlJVVkZYRHc0T1ZwaE1wcS9sY25sMmRuYjJWNTduQ3dvS3ZQSlBkWFoydmhnUkViRjg3OTY5MDNVNjNaMzE5ZlUzQUJEcDZlbC90VmdzdXlvcUt2S1NrcEkyZEhkM2J6T1pURHQ4bnllRUdOcTdkMitHdjdiNDdsZmpzL2tmb3FPamI0aU5qYjI5b3FMaVhBQmpkVTBPSGpwMDZKcU1qSXlQYTJ0clY5aHN0aWFuMDJrNS9EZEJSSFNTbUl4Y1VkOTk5NTI0NElJTDNNdWlYV3cybXhCaWVGTzVoUXNYQ3B2TkpoWXZYaXdPSGp6b1ZjKzFLc3JwZEFxYnpTYmEyOXZGckZtelRzaW1jeWM3bzlFb3pqbm5IUGZLcU04KysweGNkdGxsWW1ob2FNeHJ0bXpaSWg1Ly9QRkpiOHRKdmlwS01RVnRpODdKeWRrSElDNHVMbTZ0Yi82bWtlZDcvVkttMVdxdkFoQ2VuWjM5WFc1dTdvSHM3T3p2c3JPenY1cytmZnFlckt5c2Y0NGNGMmRrWkh6cTc0RUdnOEdaazVOVDd1L0hZRENNRmJ3cGs1T1RuOC9Pemk0MkdBeGlwSzN2cWRYcXdyRmVUSzFXNXdOUWhJV0ZuWjJYbCtlM2g0aUlqZzE3YkU1aWI3NzVKdGF0V3dlVlN1VlZ2bXJWS3RUWDEwTWlrV0RwMHFXb3FLaEFZbUtpMXpBS01EelBSS2xVd3VsMDRxeXp6b0xkYnNkWlo1MDFhV2tNWFBOMVBLV25wNStTR3dkR1JVWGh2dnZ1dzhNUFA0d05HelpnMDZaTmVPeXh4OGFkWDdObno1NHhod1lEM1l3Wk0wd1RxVmRTVXFMREVlWkppbzJOdlRZNE9EZ2hOemYzSDFLcE5QTEFnUU16RG5kTmQzZjNXd0FRSEJ5Y1dGWldsamhXUGMrMENaNkVFRU5qWmVyMmwreFNyVmFmbjVxYStwekpaUHErc3JMeWJJUEJZR3B0YlgwbU9qcjZXcjFlLzFlVHlmUk5jM1B6ZlZhcjlRQUFYVkZSVVpQbjlaTGhia2xKVVZHUjNhZGNXbDVlUG4xb2FLZ1NSSFJVdUtYM2NlTDZyWGJYcmwxSGZZL3hsbFQ3OHMwSjVVdU1yR1RpUk5pVG55dGdMQzR1UGhuL2ZDb01Cb1BaYzg3SmNhQUdFSnlSa2ZGT1QwL1ArMGFqOFVYUGVTMHltU3pLYnJkM3VvNnJxNnN2Tkp2TnV3Q2dxS2pJYWphYnYvVnpUd0NBWEM3UDhCZjRUSFNPalZ3dW41NmNuUHlNVXFuTWEycHF1cTJycTJ2cnlQV2l1TGc0R01PVGxsVUpDUW4zeGNURS9HZEhSOGVMVFUxTmQ4Sm55QzRwS1dtakVNTFIyTmg0bTJmNWpCa3pCaW9ySzNNSEJ3Y1BIZlpiSWlLLzJHTnpFanVTbnBYeGdocGd1UGVHUVExTmdtQXhuQ0xoZUJxSWpZMjlDY0NRMFdoOEVSZzlyMld5VlZkWEwrN3I2L3ZFM3ptTlJ1TmVnamcwTk5RMU1EQ3dzN3E2ZWlrOFZuejE5dmIrR1Q4R0wrYW1wcWI3akViakcyRmhZZWRnOUR3a2lVYWp1Ymlob2VHV2lJaUlTM3Q2ZWo0RFlBRUFpVVFTTWpnNGFKM01keVA2cVdGZ1F3RlBDREZxanhvNk9pcVZLc3pwZEE0QXc3MFVuajBubm1ReVdkVFI5ampKNWZLY2hJU0VwMHdtMHoreXNyTCs2WEE0VE5YVjFlZU5OWXprMlFOanQ5czdxcXFxemgzcjNwNzNVS3ZWQlhxOS9tTi85WUtEZ3hOc05sdVRiM2xaV1ZsaVMwdkxJMFZGUlhhSHc5SGplYTZnb0tEZDlWa3FsVWJzM3IxYmJiVmFxM3p2RVJZV3RqZ29LRWpSMTllM1BUNCsvajZkVG5kUFZWWFZ6d0QwU3lRU0tRQ3o3elZFUkNmY1pFd2VubW8ybTAyODlOSkx3bTYzaXdNSERvdzYvOVZYWDRuZTNsNzNzY1BoRUE4OTlOQ1l4NTRzRm90NC9mWFhSMDJFbmdpbjB5bmVlT01OZDNvRWYzNy8rOThMSVlRN3RZS0x5V1FTUzVjdUhYUEM5UGJ0MjcyZTgvWFhYd3VMeFNJNk9qcEdwVmlZS2lmejVHR2xVamxuSkVPMjMwbThJMGJsYXpyQ1p5UWtKQ1E4cXRWcXIxS3BWQWFNNUlUeWQwL2ZPU3BGUlVYV3pNek1yOGI2R1NzNGlvNk8vcVZXcTEweTBmYVBuQjl6amY4NDUwTnljbkwyNlhTNjIxMEZPcDN1bnFTa3BLY0F4STd6blJMUkJCM1BjWEthQWs4OTlSUm16cHc1NFovRGVmNzU1MkUybTdGKy9YcmNmLy85c0ZwLzdCVS9jT0FBVnE5ZWpmNys0UjU0SVFRKy9QQkQ5M25mWTAvQndjRm9hR2pBMnJWcnZYWUluZ2lKUklMOSsvZmpwWmRlR3JQT1J4OTlCQURvN2UxMWx5MWZ2aHdyVjY1RVcxc2JWcXhZZ2VYTGw0K2E3UHZJSTQrNFAvL3d3dys0Ly83NzRYUTZjZkRnUWR4enp6MUgzTlpBRnhvYU90dGlzWlFmdnVhNFpOSFIwYi9FY0dMSVVTd1dTMU5UVTlPOTNkM2RiNW5ONXIxaFlXR0huVHpzVWxWVmRZWkNvVGh0Ly83OVovbitLSlhLdkpxYW1pVitMdFBGeDhjLzVuQTR2SUtrM056Y2FzOGZ6MkRrS0VsU1VsSmVkanFkQTIxdGJSdGRoVzF0Ylk4MU5EU3NDUWtKMFk1a0FXZktDS0pqd044TVRuRzMzMzQ3YnI5OTlOKzNNMmZPeFBidDI3M1NJUnlPVENaenordDU4Y1VYOGZqamo2Tzl2UjFKU1VrQWhsZGpsWmVYNDhzdnY4UlRUejNsdm03QmdnVmU5MW13WUFFKy8veHpyemxDVXFrVTk5eHpEMWF2WG8xMzMzMFhWMXh4aGQ4MjdOKy9IemZmZkxQNzJPbDBvcWVuQnhxTkJqS1pEQjkvUEhya3dITm5aVS85L2YzNDVKTlBjUG5sbCtPMTExNkRTcVVhdFdPenA3ZmZmaHVyVjYrR1NxWEM3Tm16TVd2V0xCdzZkR2hVMm9tZnNzakl5R3ZhMjl1ZlBwWjdxRlNxb3JpNHVQODJHbzB2K3pzdmw4dHpvcUtpTGxPcjFlZUVob2FlYWJGWVNxdXFxczRjNzU3WjJka2x3UEJxbzZDZ29GRFhzU2VwVkJxV25KejhLZ0FZamNablI1NnZ6Y3JLK3FDL3YzOUhZbUxpazYydHJYRmRYVjBmQThCWSs5b2NKWFZhV3RvcmFyVjZiazFOemRrWURsNGtBR0lBZEFPUXhjVEVYRGZXQkdZaW1qZ0dOajlCWjUxMWx0OXlJUVNFRUY3LytILzY2YWRZdlhvMXJycnFLZ0RBaGcwYklKRklzR1RKRW5mS2hoMDdodmM3OHozMkZSUVVoSi85N0dkNCt1bW5zV2pSSW1nMG1sRjFNak16M1lHSzNXN0h2ZmZlQzRWQ2dYWHIxaUVvS0FoMWRYV29xYWtaRlV3ZEtWZitySUdCQVN4Y3VCRFhYbnN0L3ZHUGYrREFnUU40L2ZYWEFRenZiTHh6NTA0QWNLZXkrQ21MaUlqNGZ6S1pMS3E3dS9zOVYxbCtmdjZoSTcxUFdGall2L1gwOUh3dzFubVZTcFVsbFVwampVYmpzOVhWMVZkZytCOSsxL084aHBKRzVxU2dzckp5Qm9CcHljbkpEM1IzZDcvZjJ0cjZvTzk5Q3dzTGUwYnFBUmdlVmt0UFQzKzN0N2YzcncwTkRiZUVoSVJreE1YRjNaK1FrUENRRU1JMnNoTExPZndZaVZRaWtRU1hsSlJrQW1nWmFVdjFSTjVYcVZRbTZmWDZMeDBPUjI5TlRjM1pGb3VsM3FOTjFWS3BOQXdBN0haNys2RkRoNjZkeUQySmlLYmNWTSt4dWZMS0swVlBUNC9YUEEyajBYaEU5ekFhaldMKy9Qa1RybSt6MmJ6ZTBiVWg0SGpXcmwwcnpqLy9mUEhjYzgrTlc2K2pvMFBjY01NTjR1bW5ueFpPcDlPci9PcXJyeGJ2dlBPT1YvMzU4K2VMRlN0V2lGbXpab2tWSzFhSTF0WldNWHYyYkxGczJUSXhaODRjc1d6Wk1yRnMyVEl4ZS9ac3Irdm16WnNubkU2bnVQbm1tOFdzV2JPOHpwMXh4aG5qdHZGNE9Wbm4yQ2dVQ3IxYXJUN1BkVHl5MloyLzRleWdzVGJDQXdDOVh2OXVhR2pvdVVmNmZMVmFmYjV2V1dob3FDdkNsYVdrcEx3WkV4Tno2eGh0Z2w2dmY4K25LRXlqMFN3ZTU1RVNBRklNNTNnS2hzY3ZndW5wNlIrT2xQbVZscGIyUDU3bkl5TWpsd0h3bHpVMkJFQUVBQzI0L1FiUnBHQ1BUWURZdDIrZk80ZlMwUW9MQzRQSlpQSzdpdWlWVjE3QkcyKzhnYUdoSVh6NzdmQTJJVWV5enc0d25LanpxNisrd3NhTkcvR2IzL3dHMTF4enpaakwxRysvL1haVVZGUmczNzU5MkxadEcrUnlPYVJTS1dReUdXUXlHVjUrK1dYWTdYYjg0aGUvY0Yvam16TXFLaW9LVzdkdXhieDU4OXliQnZvYml1cnY3MGRhV2hwMjdkcmxOUWZIWnJOaCtmTGx5TW5Kd2JwMTZ5Yjhub0ZxY0hDd0ZvQjdxS1M2dXZxaU1hbzZ4em1IMnRyYVpVZnovSUdCZ2M5OXl6elNJOWpyNnVxdUh1LzYydHBhMzF3aC9YMTlmWDhkNXhLQjRVU2JvNUp0MXRUVWpKdEg0K0RCZ3lzOGo3dTZ1dDRkbzZwMTVJZUlKZ2tEbXdCMjhjVVhleDAvK3Vpam1EOS9Qb0FmaDZNc0ZndVVTaVVBUUtsVVFxMVdvNnVyYTlUY25PdXZ2eDdYWDM4OTVzNmRpN2EyTnZmUWxOUHBkQS9ydUxpT2ZlZStiTjI2RlRObnpvVEJZTUNaWjU2Sk45OThFemZlZUtQZnRqL3l5Q1BRYXJVd21VeUlqNC8zT25mbzBDSEk1WEk4OE1BRHVPS0tLeUNWU3YzZW83T3pFNWRmZmprR0JnWncrZVdYdTh0OGFUUWFyRm16QnUrOTk1N1hyc2x6NTg0OUpYZFJKaUlpbW5SVFBSVGxPL1EwMGFFb2c4SGd0UVQ3eWl1dkZNWEZ4V1BXOXh5ZTJibHpwN2oyMm12ZHgrTU5SWFYyZG9wNTgrYUprcElTSVlRUWRYVjE0dXl6enhhTmpZMWpQbXR3Y0hEVTBKSG5NenlYY00rZlAxOHNYcnhZeko0OVczUjNkN3ZMNzdyckx2SFJSeCs1ajlldVhldDF2M256NXZsOU4zL0hVK1ZrSFlvS1VQNmpZaUk2WlhHNU4zbkp5c3BDZWZuRVZ2TisrdW1uT1BmY2N3OWJUd2lCaHg5K0dHZWRkUllLQzRmekF5WW5KK095eXk3RGd3OCs2TFdrZXVmT25WaXdZQUVXTEZpQUN5KzhFRUlJOS9HQ0JRdmN2VUVMRml6QStlZWZqd1VMRnFDaG9RRkNDR3pidGcySmlUL3Vsdi9NTTg5QXE5WGk0b3N2ZGs4Mi90M3ZmdWUzalEwTkRRRGdYaEsrZlBseTkxQVVoNkdPbW15TW56SG5rb1NFaEdURXg4ZVBtdmpyUzZsVUp1Ymw1ZFVEQ0hPVnllWHk3S3lzclBIVHZNTTd6NVZlcjM5SHJWYVB0NXhjb2RWcVY3amFIQk1UY3d1QThNTTlnNGhPSEE1RmtaZFpzMmJoZ3c4K3dOVlhEMDlYK09hYmI2QldxOTBCaWN2bm4zK09zckl5M0h2dnZZZTk1N1BQUG9zREJ3N2dUMy82azFmNWpUZmVpRi84NGhkNDRva25zSGJ0V2dEQXZIbnozS3VxUHZ6d1EyemZ2aDJiTm0xeVgrTnY1WlhGWXZHYTY5UFcxb2FWSzFkaWNIQVFDb1VDWDM3NUpmcjcrNzNtMTJ6WnNnWEZ4Y1d3V0N4WXZIaXhlK2lOUTFGSHh6T1hFd0FjUEhqd2tyUzB0RC83cTl2YTJ2cmY3ZTN0bS95ZHMxcXRIVnF0OXFyKy92N3QvZjM5WXdZcEVSRVJxd1lHQnI2QlIxcUR5TWpJUzBiS0prb1ZHaG82djdhMmRzeTVPYW1wcVM5S0pCSkZkM2YzL3dEREtRKzBXdTBTVjlKTmZ3d0dnL0MzYTdGTGNIQnd3a21hQjR3b0lEQ3crUW5xNys5SGMzTXptcHFHLys3OTdXOS9pNWFXRmh3NmRBaHZ2ZlVXSG4zMFVaU1hseU12THcrZmZ2b3A5SG85MHRQVDhkaGpqOEZ1dCtQZGQ5L0Y5dTNiOGN3enowQ3RWby81SElmRGdkLy8vdmY0K09PUDhmTExMNDlhM3ExUUtMQmh3d1pjZDkxMU1KbE11T3V1dTl6M001dk5lUDMxMTdGcTFhckR2azl0YmEzWFBCeWRUb2RQUHZGTys3Tmd3UUozbWNWaXdVVVhYWVM4dkR5c1diTUdjK2ZPUlVwS0N1Yk9uVHVoNzQ5R2MrVnlLaW9xR3R5OWU3ZkNzMndjTW9QQllITTRITDIrSi9SNi9haEp2VktwTkx5NHVGaFdVRkRRSnBWS05VS0lJVmRBVlZwYUdxM1ZhcTlVS0JTWjBkSFI3b2xiKy9idE0xaXQxdjFaV1ZuL3JLcXFPdDN6ZmxxdDlyTEJ3Y0Z5ak9ScDhoR1VsSlQwQjYxV3U5SmlzVlM0OXNWUktwVTVGb3VsUXFmVDNlRlp1Ykt5OGdJQTdwUUtaV1ZscWZDLzBaN01ZREFjNzF4YlJEOXBER3hPY1o2N0NWOXd3UVZlNTN5UFhXVTJtdzI3ZHUxQ1dsb2FMcjMwVXFTbXBtTGh3b1ZJU1VtQlRxZkR0ZGRlaTd2dnZodjMzbnN2dnYvK2UxeHl5U1g0NktPUE1EUTBoSGZlZVFldnZQSUtHaG9hc0hyMWFxK1ZTbmE3SFRxZER1ZWZmejVTVWxLUW01dUxMNy84RWkrLy9ETFMwOVA5dGo4OVBSMmJObTNDN2JmZmpqLys4WSs0OWRaYjBkcmFpcnZ1dWd0eGNYRllzc1RmUnJIZXZ2amlDK1RuNTAvNE8xTXFsZmo3My84T21XejAvLzZlcTZLU2twTGN4eHMzYm9ST3A1dndNMmppOXV6WkV6R0JhcTZBUURLU2gwbzVVaTQxR0F5bTBORFFlVTZuMCtRS3FnQ2dzTEN3U3lLUjJBRkFwVklWK3Q0d05qYjJacVZTV1ZoWVdOZ0RBRktwVk9Od09Qb0J3R0t4bERpZFRqdUdWMFlOZWx6bWU0ek96czR0OEFocWlPakVZbUJ6aXR1MWE5Y1JYMk8zMi8zK28rNXkzWFhYb2IrL0gydldyRUZLU2dvS0N3dVJuNStQSzY2NEFrRkJRVmkvZnIyN3JzUGhnTTFtY3k4MWwwZ2s3a3ppRm9zRjExOS9QY0xEeDUrU2tKdWJpNjFidDdxWGZtL1lzQUVKQ1FtNC8vNzdKN1NjWEsvWHUzZEh6c3ZMOC90dWFXbHBYc2YrNmhRV0Z1S0ZGMTQ0N1BObzB0ajM3OStmbjUrZjMrb3FrTWxrMFU2bmM4RHBkSHIxb3BTVmxXWHQzNy9mTTNwMUJSY3lBSWlNakx5NnVibjVVWi83eXlRU2lkK2wxR0ZoWVdlcTFlcTU5ZlgxdjNMdGdEeGp4b3lCUFh2MjZBQU14Y2ZIcjI5dWJuNGtQeisvcXJLeThnelhkZm41K1kyZXgyTTVtbzBMaVdoeWNKejNPSEd0YWptYXdPTmtZYlBaSUpQSnBqd3p0c1BoR0hNSjkwK0JxeGZ1VkpxSDRScXFVYWxVQldhenVYUm9hT2lnUnFOWkdCUVVwSFpsQS9mOFhGSlM0cnVCVVhCOGZQeERNVEV4cS9mczJYTWFBTmVjSFVsVVZOUzFnNE9EeFFNREE2VVk2Ym54K0c1Y3g3TEV4TVFuVFNiVEZ6MDlQWDhHZ0JrelpwaExTa3FTQVJnOWg4aG16SmhoNnV2cjJ5R1h5eFA3K3ZxMk56YzMzdzBndXFDZ1lHOXBhYWxYdDF4UlVaSFZZckhzZGgwcmxjb2l6Mk5ndU1lbW82UERuZnZKWURDSTR1TGlZSXd6RkhVcS9iY2xPdFd3eDRiR0ZCdzg1c2FxeDlWUE9hZzVWVlZXVmw0RUFFVkZSWWRHUHJjQ0NESVlEUGFTa2hJTkFLZkJZQkIrQWhwVlZGVFVNcDFPZDJkdmIrOW5Gb3VsTkRrNStiSDYrdnBmcWRYcUdZbUppVStIaElUa3Q3ZTNQejB3TUZEbXVzaDNzaklBUjN0NysrYXNyS3pQclZacnNjVmlhWkJJSk1FWVkvTzcxdGJXZFFBa1NVbEpmd0FBalVZejAydzJmKzliejI2M2R4eHBqODNJTU5sWXUyWGFQWWJSaU9nNFlHQkRSSk9oMWMvbmlKRTVLMzVUcENzVWlwU3NyS3c5L2YzOW45ZlYxVjBWR2hwNnJsUXFYYWhTcVF3WkdSbmJOUnJOZWUzdDdjOVdWVlg5RElEWjgxcVBpY251eWJoRFEwTVZIUjBkejArYk51MFB0YlcxU3lVU2lReWpBeHNkQUpqTjVtSUFrTWxrTVFxRklqVWlJdUxTbnA2ZWozemJLSlBKWWowVGF0cHNOcU8vQkp0MWRYVkxMQlpMZysrS0tKbE1GcjE3OTI1RlVWSFJvTjF1ZHdkalhCbEZkUHd3c0NHaXlhWURJRkVxbGFsV3EzWE1SSkdEZzROMWUvYnNTWmJMNWZISnlja2JBSVRVMU5SY2taR1I4WjVNSnROV1YxZGZuSmlZK0FTQXcrOHBNS0sxdGZWeGhVS1JBRUNCNFlCcUNJQUtnRlN2MTcrdlZxdTlscjYxdGJYOVBqNCsvaW1WU2xWVVgxKy8xdmQrbFpXVjUxZ3NsbTlkeDNsNWVZZkt5OHRUeDNxK0VNSmFWbGJtM2t5cHFLaklQZEY0ckhJaW1sd01iSWpvV0NtMFd1MWxLcFZxRmdCWlZsYlcrdzBORGJkR1JVVmRaVEtaUnVWM2lvbUp1ZFZpc1pTYlRLYnlqSXlNdHhRS1JWWnpjL05ESnBQcDIvVDA5SzNkM2QzdlIwZEhyK3JyNi92RVpESXR5c3pNL0hqLy92MlhBZWlhUUZ1c0l6bXRZbDBUa05WcWRhYkQ0ZWcybVV4ZjFkYldYalZqeGd6M0NpYWowZmhxZkh6OFE3Mjl2Ui9CWTA4Y3ZWNy9nVUtoT00xMUxKRklGQ0VoSWVrQVVGaFkyR2V6MmVyaG9hS2lJdThJdnpNaU9rNFkyQkRSc1pLRmhZVmRhREtaUHRtOWUzY3NnQzZ0VnZzTHJWWjdSV2xwYVlGSFBRRWdSS1ZTemJaWUxHVUFPdHJiMjUvcTYrdjdLalkyZG5WbVp1YW5EUTBOYTNwN2U3ZnBkTHJiQWFDK3Z2NjJsSlNVbC9MejgvZTJ0TFE4WURRYS93ZnczajNZbi9EdzhFSzczZDRPQUFNREF5V2xwYVhKOEZtbXJWQW85TW5KeWEvMzlQUjhxRkFvY2pJek0zZTJ0cmIrdHErdjc5UGEydHJMUnFvRlJVWkdMb3VOalYxYlYxZTNLajQrL2hHajBmaGFjSEJ3VEVkSHg2TVdpNlhlOTlrWTdpMGlvaE9FZ1EwUkhTdFRmWDM5S3RmQnRHblRIbzZPanY3bGdRTUhMZ2JRNGlydjYrdjdiTWFNR1oxRFEwTjFkWFYxL3dGQUd4WVdkblp5Y3ZMbXZyNitIYlcxdFplWnplYXFxS2lvbFlPRGc2NGhMR2RkWGQzMVVWRlIxOFRGeFQxb3RWckxBSzlWVmU0NU5ocU41c0tVbEpUWG5FNW5iM0J3Y0hKTFM4dkRIbTMwQ21waVkyUHZpSXVMdTdPeHNmR2VycTZ1UHdJSWlvNk92ajRsSmVWRkFHaHFhcnBOb1ZBVWhJZUhYOXJYMS9mNXlBWjhuZE9tVFh1d3BhWGxmcFZLWlVoSVNIZ1JnTDJycSt2RHJxNnViUURhSkJLSlBEYzNkOVFjSEFESXljbHg1eXFSU0NUeW8vbWlpWWhPbUtsT2drbUI0MVJQZ3FsU3FXWURpSnhBMVpDNHVMZ0hGQXBGQ29DZy9Qejh4c0xDd3E2Y25KeDlHbzNtUWovMUpRQ2dWQ3E5VmlXRmhJUmtqSHlVeStYeTZTcVZ5cUJVS3BQSGVtaGtaT1QxSS9taHB2azVMUXNORFoyWG5KejhhblIwOUM4QmVHMlhuWm1aK1pYbnNWcXRMa3hNVE55Z1ZxdnpBU0EzTjdmSzg3enJlS3h5SXBwOG5KVi9uQVRDUGpaMFlweUsrOWdRRVowc21OMmJpSWlJQWdZREd5SWlJZ29ZREd5SWlJZ29ZREN3SVNJaW9vREJ3SWFJaUlnQ0JnTWJJaUlpQ2hnTWJJaUlpQ2hnTUxBaElpS2lnTUhBaG9pSWlBSUdBeHNpSWlJS0dFeUNlWnk1dHNjbklpS2k0NDg5TnNlSkVPTDdFOTBHT3FYdFB0RU5JQ0lpSWlJaUlpSWlJaUlpSWlJaUlpSWlJaUlpSWlJaUlpSWlJaUlpSWlJaUlpSWlJaUlpSWlJaUlpSWlJaUlpSWlJaUlpSWlJaUlpSWlJaUlpSWlJaUlpSWlJaUlpSWlJaUlpSWlJaUlpSWlJaUlpSWlJaUlpSWlJaUlpSWlJaUlpSWlJaUlpSWlJaUlpSWlJaUlpSWlJaUlpSWlJaUlpSWlJaUlpSWlJaUlpSWlJaUlpSWlJaUlpQ21EL0g3SGlNaXk2YlpFUkFBQUFBRWxGVGtTdVFtQ0MiLAoJIlRoZW1lIiA6ICIiLAoJIlR5cGUiIDogImZsb3ciLAoJIlZlcnNpb24iIDogIjE1Igp9Cg=="/>
    </extobj>
    <extobj name="ECB019B1-382A-4266-B25C-5B523AA43C14-3">
      <extobjdata type="ECB019B1-382A-4266-B25C-5B523AA43C14" data="ewoJIkZpbGVJZCIgOiAiMjQ2NTYyMzk5NjQ5IiwKCSJHcm91cElkIiA6ICI0NTQ1MjQyNTAiLAoJIkltYWdlIiA6ICJpVkJPUncwS0dnb0FBQUFOU1VoRVVnQUFBUjhBQUFGUENBWUFBQUIwMmNxNkFBQUFDWEJJV1hNQUFBc1RBQUFMRXdFQW1wd1lBQUFnQUVsRVFWUjRuTzNkZTFoVTFkNEg4TzhNQTNMSEc2SGlGVDNhQVEwZDhvS2FLYW1KdHhLT21HYkdXeDJQYWVteGpwS1g4b0ptaWxicTBVTkZIdFFzeFY3ZlV0SzhrWHIwbUpTQ04weE1SUUpGNU01d0cyWm12WC9vN0daZ3VKTWI1UHQ1bnA1bjl0cHI3LzNiTlBOejdiWDNXaHNnSWlJaUlpSWlJaUlpSWlJaUlpSWlJaUlpSWlJaUlpSWlJaUlpSWlJaUlpSWlJaUlpSWlJaUlpSWlJaUlpSWlJaUlpSWlJaUlpSWlJaUlpSWlJaUlpSWlJaUlpSWlJaUlpSWlJaUlpSWlJaUlpSWlJaUlpSWlJaUlpSWlJaUlpSWlJaUlpSWlJaUlxSjZwcEE3QUxtcDFlcWpBUHpranFNcEUwTEV4c1hGOVpjN0RucTRsSElIMEFBdzhjaE1vVkQwa3pzR2V2aFVjZ2ZRVUp3OWUxYnVFSm9rSHg4ZnVVTWdtYkRsUTBTeVlQSWhJbGt3K1JDUkxKaDhHZ2lEd1lEejU4L2ozcjE3bGRZN2V2UW9ObTNhVks0OElDQUFCb09oV3NmeTlmV3RVV3hDQ0d6ZnZoMGFqYVpHMnhGVmhoM09kYVRWYXVIcjZ3dEhSOGNxNjJvMEdodzdkZ3hPVGs3bDFtM1lzQUU3ZHV6QTVNbVQ4ZFpiYjFuY1hnaUJpSWdJekpzM3I5eTZXN2R1UVFoaFZ1YnY3MTloekpiV0xWdTJEUDM2bGIveHBGQW9rSmlZaU04Kyt3eHo1ODYxdUUraW1tTHlxU2VIRHgrR2pZMU5wWFVxdXJNVEVSR0JJMGVPWU5ldVhYajMzWGNSRVJHQjExNTdyVnk5Nzc3N0RoNGVIdWpkdXplU2twTHd5aXV2bUswZk1XS0UyWEpNVEl6RjQvbjYrdUxBZ1FNVzF5VW1KbUxXckZuU3NzRmdRRTVPRHB5ZG5hRlNxYkIvLy81eTJ4dytmTmppdm9pb0VtcTFXcWpWYWxGYkpTVWxRcTFXaTVLU2tpcnJxdFZxa1plWEp5MFhGaGFLSlV1V2lBa1RKb2pidDI4TElZVEl5Y2tSTDczMGtsaThlTEhRYURSUzNlenNiQkVRRUNBeU1qSkVaR1NrbUQ5L2ZybDk2M1M2YXNVOFlNQ0FhdFVyTFMwVjgrYk5FKysrKzY3UTYvVkNDQ0dTa3BMRTBhTkhxN1Y5ZFJqLy9uSi9EK2poWTh1bm52bjQrT0N4eHg2VGx0UFQweTArUTNUbXpCbXNXclVLM2JwMXc5YXRXNlZMTVJjWEYwUkVSR0QxNnRVSURBekVHMis4QVg5L2YwUkhSeU05UFIydnZ2b3Fjbk56c1hQbnptckY0K3ZyYXhZUEFKU1dsdUs1NTU2VGxsTlRVL0h6enorYjFjbkl5TUNpUll2ZzZlbUoyYk5uUTZHNC96QzhnNE1ESWlNamtaR1JnYUNnb09yOVVZZ3NZUEtwWjBxbDB1eVNwbS9mdnVYcWhJV0Y0WWNmZnNCVFR6MkZtSmdZQkFRRVdOelhpeSsraU04Ly94eHhjWEg0eHovK2dlZWVldzd2dlBNT1hucnBKYmk1dWNIUHovemhiTlBMcmsyYk51SFBmLzR6QU9EYmI3ODFxK2ZyNjJ0V1pxa0RldTdjdVVoSVNNQ1ZLMWNRSFIwTkd4c2JXRmxaUWFWU1FhVlNJU0lpQWpxZERsT21US25HWDRXb1BDWWZHUVFIQjJQT25EbXdzYkhCZ2dVTEtxMDdiZG8wYUxWYTJOcmFZdmZ1M2JDMnRrWmdZQ0NBaXZ0MDZzT0tGU3ZRb2tVTGFEUWF0R3ZYem14ZFVsSVNiR3hzc0dUSkVreWFOQWxXVmxaL1dCejA2R0x5a1lHcnF5c0FsR3U1V0JJVEV3TmJXMXZjdUhFRDY5YXRRNTgrZlRCdDJqVFkyOXNqUER5OHdqdGFwcTJ2c1dQSFNwL3o4dktnMVdyeHpEUFB3TTdPRHNEOXUxOWxkZXJVQ1NVbEpSZytmRGhpWTJPbGNyMWVqOERBUUp3OWV4YWZmUElKbEVvK3JVRzF3K1JUend3R2cxbENxT3pabTl6Y1hNVEd4bHBzT2VqMWVyUGIzbzZPanBnNmRTbzhQRHpnNGVHQlRwMDZBYkRjcDJSNnFiZDI3Vm9NR2pRSUFIRHk1RWw4K3VtbnVITGxDcnAxNjRibHk1ZkR6YzBOcDA2ZGt1cWZPSEVDUzVjdWxXSVhRbGhNa3FabFc3ZHVSWWNPSFNvOFR5S3lvTDd2ZHExZnY5NXN2ZWx5MmJ0ZGxkMmgwdWwwRmNaVlVsSWk0dVBqcFgyVTllU1RUNW90RnhRVWlQZmZmMSs4L3ZycklpY25Sd3dZTUVCY3YzNWRUSjQ4V1J3N2RxekNjL3UvLy9zLzhmcnJyMWM3cnRyZzNhNm1pMjNtZWpaNzl1eEtsMnZyeG8wYitQenp6ekZ6NWt6NCtmbmg0NDgvcm5JYnJWYUxyNy8rR3BNblQwYkhqaDJ4YWRNbXVMaTRBQUE4UER5d1ljTUdmUG5sbDVnOWV6WXVYTGhndG0xaFlTRzJidDJLWjU5OXRsN2lKeXFMbDEzMVpNeVlNYlhhYnRTb1VkV3FkK3ZXTFdSbFpXSFNwRW40NElNUDRPenNMSzByMis5ak1CaWcwK2t3YmRvMDlPclZDeEVSRVZJL2s2bldyVnNqUER3YzBkSFJXTHAwS2NMQ3d0QzFhMWVrcGFVaEpDUUViZHEwd2JoeDQycDFYa1JVaGJwZWRwV1dsb3IzM250UGxKYVdWbG4zdmZmZUUwVkZSZEx5akJrenBJZjN5dExyOVdMV3JGbFY3dlBISDM4c1Z4WWJHeXVFRUVLcjFWcmNac09HRFpYdTg2MjMzaElMRml3UWhZV0Y1ZGJ4c292cUM2ZFJmZkRGNTJSaXY5UHI5US90OXJseHlNbTVjK2VhL0hleHFXR2ZENVhENTNib1lXRHkrWU1KMFhDdktDcUxUYS9YV3l5djdyUWRSRlZoOHFrSEgzMzBFUUJnL1BqeFp1VUZCUVdZT0hIaUgvYUR6Yy9QcjNKOFZXMWlPM3o0TUVKQ1FpenViL2p3NGJXTWxzZ2M3M2JWZzMzNzltSHUzTG5JemMyVnlvS0NnbEJjWEl6czdHeTg4TUlMVW5sVVZGUzlIVmV2MStQNjlldjFIdHZBZ1FQeC92dnZJelUxRmU3dTd2VVdMNUVwSnA4L1NINStQZzRjT0lDQWdBQkVSa2JDM3Q2K3dxRVFkVFY0OE9CeVpTdFdyTURRb1VOckZadURnd00yYmRva2pla2FOMjRjcksydHBXMk5BMkUxR2cwKytPQURxTlhxZWo0amFncVlmQjRCSjArZXJMZDlQZjMwMDlMbndzSkM3Tnk1RXpxZER2djI3UU53ZjFqRm5qMTdVRnBhaWpGanhxQno1ODcxZG14cVdwaDg2c25reVpOUldGaUl5Wk1uNCtPUFAwWm1aaWFDZ29LUW1wcUs0T0JnQUVCbVptYURqKzM0OGVNQWdHdlhybUhObWpYbzBxV0x4WDNtNU9SZ3hvd1phTm15NVVNNUIzcjBNUG5VazYrKytzcHN1VldyVm9pS2lzS1FJVU9rdnBTNlhIYjkvUFBQZVBQTk55MnVxMmhDK05PblQ5Y3F0anQzN3VDZGQ5N0I4dVhMY2ZUb1VSUVVGRWlYV3FhWFhSTW5UcXoxK1JBeCtmeEJNak16RVJBUVlQYkRyVXZMNThrbm41U1NpWkZlcjhlbFM1Zmc3ZTFkYjdGZHZud1o4K2JOdzcxNzk3QjY5V3JNbURFRGpvNk9lUEhGRjZGVUtqRmh3Z1FBd1BUcDB5ME8yU0NxTHQ1cXJ5ZGp4NDVGdjM3OWtKT1RBd0NJalkxRjkrN2RzV3paTXV6WnN3ZDc5dXpCc0dIRDZ2V1krZm41ZU8yMTEzRDI3RmtVRmhiV09UYUR3WUMvLy8zdm1ETm5EaHdkSGFIVmF0R2pSdytvVkNwNGUzdExVMitrcEtUZzJyVnIwbFFkUkxYQjVGTVBoQkNJam81RysvYnRwYkwxNjllalJZc1dHRHQyckRUM3plclZxLytRNCsvZXZSdGp4b3pCSjU5OGdyeTh2RnJIcGxRcUVSa1ppV2VmZlJhMnRyYVlNV01HenA4L0R3Y0hCM1RyMWcxSlNVbElUVTFGZUhnNC92S1h2MGlUa1JIVkJpKzc2cWlvcU1oc05yKzdkKzlpOHVUSktDNHVocTJ0TFk0ZE80YjgvSHl6UHBVREJ3N2c3dDI3Y0hOenE1Y1lQdmpnQTF5N2RnM2g0ZUVZUDM0OHBrNmRpaGRmZkJFQWFoV2IwZENoUS9IVFR6K2hlL2Z1QU81M1hNK2VQUnM2blE0TEZ5NnNsOWlwNldMeXFhTWJOMjZZelhIczV1Wlc3cDFZZm41K1ptVmFyUmJUcDAvSDg4OC9qLy81bi8rcGx6ais5S2MvWWQyNmRUaC8vancrK2VRVGpCMDdGcG1abVRXT3Jhd2pSNDVJTXlxMmF0VUtTVWxKR0RCZ0FIUTZYYjNFVFUwWEw3dnE2SWNmZmtDdlhyMXF0STJOalEwaUlpTHczWGZmVld0U3NKcnc5dmJHNXMyYjBhWk5tMXJGWnVyMjdkczRlZklrK3ZYcmg3Q3dNS3hac3daYnQyNUZ5NVl0TVdIQ0JHelpzZ1ZaV1ZuMUdEMDFKV3o1MUpHSGg0YzBmM0hQbmoyaFVwWC9rMXA2VnNiVjFSWGg0ZUZWRG8rUUl6WUFzTE96UTFKU0VtYk5tb1Z2di8wV09UazUrT0tMTDlDeVpVdjA3TmtUcDA2ZFFuaDRPQVlPSE1obmZhaFdtdndjS3B6UFIxNmN6NmZwNG1VWEVjbUN5WWVJWk1IazAwRGw1T1FnTkRUVXJPeXp6ejZUM21CSzFOaXh3N21CT25YcUZKbzNieTR0Zi8vOTl6aDgrREI4ZlgyeGZQbHlMRisrWEhxR3g5L2ZIL2Z1M1pPR094Zy82L1Y2Mk5qWW1PMzM2YWVmeHJ4NTh4N2VpUkNSWlhWOWU4VWZaZmJzMmVMOCtmTkNpUHN2N3hzL2ZyeTRmZnUyTUJnTVl0bXlaV0xPbkRraU56ZFhxajlreUJEcDg2QkJnNFFRUWh3NmRFaXNXYk5HS2o5dzRJRFpja1BBdDFjMFhXejVORUFaR1JtNGRPa1NQRHc4RUJvYWlyaTRPSlNXbHVLdHQ5NENjSC9JaEtPakl5Wk9uSWlaTTJlV215TFZxRzNidHZqKysrK2w1V3ZYcmtsUEt4UEpqY21uQWZyeXl5K2hWQ3F4YytkT0tKVks3Tml4dytJNHFwaVlHSnc0Y1FMUFBmY2NDZ3NMcGZtY1MwcEtBQUNkTzNjMmU0N280c1dMR0QxNjlNTTVDYUlxTVBrME1Ca1pHZmpwcDU4QUFLKysraXFDZ29Md3lpdXZBTGcvTmlzbUpnWXZ2ZlFTdG0vZmpoVXJWaUFtSmdZQVlHOXZMODNOWTV4VzFkSFJFU3FWQ2xsWldiQzN0MGRLU2dvOFBEeGtPQ3VpOHBoOEdwaURCdzlpNnRTcFdMdDJMUlFLQlRRYWpUVDJ5amdBTkNNam85eDJsbG8rQU5DL2YzOGNQMzRjVGs1T0dEQmdBQlFLUHN0SERRT1RUd016WnN3WXVMaTRZTzNhdFZMWjFLbFRBYURTY1ZTV1dqN0EvWGZCcjFxMUNnNE9EcGcxYTlZZkZEVlJ6VEg1TkRDbXQ5ZU52dmppQ3dBMW00YjEzTGx6S0N3c3hPREJnMkZuWndlOVhvL2V2WHZYVzV4RWRjWGswd2hVMXZMUmFEVFl2MzgvaW91TE1YUG1UTnk0Y1FQRnhjWFlzV01IK3ZUcGc0NGRPeUlsSlVYcSsrRWdVR29vbUh3YWdiSXRIOVA1ZC9SNlBXN2R1b1hGaXhlamUvZnU4UER3d0xCaHc3QnUzVG9rSlNWaHhvd1plT09OTjVDYm00czVjK1pnMDZaTmNIWjJsdVU4aUV3eCtUUUNPcDBPZXIwZU9wME9XcTBXdi8zMkc0UVFhTmFzR1Z4Y1hDdytzUndkSFkyd3NEQk1uejRkNDhhTkF3QWtKaWJpNVpkZlJuaDRlTDNOb2toVVcwdytEVlN6WnMwQUFDMWF0RUI4ZkR6KytjOS80cm5ubm9OS3BjTHExYXVoMSt2eDE3LysxZUsyN2R1M1IycHFLaFl1WElobm4zMVdLbCt5WkFtaW9xTDQxZ2xxRUpyOGZWZk81eU12enVmVGRIRlVPeEhKZ3NtSGlHVEJQcDhIak0xL0lubzRtbnpMUndnUkszY01oRXR5QjBCRU5jVDVjS2l4YXZJdEh5S1NCNU1QRWNtQ3lZZUlaTUhrUTBTeVlQSWhJbGt3K1JDUkxKaDhpRWdXVEQ1RUpBc21IeUtTQlpNUEVjbUN5WWVJWk1Ia1F3K0ZnNFBEY1B5eGs5ZFZkOS9sWC8zYU1EM3lrNnN4K1ZCRnJMcDM3MzdTdVBERUUwOWtBTENxN2M1NjlPaHh1SXJ0bTN0NmVsWTZ1dDNkM1gwdEFIaDVlVjB2czhyWjA5UHpNcXIrUGx0NWVucWVjM0Z4Q2F3eTRMcFRBTEFINEdwcmE5dkZ3Y0dodDZPam81K2pvK013WTRWNk9KOUdqZlA1VUVVVWpvNk9nNHdMS3BXcUZTcjQxOWpiMnp2SGRQbjgrZlBsWHo1V05aV3RyYTFYWlJWYXRXb1ZuSnFhK284SHNRQUFQRDA5THlrVUNqdVZTdVhxNmVsNXdWaWVrSkRRMDh2TDY5ZHlCMUdwSHV2U3BjdlcwdExTMVdYWFhidDJiWnl6cy9PZ2poMDdmbGJkb0kzVHYzYnUzSG1yczdQeldLVlNhYU5RS0d3VUNvVU5BQmdNQm8xZXI5Y1lESVo4dlY2ZnI5VnFFelVhelErMU9aL3F4a1QwVU5UM2xCcVBQZmJZekFjZlZhYjdmZkJaQlFDT2pvN0RXclZxTmEzTXVuS2Z5OGFKeXYreGE2MVdxMFh2M3IwMVpmOXIzcno1ODREVStqSkxkcjE2OVVvQkFDOHZyMThBT0pxV0FZQ3RyVzBYQU01dWJtNExBWmkrc3NQTjNkMzlmWk02Um9vSGNSclAzOFc0WEVHWlVadG16WnAxczdPemN3ZlFDb0RkZzdxdEt6cmgycHpQbzRRdEh6TGo3dTYrSVQwOWZYTUZxeFZ1Ym01ejNOemMza3RKU1psWlFSMDRPRGowN3RhdDI3R3k1ZDdlM2hrQWtKaVkrRVJSVVZHeXBXM2o0K01kYXhOM1JYcjA2QkYzL3Z6NTd0YlcxczI5dkx4T0ZSUVVuTkpxdGJkYXRtd1puSldWdFFXQXFudjM3ajlkdUhEQm1DUUVBSjNKTHZSbGxpc3FTeXNwS2FuUDBCOTVURDVVcWQ2OWUydU1uN3QxNnhhdFVxbGNybDY5T3FDa3BPUmFSZHNVRkJURWw3MzBVcXZWNHZ6NTg2MVIva2RiSTQ4Ly9uaThsWldWMCtPUFB4NS82OWF0Y1NxVnlzM1QwL09TalkyTmg2ZW41NDhBb0ZLcHlyNlVyRUNqMGZ4b1kyUGo0ZURnTU5ES3lzcEZyOWZubEphV1pnQ3dyVXM4Um0zYnRsM1J0bTNiUldYTDFXcjF2YkpscG0vcXFPWDVQQktZZktoU3hwYUlXcTBXZVhsNWg5TFQwejhDWUtocU8xdGIyeTRLaFVKdnFZWGo2T2c0N0U5Lyt0TUJTOXYxNmRPbjJGSjVYRnljTFFEODhzc3ZaaStjMStsMGR4TVNFbnA2ZTN2bkd2dEZ5bDZtT0RrNTlYWjJkdlpQVDAvZnBORm9qdUYrNjZaTm16WnRwZ093cnVwY3F1UE9uVHVMNzl5NXM5aTBUSzFXaTNQbnpya0N5S2hvdTlxY3o2T0N5WWVxTFQwOWZUMHFTRHpHL2d1amxpMWJ2cXhTcVRvbkp5Y0hsNjJyMFdoK01DWVRFeW9uSjZmKytmbjVwMm9TazBxbGN2UHk4cnBxWldYbC9LQ2Z4S3lsVUZ4Y25OQ2hRNGRQQU1EUjBkSFh4c2FtczE2dno5UHI5VmtQNGd3eTNWL1pQaXUxV3AxZjlwaW1aV2xwYWN0dTM3Njl0Q1l4MStWOEhpVk1QbFF2akgwbXhoL3Y3ZHUzTjNoN2U5OUlUMC92VWx4Y2ZMTWF1MmplclZ1MzQ5ZXVYWHRHbzlHY0JhQ3hWS2xuejU1SjF0Ylc3bkZ4Y1cwQlpNVEZ4VmwzNmRKbFYxcGEydnVabVpsYkFjRER3Mk8zc2I1S3BXcHBzcmxDcVZUYWw1YVdwaWtVQ3VtN3I5ZnJwY1JwY2tuVVRLMVdGNTg3ZDg0YUpwZUtEMW96VGhYRlYxTTFQWjlIQ1pNUDFVckhqaDAvUzA1T25nMmdxSUlxV2VucDZmKzBzYkY1dkpySkJ3RGc2dW82MDhQRFkzaEdSc2JHMjdkdnJ3ZVFiVnluVUNpVWx5NWQ2bXhzRVFCQSsvYnQxK2gwdW51Wm1abGJuM2ppaVl3TEZ5NjB2bkhqeGtUamVtdHI2L1lQTGgxVlhsNWVsNjVldmVwZFVGQ1E2T0xpTWpZM04vZC9BZk4rTFNOYlcxdDNuVTZYaFdyMFViVnQyM1p4MjdadFF5MnRzOVRuQTl4UGNyVTVuMGNKa3c5VnlzSEJ3ZHZPenE1Zm1lTG1yVnUzZmlVNU9mbjF5cll0MndkU0hUZHYzcHprNE9Ed2hKdWIyekp2Yis4YmQrL2UvVEF0TGUxREFCQkM2RTNpYXUvaDRSR3ZWQ3J0RFFaRFlmUG16WjlYcVZRdFRQdEhMbDY4Mk43NDJkM2RmWmxHb3psWlVGQndFVURyOXUzYnIxVXFsZGJaMmRrN0xjWGg2T2c0b3JDdzhLZnF4SHpuenAwVmQrN2NXVkcydklvK0g0ZTZuTStqZ01tSGpLd2NIUjJmVWlnVWlvNGRPLzdiM3Q3K3owSUlYY2VPSGI4b0tpbzZCd0IyZG5adGlvcUtVcHlkbmZ1WGxKUWt3YVJWVVBaQlExTzJ0cmFkaEJBNjNMOUZYYVdDZ29JTE4yN2NtT0RrNURTd1RaczJ5M0p6YzdjQ2FLUFZhcE5NNnFTVS9URSs4Y1FUR1JYOFFCMWNYVjNuNnZYNkhDOHZyNnQ2dlY2ajArbHV0Vy9mL3NQaTR1S1RaU3ZiMk5oNHRtdlhMalFwS1NtNE92R1dZUTlBQzZERmcyV0x6ejNaMmRsNTFlRjhIZ2xNUG1RazNOM2QzOC9Nek54UlZGUjA3dDY5ZStGRlJVWG5BUlFEZ0Y2dnozdjg4Y2QvQlFBaFJPbnQyN2ZuR3pkTVQwOWZuNUtTOG5jQWNIVjFmY05ZM3JsejV5OWJ0R2dSQkVCa1pXVnRSUVUveElyazUrZi9OejgvZndRQXVMdTd6eWdvS1BpeGx1ZFdFQjhmN3dxZ3dMVFEzdDYrVDFGUlViWnBXY3VXTFYvcDBLSERoMmxwYWN2eTh2TDIxL1JBblR0My9sZkxsaTJuQVVCaFllRlpBRm1XNnJWczJmTDVPcHdQa2Z3YXdVc0RGYWplR0tYV2ZmcjBxYkIvcFVXTEZsUHQ3T3dHQUVDblRwMjI0ZjVUeG1hNmQrLytuN0psbHZwempKeWRuWi8xOXZiTzZ0U3AwM1pqbVl1THkwZ25KNmVuS3RxbVhidDJTd0hZVkhnV1FETUF6Z0NjS3FsVDYvTWhhakFhUWZJaHN1aVJIalZMUkEwWGt3OFJ5WUxKaDRoa3dlUkRSTEpnOGlFaVdURDVFSkVzbUh5SVNCWk1Qa1FrQ3lZZklwSUZrdzhSeWVLUmZ6SFpvNlpQbno3UEFQQTNMaXNVaXJjQlFBaXh6cVRhNmJpNHVQOTkyTEVSMVFSSHRUYytPbVBDTVdWYXB0ZnJBeDV1U0VRMXg4dXVSaVl1THU2VUVNTGlOQTBQNU9sMHV1OGVXa0JFdGNUazAvam9BT3lxWlAyUnk1Y3ZheDlXTUVTMXhlVFRPTzJwYUlVUTRwR2NiSndlUFV3K2pWQitmdjUvQU9TVkxSZENGR1JuWjM4alEwaEVOY2JrMHdqOSt1dXZKVUtJcjh1V0t4U0ttS1NrSklzdjNTTnFhSmg4R2lraFJMbGI2UWFEZ2JmWHFkRmc4bW1rMHRQVGo4RjhRdlNpMHRKU0poOXFOSmg4R3FuYnQyOFhBakR0M3psKytmTGxlbm1MSnRIRHdPVFRpQmtNQnROK0gzWTBVNlBDNU5PSUZSVVZIUVZRTElUUWxwYVdSc2tkRDFGTk1QazBZbGV2WHMwWFFrUXJGSXFURnk5ZXpLNTZDNktHZzJPN0dqa2hSQlNBTm5MSFFWUlRqWHBVdTFxdFBnckFUKzQ0U0Y1Q2lOaTR1TGorY3NkQk5kUFlMN3VZZUFnS2hhS2YzREZRelQwU2wxMW56NTZWT3dTU2lZK1BqOXdoVUMwMTlwWVBFVFZTVEQ1RUpBc21IeUtTQlpNUEVjbUN5WWVJWk1Ia1EwU3lZUEloSWxrdytSQ1JMSmg4aUVnV1RENUVKQXNtSHlLU0JaTVBFY21DeVllSVpNSGtRMFN5WVBJaElsa3crUkNSTEpwYzhzbk16TVM1Yytma0RvT295WHNrWmpLc2lmVDBkSVNFaEdEUm9rVVlPblFvK3ZidGkzYnQyZ0VBREFZRGxNcmY4M0YrZmo1aVltS2cxV3JoNitzTFIwZEhzMzFwTkJxek1vMUdnOWpZV0ZoWldUMmNrNm5FeFlzWEVSd2NqTk9uVHlNN094dC8rOXZmc0dmUEhyUHpreXNlR3hzYkFFQk1UQXdpSXlPeFpzMGFUSjgrSFd2WHJrWDM3dDFsaVkrb1J0UnF0VkNyMWFLbTR1TGl4UHo1ODRVUVFnd2JOa3dxSHo1OHVGazk0N3FTa2hMeDVKTlBtcTNUNlhUbGpxMVdxNFZPcDZ0eFBKYmN1blZMUFAvODg2S2twS1JXMjErNGNFR28xZXBhYjEvZnlzYVRuWjB0aGcwYkpuNzU1UmNoaEJEUjBkRmk0c1NKUXEvWDEyaS94dStBM045RnFya21kOWtGQUwxNzk4YnExYXVsNWYzNzl5TW9LQWk1dWJrSUNncENVRkNRak5IZGw1dWJpK1RrWkxuRCtNUHMyTEVEUFh2MlJJOGVQUUFBL3Y3K0tDd3N4S0ZEaDJTT2pCNldKcFY4dnYvK2UvajcrMlBTcEVsbTVhTkhqMFpVVkJSY1hGd1FGUldGcUtqeUwvODBHQXp3OC9PVC9oc3hZZ1FBbUpXWnlzbkp3ZHR2dncxZlgxK01HemNPVzdac2dZK1BEN1JhTFFCQXE5Vml6Wm8xR0Rac0dBWVBIb3lGQ3hkQ28vbjlWZXZCd2NFQUFGOWYzMnBOa3A2WGw0ZDU4K1poNE1DQkdEdDJMTTZjT1NPdHUzanhJbng4ZkZCWVdBZ0EyTGx6SjBhT0hBbGZYMStzWGJ2VzdCd2pJeU14ZnZ4NDlPL2ZINk5IajhhVksxY0FBTEd4c1pneVpRcjY5KytQY2VQRzRmVHAwMmI3M3J0M0wvejgvS1Q5VlJZUEFCdzhlRkQ2R3dLQVVxbUVuNThmRGg0OFdPVzUwcU9oU2ZYNWpCbzFDcU5HalNxWEtJd3RIV1BMQndEQ3dzTE02aWlWU3NURXhFakxlcjBlL2ZyMU15c3pUUkpMbGl4QlVWRVI5dTNiQnlFRTVzK2ZiN2EvRlN0V0lDVWxCVHQzN2tTelpzMndZTUVDckZ1M0RrdVdMQUVBUkVaR2x1c2pxY3lTSlV0UVVGQ0F2WHYzQWdCQ1FrSXMxa3RKU1VGWVdCais5YTkvb1dmUG5yaDU4NmEwN3FPUFBzTHg0OGNSR2hvS0x5OHZKQ2Nudzg3T0RnQlFVRkNBeFlzWG8xdTNidGk0Y1NOV3JWb2xIUXNBenB3NUk1MXJWZkZrWldVaE5UVVZucDZlWnJGNWVYbGgvLzc5Vlo0clBScWFWUEtwaUtXV2ppbTlYZzlyYSt0cTd5ODdPeHNuVDU3RXRtM2IwTHAxYXdEQVgvLzZWN3o1NXB2Uyt2Mzc5K1BMTDcrRW01c2JBR0RxMUtsWXNHQ0JsSHhxSWlzckN5ZE9uTUQyN2R1bDQ3MzIybXQ0NDQwM3l0VzF0cmFHUXFGQVdsb2ErdlhyQnk4dkx3RDNPOWQzN2RxRnpaczN3OXZiR3dEZzRlRWhiVGRzMkRBVUZ4ZmordlhyY0hSMFJHcHFLblE2bmJSKzJyUnBjSEJ3cUZZODZlbnBBQUJYVjFlejJGeGRYWkdkblEyZFRnZVZpbC9OUjEyVC9qOXNNQmlrTzFPQmdZSFM1K2JObStQVFR6K1Y2cFdVbEVDcjFacGRKaGhaS2t0TFN3TUFkT3JVU1NwemNuSXlXeStFd09USms4dHRXMXBhV3FORUJ3QjM3OTRGQUhUczJGRXFLM3RuenNqTnpRMmhvYUZZdjM0OXZ2amlDeXhZc0FCOSt2UkJhbW9xOUhxOTFBZFQxc2FORzdGMzcxNDg4Y1FUYU5hc0dZRDdmeitqOXUzYlZ6c2VZK3RJb1RCL1lhNXgyYmllSG0xTkx2a1lEQVlZREFaczJiSUZkbloyVWxJb0tTbEJkSFEwZ1B1ZG42Ynk4dkxRbzBjUDdOaXhReW96WG5ZZFBueFlLak5lZGhsL2FPbnA2ZEpuNHc4U0FGcTJiQWtBK082Nzc5Q21UZDFmczE3Vjhjcnk5L2ZIOE9IRHNXSERCc3lmUHgrSER4OUdpeFl0QUFESnljbFNhOGdvSlNVRmtaR1IyTDE3Tnp3OFBIRDY5T2x5ZlRPbWlhU3FlSXl0b2N6TVRMT2tuSkdSQVdkbjV4b25YMnFjbWxTSE13REV4Y1ZKeis5WVcxdWpTNWN1QUlCNzkrNVZlS2NyTlRVVjd1N3UxVDVHaHc0ZDBMVnJWMnpjdUJGNWVYbElUVTNGdG0zYnBQVnVibTVRcTlWWXUzWXQ3dDY5QzcxZWo4VEVSTVRHeGtwMW5KMmRBUUR4OGZISXk4dXI4bmdlSGg0VkhzL1VuVHQzRUI4ZkQ0VkNnUTRkT2tDcjFVSUlBVGMzTnd3Wk1nUXJWNjVFWW1JaTlIbzlybDY5YW5aNWRlZk9IZVRsNWVHcnI3NnFVenl1cnE1NDdMSEhrSkNRWUxaZFFrSkN1Y1JIajY0bWwzeTZkZXVHd01CQWJObXlCWEZ4Y1JnNGNDQ0ErejhJNDUydUF3Y09tRzBUSHg5ZjR4L0Y2dFdya1ptWmlaRWpSK0tkZDk3QmhBa1RBRURxeTFpOWVqV1VTaVgrOHBlL1lOQ2dRVmk2ZEtuWjVVYW5UcDBRRUJDQU9YUG1JREF3c01yamZmREJCOGpJeU1DSUVTTVFFaEtDZ0lBQWkvWDBlajJXTDErT1FZTUdZZWZPblZpeFlvWFVhbG01Y2lWNjllcUZtVE5uWXZEZ3dWaTZkQ2xLU2tyUXVYTm52UERDQzVnM2J4Nm1UWnNtL2MzcUVzL0lrU054NU1nUmFWa0lnWmlZR0l3Y09iTEtmUlBKcnJZUEdRb2h4STgvL2loR2pod3BDZ29Lek1wTFMwdWxoK0JHakJnaFNrdEx4Wmd4WThUTm16Zk42aGtmTWpRWURLSzB0RlNrcDZlTEo1OThzc0tINVBidTNTdjgvZjFyRmV1aktDTWpReno5OU5QaTExOS9GVUlJY2ZEZ1FURmh3Z1NoMVdwcnRCOCtaTmg0TmJrK0g2UHQyN2RqNmRLbHNMZTNOeXNQRGc1R2NuSXlGQW9GQWdNRGtaQ1FnUGJ0MjZOejU4NW05UlFLQmV6czdHQXdHREI0OEdEb2REb01IanhZR3I0UUV4T0RIajE2b0UyYk5yaHk1UW8rL2ZSVFBQZmNjM1dLMmRMelBsMjdkcTN5YmwxRDFLcFZLeXhhdEFpaG9hRUlDd3ZENXMyYnNXclZLdmIzTkNHS3FxczBYTVovOGM2ZVBWdmpiY3VPNDZwTTJURmNaUWtob05QcHpINDQvLzczdjdGcjF5NWtaMmVqZGV2V0dEdDJMS1pQbjk0Z3huMDlTb3dKK2R5NWM0MzZ1OXdVTmVyL1lYVkpQdlJvWVBKcHZKcGNoek1STlF4TVBrUWtDeVlmSXBJRmt3OFJ5WUxKaDRoa3dlUkRSTEpnOGlFaVdURDVFSkVzbUh5SVNCWk1Qa1FrQ3lZZklwSUZrdzhSeVlMSmg0aGs4VWpNNTFPZDkxb1JVY1BTcUZzK1FvallxbXRSRTNCSjdnQ0ltaHhPSTBxTlZhTnUrUkJSNDhYa1EwU3lZUEloSWxrdytSQ1JMSmg4aUVnV1RENUVKQXNtSHlLU0JaTVBFY21DeVllSVpNSGtRMFN5WVBJaElsa3crUkNSTEpoOGlFZ1dURDVFSkFzbUh5S1NCV1Yvb3hvQUFBKzJTVVJCVkpNUEVjbUN5WWVJWk1Ia1EwU3lZUEloSWxrdytSQ1JMSmg4aUVnV1RENUVKQXNtSHlLU0JaTVBFY21DeVllSVpNSGtRMFN5WVBJaElsa3crUkNSTEpoOGlFZ1dURDVFSkF1RjNBRlF6ZlRwMCtjWkFQN0daWVZDOFRZQUNDSFdtVlE3SFJjWDk3OFBPemFpbWxESkhRRFZtTTZZY0V5Wmx1bjErb0NIR3hKUnpmR3lxNUdKaTRzN0pZVElxcVJLbms2bisrNmhCVVJVUzB3K2pZOE93SzVLMWgrNWZQbXk5bUVGUTFSYlRENk4wNTZLVmdnaGRqL01RSWhxaThtbkVjclB6LzhQZ0x5eTVVS0lndXpzN0c5a0NJbW94cGg4R3FGZmYvMjFSQWp4ZGRseWhVSVJrNVNVVkN4SFRFUTF4ZVRUU0FraHl0MUtOeGdNdkwxT2pRYVRUeU9WbnA1K0RFQ0JTVkZSYVdrcGt3ODFHa3cramRUdDI3Y0xBWmoyN3h5L2ZQbXlScTU0aUdxS3lhY1JNeGdNcHYwKzdHaW1Sb1hKcHhFcktpbzZDcUJZQ0tFdExTMk5ranNlb3BwZzhtbkVybDY5bWkrRWlGWW9GQ2N2WHJ5WUxYYzhSRFhCc1YyTm5CQWlDa0FidWVNZ3Fxa21QNnBkclZZZkJlQW5keHhObVJBaU5pNHVyci9jY2RERHhjc3VKaDdaS1JTS2ZuTEhRQThmTDdzZU9IdjJyTndoTkVrK1BqNXloMEF5WWN1SGlHVEI1RU5Fc21EeUlTSlpNUGswUUptWm1UaDM3cHpjWVJEOW9kamgzQUNscDZjakpDUUVpeFl0d3RDaFE5RzNiMSswYTljT0FHQXdHS0JVL3Y1dlJuNStQbUppWXFEVmF1SHI2d3RIUjBlemZXazBHck15alVhRDJOaFlXRmxaUFp5VElhb0FrMDhEOU9jLy94bGhZV0g0NnF1dk1IVG9VRGc1T2VIYmI3OEZBSXdZTVFLSER4K1c2dnI1L2Y2a2dGS3B4UEhqeDZWbHZWNlBmdjM2bVpYeDdoSTFGRXcrRFZUdjNyM1J1M2R2YVhuLy92MklqSXhFYm00dWdvS0NBQUJSVVJ6T1JZMFhrMDhEOC8zMzMyUDkrdlZ3ZG5iR3JsMi96eE0vZXZSb2pCNDlHaU5HaktndzZSZ01Cck9Xa0pHbE1pSzVNZmswTUtOR2pjS29VYVBLSlF4amE4ZTA1Uk1XRm1aV1I2bFVJaVltUmxvMlhuYVpsdkd5aXhvS0pwOUdvcXBMTEwxZUQydHI2NGNVRFZIZE1mazBjQWFEUWJvekZSZ1lLSDF1M3J3NVB2MzBVNmxlU1VrSnRGb3RSb3dZVVc0ZmxzcUk1TWJrMHdBWkRBWVlEQVpzMmJJRmRuWjJjSEp5QW5BL3dVUkhSd01BL1AzOXpiYkp5OHREang0OXNHUEhEcW5NZU5sbGVuZU1sMTNVVURENU5FQnhjWEhTOHp2UFAvODh1blRwQWdDNGQrK2UxTjlUVm1wcUt0emQzUjltbUVSMXd1VFRBSFhyMWcyQmdZSDR4ei8rZ1dYTGxtSGd3SUVBQUZkWDF3cjdmdUxqNCtIbDVmVXd3eVNxRXc2dmFJQmNYRnl3Y09GQ3hNWEY0ZWVmZjVZdXNZeVhYRHFkRGdDUWs1TURsVW9GblU2SDc3NzdEazgvL2JURi9Ra2hvTlBwY08vZVBTaVZTaWdVVFg0T09Xb0EyUEpwd0xadjM0NmxTNWZDM3Q3ZXJEdzRPQmpKeWNsUUtCUUlEQXhFUWtJQzJyZHZqODZkTzV2VlV5Z1VzTE96ZzhGZ3dPREJnNkhUNlRCNDhHQ3o0UmxFY21ueS93U3ExV29CTk16SnhNcU80NnBNMlRGY1pSbGJQdzN0ZHJ5eEEvemN1WE5OL3J2WTFQQ2Z3QWFzSmkyVXloSVBjTDhWMU5BU0R6VnRURDVFSkFzbUh5S1NCWk5QQTNieDRrWDQrUGhBcTlYaTd0MjdlUDc1NTJFd0dCcEVQRVl4TVRHWU5tMGEwdExTTUg3OGVDUW1Kc29XSHpVdVRENk5oSnViRzc3NTVwc0dkYWNxSnljSEsxYXN3S0pGaTlDbVRSdjg3VzkvdytMRmkyVk5rTlI0Tkp4dk1qVTZPM2JzUU0rZVBkR2pSdzhBOTRkOEZCWVc0dENoUXpKSFJvMEJrMDhObFphV1l2UG16Umc3ZGl6NjkrK1AwYU5INDdQUFBwUCt0VGRlbXB3NWN3WlRwa3pCZ0FFREVCUVVoQ3RYcmxTNTc3eThQTXliTnc4REJ3N0UyTEZqY2ViTUdXbWRjYitGaFlVQWdKMDdkMkxreUpIdzlmWEYyclZycFhvR2d3R1JrWkVZUDM2OEZKL3gyTEd4c1pneVpRcjY5KytQY2VQRzRmVHAwMmI3M3J0M0wvejgvS1Q5VlJZUEFCdzhlTkJzMEtwU3FZU2ZueDhPSGp4WW16OHROVEY4eUxDR1ZxNWNpWVNFQkh6NDRZZnc4UEJBUWtJQzNubm5IZWgwT3J6Kyt1dFN2VDE3OW1ERGhnMndzYkhCNHNXTEVSb2FpaSsvL0xMU2ZTOVpzZ1FGQlFYWXUzY3ZBQ0FrSk1SaXZaU1VGSVNGaGVGZi8vb1hldmJzaVpzM2IwcnJQdnJvSXh3L2ZoeWhvYUh3OHZKQ2NuSXk3T3pzQUFBRkJRVll2SGd4dW5YcmhvMGJOMkxWcWxYU3NRRGd6Smt6Mkxkdkg0UVFWY2FUbFpXRjFOUlVlSHA2bXNYbTVlV0YvZnYzVi9sM0pHcnkxR3ExVUt2Vm9qcXlzN09GajQrUGlJK1BOeXYvOXR0dnhmRGh3NFVRUWx5NGNFR28xV3FSbkp3c3JUOTE2cFR3OGZFUmVyMit3bjFuWm1ZS3RWb3RMbCsrTEpYOTk3Ly9GV3ExV3BTVWxFajdMU2dvRUdscGFjTEh4MGQ4KysyM1p2dkl5OHNUZmZ2MkZULzk5Rk9GeHlrcUtoSUpDUWtpUER4Y3FOVnFVVnBhS3UzN2wxOStxWFk4VjY1Y0VXcTFXdVRtNXBydC8relpzOUorcThQNDk1ZjdlMEFQSHkrN2F1RE9uVHNRUXNERHc4T3N2R1BIanNqS3lqTHJhRzNWcXBYMDJjbkpTWHJDdUNKMzc5NlY5bVZVMFlPRGJtNXVDQTBOeGViTm14RVVGSVM0dURnQTkwZTI2L1Y2cVErbXJJMGJOMkxjdUhHSWlJakFyVnUzQU1BczV2YnQyMWM3SHZHZ2RWUjJuSmh4MmJpZXFDSk1QalhnNnVvS0FOSVAxeWdsSlFWdWJtNTF1aE5sL0dHbnA2ZExaY1lFWUltL3Z6LzI3ZHVIL3YzN1kvNzgrUUNBRmkxYUFBQ1NrNVBMMVU5SlNVRmtaQ1ErK2VRVHJGdTNEdVBHalN0WHh6U1JWQlZQNjlhdEFkeC94NWlwakl3TU9Eczc4MmxxcWhLVFR3MjBidDBhenp6ekRGYXVYSWxyMTY1QnI5ZmowcVZMQ0E4UHg3UnAwK3EwN3c0ZE9zRER3d01iTjI1RVhsNGVVbE5Uc1czYk5vdDE3OXk1Zy9qNGVDZ1VDblRvMEFGYXJSWkNDTGk1dVdISWtDRll1WElsRWhNVG9kZnJjZlhxVmFTbXBrcXRyanQzN2lBdkx3OWZmZlZWbmVKeGRYWEZZNDg5aG9TRUJMUHRFaElTT0xVSFZRdVRUdzB0WDc0Y1BqNCttRFZyRm54OWZmSGVlKzhoT0RnWUw3endRcDMzL2NFSEh5QWpJd01qUm94QVNFZ0lBZ0lDTE5iVDYvVll2bnc1QmcwYWhKMDdkMkxGaWhWU3EyWGx5cFhvMWFzWFpzNmNpY0dEQjJQcDBxVW9LU2xCNTg2ZDhjSUxMMkRldkhtWU5tMmFORWRRWGVJWk9YSWtqaHc1SWkwTElSQVRFNE9SSTBmVzRhOUExRVRVcE1PWnpHVmtaSWlubjM1YS9QcnJyMElJSVE0ZVBDZ21USmdndEZwdHRmZkJEdWVtaTdmYUh6SkxjeWgzN2RxMVViNEFzRldyVmxpMGFCRkNRME1SRmhhR3paczNZOVdxVmV6dm9XcHA4bk9vTk9UNWZKb0N6dWZUZExIUGg0aGt3ZVRUaEFrK2kwTXlZdktwQjZkT25VSmVYcDYwYkRBWUVCb2FXdUd5cWVMaVltemJ0azBhczFVVFFnaHMzNzRkR28ybXdqb2ZmZlFSQUdEOCtQRm01UVVGQlpnNGNXS0ZJOUJOMy9VbGhNQi8vL3RmRkJjWEl5TWpBOWV2WDY5eHJFUmxNZm5VZzJ2WHJtSEdqQm5Jejg4SGNQL0grczAzMzBqcnl5NmJzcmEyeG0rLy9ZYjU4K2ZYZUNvS2hVS0J4TVJFZlBiWlp4WFcyYmR2SDRENzczZzNDZ29Ld3VUSmszSDM3bDI4OE1JTENBb0tLdmMrc0JVclZraWZmL3JwSjd6Nzdyc3dHQXk0ZWZNbUZpeFl3R2t6cU01NHQ2c2VCQWNINDlLbFN6aDI3SmpVMGdBQVB6OC9zM3ArZm40NGN1U0kyWlBRVmxaV1dMQmdBV2JNbUlIZHUzZGowcVJKRm8rUm1KaUlXYk5tU2NzR2d3RTVPVGx3ZG5hR1NxV3lPSmpUdFBWaUtqOC9Id2NPSEVCQVFBQWlJeU5oYjI5ZjdnMm9wcjc2Nml2TW1ERUQ5dmIyNk51M0w1NTg4a2trSlNXVkcyWkNWQk5NUHZVa0xDd01Db1VDNDhhTmsxNVRIQk1UQXdEbGxzdFNLcFVZUFhvMFB2NzRZL2o3KzhQWjJibGNuZTdkdTB2SlJLZlRZZUhDaGJDMXRjWFNwVXVoVkNweDY5WXRYTDkrdlZ6Q3F5bmpGQmtGQlFVWU1XSUVYbjc1WmZ6blAvL0J0V3ZYc0hYclZnRDNuNUkrY2VJRWdOL2ZKVVpVVTd6c3FpZW00NkpxMDVGNyt2UnBXRnRiNDRzdnZxaTBYa1pHQm1iTm1nVjNkM2NzVzdaTWFrVTVPRGdnTWpMUzR2TkNreWRQUm1GaG9YU3BsWm1aaWFDZ0lLU21waUk0T0JoQlFVSFNHSzNEaHcvajhPSERjSEJ3d0tGRGgvRGpqejlDb1ZBZ09qcGErcy9HeGtiNlRGUmJiUG5VMGVlZmY0NXQyN1pCcTlWS2szUFY1SDFid1AxSnUwNmVQSW1OR3pmaTdiZmZ4clJwMHlvYzBUNTM3bHdrSkNUZ3lwVXJVaUt3c3JLQ1NxV0NTcVZDUkVRRWREb2Rwa3laSW0xVGRoeFhxMWF0RUJVVmhTRkRoa2pKeXRKbFYzNStQcnAwNllLelo4K2E5UW1WbHBZaUtDZ0lucDZlV0xwMGFiWFBrOGdVazA4ZHZmcnFxM2oxMVZmaDYrdUx1M2Z2WXVyVXFRRHVKeURUV2Y2QTN5OXB5dmJGUkVWRndjZkhCMnExR2dNSERzVDI3ZHZOSmlZenRXTEZDclJvMFFJYWpRYnQyclV6VzVlVWxBUWJHeHNzV2JJRWt5Wk5ncFdWbGNWOVpHWm1JaUFnQUFVRkJkSjRyYktqMHdIQTJka1piNzMxRnI3KyttdXpGcFd2cjIramZDS2JxRUdwcjdGZEF3WU1rRDZmT0hGQ3ZQenl5OUt5VHFlcjhCaVptWmxpeUpBaDBnUmx0MjdkRWs4OTlaUklTVW1wOEZqRnhjV2liOSsrWm1XbXh6Q2R0R3pZc0dGaXpKZ3hvbS9mdmlJN08xc3FEd2tKRWZ2MjdaT1c1OCtmYjdhL0lVT0dXRHczUzh0MXdiRmRUUmRiUG4rQTc3Ly9Ia09IRHEyeW5oQUNvYUdoR0R4NE1MeTl2UUhjbjd4cndvUUpXTFpzR2NMRHc2WEx0eE1uVGtpWE9BYURBVUlJaTUzTHBtVmJ0MjZGRUFMUjBkRm1JOUxYcjErUEZpMWFZT3pZc2ZEejgwTk1UQXhXcjE1dE1jYmZmdnNOQUhqWlJmV095YWVlSFRseUJCY3ZYc1RDaFF1cnJQdlBmLzRUMTY1ZEt6ZTM4K3V2djQ0cFU2Wmc3ZHExMGtSaFE0WU1rZTZXZmZQTk56aDA2QkEyYjk0c2JXUHBqbHBSVVpGWjM5UGR1M2N4ZWZKa0ZCY1h3OWJXRnNlT0hVTitmcjVaZjgrT0hUdHc3dHc1RkJVVlljeVlNZEtNakx6c292ckc1Rk5IR28wR3ExYXRnazZudys3ZHUzSG8wQ0dzWDc4ZURnNE9GVzZqMSt2eDRZY2ZZdi8rL1lpSWlDaDNhOTNXMWhaaFlXRjQ1WlZYb05Gb0VCSVNJdTJ2c0xBUVc3ZHVSWEJ3Y0pXeDNiaHh3NnhmeU0zTkRRY09IRENyNCtmbko1VVZGUlZoMUtoUjZObXpKOTU2NnkzNCt2cWlVNmRPOFBYMXJlNmZnNmphbUh6cWFOKytmZEJxdGRpMWF4YysvL3h6L1BiYmI1Z3hZNGJaSFNpZFRnYzNOemNNSHo0Y25UcDFncGVYRjQ0ZE80YUlpQWgwN2RyVjRuNjdkdTJLelpzM1krN2N1ZGl5WlF2ZWZQTk5wS1dsSVNRa0JHM2F0TEU0RFdwWlAvendBM3IxNmxYdGM3R3pzOFBSbzBlaFVwWC9XcGhlZG5YbzBFRmEzcmh4STl6YzNLcDlEQ0lqSnA4NkNnd014S1JKazZCVUtyRnk1VXFwWEsvWG83UzBWSnErVktGUVFLRlF3TnJhR2tWRlJYajExVmZoNHVKUzZiNjl2THdRRlJVbDNYWVBDd3VEdTdzNzNuMzMzV3JkeXZmdzhFQ0hEaDBBQUQxNzlyU1lWTHAwNldLMmJLbU90N2Mzd3NQRHF6d2VVVTAwK1RsVUd0TjhQbnE5dnNMYjU0MFY1L05wdXZpRWN5UHlxQ1VlYXRxWWZJaElGdXp6ZWNEUzNNcEU5TWRwOGkwZklVU3MzREVRTHNrZEFCRVJFUkVSRVJFUkVSRVJFUkVSRVJFUkVSRVJFUkVSRVJFUkVSRVJFUkVSRVJFUkVSRVJFUkVSRVJFUkVSRVJFUkVSRVJFUkVSRVJFUkVSRVJFUkVSRVJFUkVSRWNudS93SG4rMkhMQldnRWpnQUFBQUJKUlU1RXJrSmdnZz09IiwKCSJUaGVtZSIgOiAiIiwKCSJUeXBlIiA6ICJmbG93IiwKCSJWZXJzaW9uIiA6ICI0Igp9Cg=="/>
    </extobj>
    <extobj name="ECB019B1-382A-4266-B25C-5B523AA43C14-6">
      <extobjdata type="ECB019B1-382A-4266-B25C-5B523AA43C14" data="ewoJIkZpbGVJZCIgOiAiMjQ2OTY4NjEwMjcxIiwKCSJHcm91cElkIiA6ICI0NTQ1MjQyNTAiLAoJIkltYWdlIiA6ICJpVkJPUncwS0dnb0FBQUFOU1VoRVVnQUFCbzhBQUFUb0NBWUFBQURLYUZraEFBQUFDWEJJV1hNQUFBc1RBQUFMRXdFQW1wd1lBQUFnQUVsRVFWUjRuT3pkZVdCVTFkMy84Yy9NWkYrQmhFUUlCQkw0c2NVQVNVU1VDaWd1ZFVIMGdZSmlLU29WaWdwYTBTcldEVVI4eEdwUm42cFZpcnVDVUl0V29sVVJjT3VDSm1FSnlHWklTRUlTSUNFTG1VeVdtZnY3Zzh6dFREYVNnSVRJKy9VUDk1eDd6cjNmZXpOeld1OTN6cmtT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RvQkN3ZEhjQ0pTRTVPL2x6U3VJNk9Bejl0aG1Gc3lzaklHTm5SY1FBQUFBQUFBQUFBY0NwWU96cUFFMFRpQ0Q4Nmk4Vnlia2ZIQUFBQUFBQUFBQURBcWVMVDBRR2NER2xwYVIwZEFuNmlVbEpTT2pvRUFBQUFBQUFBQUFCT3FjNCs4d2dBQUFBQUFBQUFBQUFuRWNrakFBQUFBQUFBQUFBQW1FZ2VBUUFBQUFBQUFBQUF3RVR5Q0FBQUFBQUFBQUFBQUNhU1J3QUFBQUFBQUFBQUFEQ1JQQUlBQUFBQUFBQUFBSUNKNUJFQUFBQUFBQUFBQUFCTUpJOEFBQUFBQUFBQUFBQmdJbmtFQUFBQUFBQUFBQUFBRThrakFBQUFBQUFBQUFBQW1FZ2VBUUFBQUFBQUFBQUF3RVR5Q0FBQUFBQUFBQUFBQUNhU1J3QUFBQUFBQUFBQUFEQ1JQQUlBQUFBQUFBQUFBSURKcDZNREFBQ2NmcEtUa3orWE5LNmo0OEIvR1lheEtTTWpZMlJIeHdFQUFBQUFBSUNmUG1ZZUFRQ2FRdUxvTkdPeFdNN3Q2QmdBQUFBQUFBQndabURtRVFDZ1dXbHBhUjBkQWlTbHBLUjBkQWdBQUFBQUFBQTRnekR6Q0FBQUFBQUFBQUFBQUNhU1J3QUFBQUFBQUFBQUFEQ1JQQUlBQUFBQUFBQUFBSUNKNUJFQUFBQUFBQUFBQUFCTUpJOEFBQUFBQUFBQUFBQmdJbmtFQUFBQUFBQUFBQUFBRThrakFBQUFBQUFBQUFBQW1FZ2VBUUFBQUFBQUFBQUF3RVR5Q0FBQUFBQUFBQUFBQUNhU1J3QUFBQUFBQUFBQUFEQ1JQQUlBQUFBQUFBQUFBSUNKNUJFQUFBQUFBQUFBQUFCTUpJOEFBQUFBQUFBQUFBQmdJbmtFQUFBQUFBQUFBQUFBRThrakFBQUFBQUFBQUFBQW1FZ2VBUUFBQUFBQUFBQUF3RVR5Q0FBQUFBQUFBQUFBQUNhU1J3QUFBQUFBQUFBQUFEQ1JQRHBER1liUjBTRUF3RWxWVTFPai9QeDhTVkpWVmRWSlBTNWpKZ0FBQUFBQUFNNGtKSStPWTgyYU5jZHRzM3YzYnMyWU1VT1M1SEs1elBxVWxCUTVuYzVHN1oxT3AyNjQ0UWFWbDVjM2VieGYvL3JYamVxcXFxcTBiZHMyczd4bzBTSnQyYkpGa3BTV2xxYi8vT2MvamZvc1hicFVralJod2dTditzcktTazJlUE5rcjF1Yms1T1NZeDJrcmw4dWxSWXNXTlhzZXordHBqNHFLQ3QxNzc3MG5kQXdBSjllOGVmTWExYmxjTG5PTWJNcXFWYXYwbDcvOHhhdHU5dXpacXEydE5jc2xKU1hIUFhkT1RvN3V2UE5PbFpXVmFkcTBhVnEzYnAyNXp6T1pOSHYyYk5udGRxKytOOTk4YzdQSFhicDBxVjU2NmFYam5sOXEzL2dPQUFBQUFBQUFuRzU4T2pxQTA4WDA2ZE85SGxTNjdkMjdWNnRXcldwVVAydldMRjEwMFVXU3BQWHIxK3Vzczg2U0pDMWZ2bHlob2FHNi92cnJtejNYUng5OXBPenNiTjEyMjIyU3BJY2ZmbGdEQmd3dzl4ODRjS0JSbjNYcjFtbnQyclhtQTh5Tkd6ZnFoaHR1a0NRRkJ3ZHIvdno1R2pseXBPYk5teWQvZjM5SjBvY2ZmcWk3N3JwTFpXVmw1bkdtVEpraWg4T2hJMGVPZU1YWTFEVzZZL1hzMzFCSlNZbis1My8rcDFIOUYxOThJWmZMcGZmZmYxOFBQUEJBazMxdnV1a21iZHEwU1RhYlRlZWZmMzZ6NTNqODhjZDEwVVVYcWFhbVJuNStmbVo5VFUyTlB2LzhjNisyRGRzQU9MVysrdXFyUm5XR1laako3b2J5OC9QMXhodHY2SlZYWGxGcWFxcEdqQmlocUtnb2JkbXlSWVpoYVBQbXpYcnBwWmRVVlZXbFYxOTlWUmFMcGRsekJ3WUdxcmEyVnVIaDRYcmhoUmYwd2dzdjZLS0xMcExOWnRQZGQ5K3R4TVJFM1hycnJjckx5MnVVMk4relowK1R4OXkwYVpQKyt0ZS9Lam82V3A5KyttbVRiZDU5OTEzNSt2cEthdC80RGdBQUFBQUFBSnh1U0I3VmUrT05ONXFzSHp0MnJGYXNXTkZzUDhNd2xKcWFxdm56NTB1U3Z2MzJXODJjT2JQWjluYTdYYXRYcjFacWFxcHljM08xZE9sUzllblQ1N2p4dmZmZWU1bytmYm9rcWJDd1VEVTFOWXFMaTVNa0RSbzBTRysrK2FhV0xWdDIzS1dWS2lvcTlQSEhIMnZpeElsNjdiWFhGQlFVcEN1dXVNTGM3M1E2ZGU2NTV5bzhQTnlyMzdoeDQ3ektaV1ZsU2t0TFU3ZHUzZlRGRjE4MGVTNlh5eVdMeFNLcjlmZ1QzUDcxcjM5NWxWTlNVclJ4NDBhRmhvYWFkZWVmZjc0Ky8veHpkZW5TcGRuanRLWU5nQi9mYmJmZHB1M2J0M3ZWalIwNzF0eis0b3N2VkZsWnFmbno1K3YrKys5WFZGU1VETVBRWTQ4OXB1ZWVlMDdTc1FTellSajYxYTkrcFovOTdHZXlXQ3o2MTcvK1pZNjNEUm1Hb2FxcUtxL3piTnk0VVY5ODhZVWVmL3h4M1hISEhSb3pab3drS1RVMVZXKzk5WmJaenVGd2FQejQ4V1o1N2RxMXlzbkowY0tGQ3hVZkg2L0preWZyRjcvNGhibS92THhjZDk1NXAySmpZODNFVVh2SGR3QUFBQUFBQU9CMFEvS29nZlBQUDErREJ3ODJ5M2E3M1d1NXBZS0NBbjM4OGNkbStaLy8vS2NPSERpZzg4OC9YMlZsWmRxOGViTWVlZVFSTTJGeXpUWFhtRzN2dU9NT2JkbXlSVVZGUlpvN2Q2N3k4dklVRmhhbStmUG5hK25TcFRydnZQTVVHeHVyNHVKaVRaa3lSVGs1T2VaeWROdTJiZE9DQlF1MGNPRkN1Vnd1T1J3T2MrYVRwdzgrK0VBeE1URjY1NTEzVHVnK3JGKy92dGw5N2dSVGMzYnUzR2t1QVdVWWhqbXJxS2FtUmg5OTlKRW1UWnBrL3VyL2dnc3VrTlE0ZVFTZ2MzRW5YbHd1bDhhUEg2OC8vL25QNnRXcmw2VC9qaGtORTgwdnYveXljbkp5dEh6NWNpMWR1bFExTlRVcUxTMDFsNXU3ODg0N05YTGtTRW5TM1hmZnJVbVRKbW5VcUZITkpxenRkcnV1dWVZYWZmYlpaNDMyaFlXRmFlYk1tWHJwcFpkMDZOQWhYWFhWVlY2ekx5KzQ0QUt0WGJ2V0xPL2J0MDl6NXN6UnZIbnpkUGJaWit2WHYvNjF5c3JLZFBQTk55c3pNMU1QUHZpZ2hnMGJwb2NmZnRqczgvenp6N2RyZkFjQUFBQUFBQUJPTnlTUFR0RHk1Y3NsU1ZhclZhbXBxWm93WVlJZWZQQkJTY2RtejN6d3dRZXkyV3htKzlHalIrdnJyNy9XVzIrOXBTbFRwbWpWcWxXYU1tV0tKQ2s2T2xxclZxM1NGVmRjb1ZXclZubjlDajR0TGMzY1hyaHdvWHIyN05uaURDZTNxVk9ueW02M2ErclVxWHJtbVdmTUI1ZjUrZm02NmFhYkpFbkZ4Y1VuZkI4OERSbzBTUC82MTc5VVVWR2hLNis4MGx6R2F0eTRjZkwxOWRYWFgzOHQ2ZGo5K2ZycnI3M3VENERPeVoxNEdURmloRmNTcGlYVHAwL1h6My8rYzBWRVJLaHIxNjd5OC9OVGJtNnVNak16NWV2cmE4N2FxYW1wVVZaV2xycDM3OTdpOFFJREExVlRVOU9vUGljblI3ZmRkcHVpb3FKMDc3MzNLaXNyUzVLOHhsalBtVWZYWEhPTmhnNGRxdC84NWplNitPS0xKUjBiNjIrLy9YYTkvLzc3S2l3czFMeDU4elIxNmxTdjg4eVpNNmRkNHpzQUFBQUFBQUJ3dWlGNTFNQ29VYVAwOU5OUG0rV3hZOGZxbFZkZU1jdDMzWFdYdWIxaHd3YXZsN2gvK09HSFdyQmdRWXZIRHd3TVBLSDRuRTZudnZycUt6MzU1Sk90YXQ5d3liMklpQWl0V3JWS1k4YU1NZDl6NUxsc25kdWxsMTdhcXVPN2w0ZXFxYW1SWVJqbSs1YmVmZmRkV1N3V0JRUUVtRzNyNnVyazQ5UDRJM2ZreUJFRkJnWjZ0VzFPVTdHMjlMNGtBS2RlWGw2ZXVuZnZycWxUcDhvd0RIUDV5b2tUSjVwdC92YTN2eWtpSWtMWFhIT05ldmZ1N2RYM3E2KytVbjUrdm1iT25Ha3V4Wm1Ta3FMKy9mdWI3VWFNR0tIbzZHaEpVbEZSa2I3OTlsdFpMQmI1K2ZtcHRyWld2cjYrdXVlZWUvVDczLzlldlh2MzFtOS8rMXRkY3NrbDVqdVRETVBRejM3Mk04MlpNOGRyZVV4UFRxZFRPM2JzMEtaTm03Umh3d2FWbHBacTNMaHgyckZqaDE1NjZTV2xwYVZweUpBaGlvMk5WWThlUFpTUWtIRFM3eVVBQUFBQUFBRFFFVWdlMWZ2KysrKzFlUEZpU2RLMGFkUE1lcnZkN2xYT3pjMDF0OWVzV2FQNzc3L2ZmREg2Yzg4OWQ5eGZ4a3ZTd1lNSE5XM2FOT1htNW1yYXRHbHlPQnl0anZPYmI3NVJhV21wNXN5Wm8yN2R1bm50S3k0dTFqMzMzS05Ka3lZMTI3KzR1RmdUSjA1VVpXV2wrU0MzcVpsSFRTMzc1T2E1YkoxNythaFpzMlpwOHVUSlhrbW56TXhNcnhocmEydk41RkplWHA0a2FlYk1tU290TGRWTEw3MTAzT1NSNSt3cmQ5eVhYWGFaMTVKM0tTa3BMUjREd0kvamh4OSswTC8vL1crNVhDN2Rjc3N0ZXZmZGQ3VnMyVExkZnZ2dFdybHlwZG51blhmZU1XY2pTbEpWVlpWWGtudkVpQkZtTzgvbE03ZHQyMlltZmlTcFM1Y3U1Z3duejNFbk9qcGFodzhmVmtsSmlYSnljc3d4eUxPTnUxOVJVWkZTVTFPOWxxOXplK3l4eC9USko1K29WNjllT3VlY2MzVGJiYmNwSlNYRlRJQzdFMWFabVpuNjk3Ly9yYXV2dmxvSkNRa25OTDREQUFBQUFBQUFwd3VTUi9VR0R4N3M5ZkowdDdGangzclZlejZBZk9DQkI4eGZ2a3ZIbG1CcXlITnBvcDQ5ZTJyNTh1V0tpb295bHpWeS95c2RleGc1WmNvVWMybTVvS0NnUnNkYnNXS0Zicnp4UnExZnYxNHJWNjQwa3pGSGpoelJ4SWtUTldyVXFFYm5QM2p3b0Q3OTlGTjE2ZEpGbXpadDB2ejU4elZqeGd3enR2dnV1NjlWOTZnNUdSa1pLaW9xMHJoeDQvVGtrMC9xN3J2dmxzMW0wNjVkdXhRZkh5L3AySy84NitycTVIQTRkTk5OTjhsdXQwdVM3cm5uSGcwWk1xUlY1Nm1wcVpHZm4xK0xiZExTMHBwY3RnckFqK2ZRb1VPNjhjWWJOV3JVS0ZtdFZuMzQ0WWZ5OWZXVkpQbjcrMnZ2M3IzcTM3Ky9hbXRydFhMbFN0MS8vLzFlL1QwVDlDNlhTNUpVVVZFaFNkcTllN2YrOUtjLzZidnZ2dE83Nzc3ck5VdXBLWDM2OUZGZVhwN2VmLzk5YzB6KzhNTVA5Y0lMTDNpMXE2NnVWbGxabWJadTNhclhYMys5MFhGV3JGaWgzLzN1ZHhvOWVyUnNOcHN5TWpMTWVBWU1HR0MyMjd0M3I3Nzg4a3R6YkRxUjhSMEFBQUFBQUFBNFhaQThxdGZ3M1JWdTd2Y0Z1WldWbFducTFLbTY3cnJyZE8yMTEzcTEvZmpqajczS0tTa3BXcnQycmRjN2ZRekRhUGFYNmRPbVRkT2NPWFBNZDJLNEg2SzZwYWVuS3pNelUwODg4WVJDUWtMMC9QUFBhOTY4ZVRJTVE0c1hMOWFrU1pQVW8wY1ByM090WGJ2V2E2bW9aNTk5VmwyN2R0WDQ4ZU0xYnR3NHJWKy9Ya3VXTEdsMDNhMWR0czdsY21ucDBxV2FNV09HYkRhYnFxdXI5YzAzMzJqTW1ESDY4c3N2ZGVHRkYwbzZOcnZBMTlkWDRlSGhldkRCQjVXUWtLQ1VsQlFOSERpd1ZlZVJqaTFQOS9ubm42dExseTdOdGlrdExkWEZGMS9jYUpZU2dCOVBaR1NrMXE5Zkx6OC9QNDBZTWNKTUhFblN4SWtUdFd6Wk1pMVpza1F2dnZpaTR1UGpHeTAxNlptZ2Q4ODhrcVM1YytjcU16TlRFeWRPMUlJRkM3eG1NcGFXbHByTFdKYVdscHIxZ3dZTjB2dnZ2Njg5ZS9abzBhSkZrcVNycjc1YVYxOTl0ZGttSnlkSDk5NTdyNFlOR3lhbjA2bG5uMzFXRm92Rm5FVjB5eTIzbUczRHc4TWIvWURBcyt6NUE0RVRHZDhCQUFBQUFBQ0Ewd25KbzNyMzNYZWZubnJxcVNiM2VTWi9wTWJ2RVdxTHFxb3F4Y1hGTmZuTDlEbHo1cGp0MXExYnB5TkhqbWp5NU1tU2ppMzV0bVRKRXMyYU5Vdmg0ZUdhUG4yNlpzK2VyV1hMbHVudzRjT3FyS3pVcmJmZTZuVWVxOVZxbG91S2lqUjE2bFE1SEE0RkJBUm80OGFOcXFpbzhIcUhrR2Z5cTdYTDFpMWF0RWg1ZVhucTFxMmJVbE5UNWVQam80OC8vbGk5ZS9kV1JrYUcrZkRXYnJlYnY3VG52U0RBVDR2N1hVTk5HVDkrdk41NDR3MDk4c2dqU2s5UGIzS1dUMU16anlUcHNzc3UwMU5QUFNWL2YzKzk4Y1liR2pseXBKbHdIamR1bkpuNFhyTm1qZGxuMkxCaGV2YlpaN1ZzMlRKWnJWYjk0eC8vMEFVWFhLQ1FrQkJWVkZUbzdiZmYxdHR2djYxRml4WnB6Smd4bWpObmpuNy8rOS9MNlhRcUx5OVBOOXh3ZzFkczVlWGx1dkhHRzVzdEh6NTgyTnh1Ny9nT0FBQUFBQUFBbkc1SUh0VWJQbng0azh2V1hYamhoVjcxRFI4c3RsVkJRVUdUNzBVcUtTblJvVU9IVkZwYUtvZkRvYjE3OTJyZHVuWG13OFdsUzVjcUtDakluQVZsczlsMDY2MjNhdmJzMmJMWmJIcmxsVmU4a2x4WldWbnEyYk9uV1k2T2ptNDBNMnJjdUhHTjZ0cHF3SUFCcXF1clUwWkdocnAxNjZiaHc0ZXJxS2hJaXhZdDBnMDMzQ0IvZjMvVjF0YnErKysvYi9TT3BvWmNMcGVzVnF0S1Nrb2t5WHkzQ0lET2JlalFvZnI3My8rdXVYUG5OamtPdU1kWXd6RE14TFNQajQ4dXUrd3ljMm5PenovL1hJTUdEVkpKU1luMjdObWpuLzNzWjFxMmJKa0tDZ3AwOE9CQmZmUE5ONW8wYVpLZWV1b3B4Y2JHbXVQSHE2KytxdDY5ZSt1RER6N1F1blhyZFBIRkY4dHF0WnF6SXUrKysyNDkvZlRUMnJWcmx4NTk5TkZHUzMrR2hZVjVKYnd1dmZSU3I3TG56S1AyanU4QUFBQUFBQURBNllhbjgwMm9xS2lReldiVHdZTUhGUklTNHJYdm5YZmVPYUZqYjlxMHlYekh6OXk1YzFWZVhpNUpldWFaWjVTYW1xckl5RWlkZDk1NWlvaUlVRXhNakxadDI2YTllL2RxdzRZTmV1MjExMVJlWHE0dnYveFNIMzMwa1FvTEMvWG9vNC9LNFhEb3Q3LzlyUVlPSEtqTExydE1JMGFNMElZTkc1U1ltTmp1T0Z1N2JGMVR5LzM5My8vOW4xd3VsMzc5NjEvcm0yKyswZDEzM3kwZkh4L2RjODg5a3FSZHUzYXBlL2Z1c2xxdHNsZ3NacjliYnJsRnUzYnRrdFBwMURubm5LUEF3TUJHeC9hY0tlWFdjQWtzQUtlZXcrR1F3K0V3a3pZdWwwc2JOMjdVaXkrK3FINzkrdW41NTUvWGtpVkxsSk9UbzF0dnZWVlJVVkZlL1I5NTVCRnQyYkxGbkRGNStlV1g2NnFycnBLdnI2K2NUcWVpbzZNMWRPaFE1ZVRrS0QwOVhURXhNVXBKU1ZGTVRJeWNUcWNXTEZpZ1YxOTlWWC80d3gvVXBVc1gvZUVQZjlDMTExNnI2T2hvaFlhR0tpSWlRaXRYcmxSNGVMaFNVMU8xZE9sU2ZmWFZWK3JaczZmKzlLYy9hYzJhTlhyaWlTZmtkRG8xYnR3NGM3d3FLeXZ6bWhuVnNPdzU4Nmc5NC91SmpOTUFBQUFBQUFBQW1wQ2NuR3drSnljYko5dm5uMzl1akJrenhyand3Z3VOdDk5Kys3anQxNnhaMDJUOTMvLytkOFBsY25uVkxWNjgyTWpPempZTXd6QmVmZlZWWStyVXFjYXFWYXVNSFR0MkdQdjI3Zk5xKzlGSEh4bHIxNjQxOXUvZmIremJ0OC9ZdFd1WE1XclVLR1B1M0xuR3VuWHJqTHE2T3JOdFZWV1ZzV0xGQ21QU3BFbkduLy84WnlNMU5kWFl1bldyWVJpRzhkQkREeGtWRlJXTjRwc3hZMGFqT3FmVGFjeWNPYlBGNnoxZW0rTGlZcU9zck13czE5YldHazZuMHl6UG5UdlhPUGZjYzQzNzc3L2ZxOStSSTBlTXZMdzhvNmlvcU5GOWE2MGpSNDZjMU0rRSt6UFcwWjkxNEZScjYvaDY1WlZYR3VlY2M0NnhZTUVDbzZ5c3pManFxcXVNMmJObkcrbnA2V1liaDhOaExGdTJ6TGpra2t1TXdzSkM4enRtR0lieHYvLzd2OFpWVjExbFBQbmtrKzM2cnU3ZHU5ZXI3SEs1ak96c2JNUGhjSGpWRnhZV0dyLzYxYStNTjk5ODA4alB6Mi9VWjl1MmJjYVdMVnZNdXF1dnZyckY4LzdpRjc4d3FxdXJEY05vMy9qZVdveEZBQUFBQUFBQU9KVXN4Mjl5K25JL1NFdExTK3ZvVUU2WjZ1cHFjeGtuL1BoU1VsTGNtKzZIdHE3NmJjTXdETU5pc1RSWk5nekRyUGVvOHlwNzlxbmY1N0pZTEliSFByUGNjTC83K0MyY3YrRzUzZTNOWTduTERmZExjclYwYlUzRWs1YWVucjcweDdqL1A0Yms1T1RmU0JwdEdJWkZrdFZ5YlBxYlJaTEZNSXpqbGlWWjNIVk5sWS9YdnBuOTF2cXlWMHpIYnZ1eGZlM2RMK200TVhpVzY5dXJmcnZkNCt1QkF3ZThsczcwNUg3M0dsclBQUmFscDZkMzZ2L2RCZ0FBQUFBQVFPZkFzbldkREltakR1TitZR3UrV01wenliMkc1WWI3amxkM3ZQWXRuYXV0N1ZzVFcxdktobUZNbGRScGtrZUdZYnhnc1Zpc0ovcytkSVp5YTl1Y0RNMGxqaVNST0FJQUFBQUFBQUJPY3lTUDBHa1lodkdqUGVnK252cGYrN3RuZUZnVEVoSXMxZFhWbHU3ZHUxdHJhbW9zdGJXMWx1cnFhcXZUNmJTRWhJUllhMnRyclU2bjB4SWNIR3lwcmEyMXVsd3VpOVBwdEFZRUJGamMyLzcrL3VhMnkrV3krdm41V1p4T3A5VXdESXV2cjYvRjVYSlpYUzZYeFRBTWk4dmxzcnJyRE1PdzJHdzJyMzlkTHBjNWM4VjY3S1V4NXJaaEdCYkRNS3lHWVZodE5wdkZYYlphclJaSlpsL1B0bGFyMVp3VlU5L1g0bG5uM3JaWUxIK3BuL25TYWJqak5RempGaldZeGVWeXVReUx4V0xPc3JKWUxJYkw1WEs1NjV4T3A3bmZQV3VycGYxT3A5T3dXcTB1ejNhU0RLdlY2ckpZTEVaZFhaMjU3WFE2WFZhcjFWVmJXMnRZTEJiRGFyVzZyRmFyNFZsbnM5bGNOVFUxNXJiRllqRnFhMnRkVnF2VnNGZ3NSazFOamJudDYrdnJzbHF0aHNQaGNGbXRWc05tc3hsSGp4NTEyV3cydzhmSHh3Z0lDSEQ1K2ZrWmh3NGRjdm43K3hzQkFRRkdXbHFhT2Jzc09UbloxVkYvSXdBQUFBQUFBQUJvdHgvcm5VZE4rZmUvLzkxa2ZYWjJ0ckY1OCthVDFtZkpraVZlN3pJeURNUFl1WE9uY2RWVlZ4a0hEaHhvVmF4Lys5dmZqdHRtMTY1ZHhzMDMzMndZaHVIMVBxTGs1T1JHNXpjTXc2aXJxek9tVHAzcTlTNGpUMDI5UDhsdXQ1dnZYVElNdzNqMDBVZk42Lzd1dSsrYXZEOS8vT01mRGNOby9KNlJvMGVQR3BNbVRmS0s5VlRnUFNNdDY0ejNwelBHM0JGTzVmaDZzclJuek9rcytOd0NBQUFBQUFEZ1ZHTG1rYVM5ZS9mcTNudnYxU3V2dktJdVhicDQ3VnU3ZHEwR0RCaWdwNTkrV3F0V3JkS2lSWXRVVUZDZ3c0Y1BTNUxxNnVwMDRNQUJ4Y2JHU3BJdXYveHlSVVZGdGJuUGpCa3p0SExsU3ExZXZWcmJ0MjgzejMvRkZWZG85ZXJWS2lzcjAvejU4ODM2dVhQbjZybm5ubE50YlcyVDE3TnExYXBHOWJObXpkSkZGMTBrU1ZxL2ZyM09PdXNzU2RMeTVjc1ZHaHFxNjYrL3Z0bDc5TkZISHlrN08xdTMzWGFiSk9uaGh4L1dnQUVEelAwSERoeG8xR2ZkdW5WYXUzYXRYbnJwSlVuU3hvMGJkY01OTjBpU2dvT0ROWC8rZkkwY09WTHo1czB6bCtQNzhNTVBkZGRkZDZtc3JNdzh6cFFwVStSd09IVGt5Qkd2R0p1Nnh2THljdDF5eXkxYXRHaVJCZzRjMk96MUFQanBhYytZQXdBQUFBQUFBS0N4TXo1NTVISzU5UERERCt1dXUrNXFsRGlTcEQ1OSt1anJyNytXZEN3eFVWQlFvUHo4Zkgzd3dRZk5IblBidG0xdDZ1Tnl1ZlQ4ODgvcnM4OCswMS8vK2xlOThjWWJldkRCQjJXeFdIVEhIWGRvOE9EQldyMTZ0WjU1NWhtTkhqMWFJMGFNa0NTOThjWWJUUjV2N05peFdyRmlSYlB4R1lhaDFOUlVNeG4xN2JmZmF1Yk1tYzIydDl2dFdyMTZ0VkpUVTVXYm02dWxTNWVxVDU4K3piWjNlKys5OXpSOStuUkpVbUZob1dwcWFoUVhGeWRKR2pSb2tONTg4MDB0VzdaTWh0SHlqK2tyS2lyMDhjY2ZhK0xFaVhydHRkY1VGQlNrSzY2NG9zbTJZV0ZodXZ2dXUvWFFRdzlwNWNxVk9yYUNHNEF6d2NrYWN3QUFBQUFBQUlBejNSbWZQUHJ5eXk5bHNWZzBldlRvSnZjUEhEaFE3N3p6anFSanYySWZNV0tFOHZQekpVazMzbmlqSkduMzd0M21MSnpYWDMrOVhYM2k0dUwwMWx0djZmYmJiMWRaV1psdXV1a21TVkoxZGJWS1MwdDE4ODAzcTdhMlZsbFpXV2J5eU8zODg4L1g0TUdEemJMZGJ0ZU1HVFBNY2tGQmdUNysrR096L005Ly9sTUhEaHpRK2VlZnI3S3lNbTNldkZtUFBQS0ltV2k1NXBwcnpMWjMzSEdIdG16Wm9xS2lJczJkTzFkNWVYa0tDd3ZUL1BuenRYVHBVcDEzM25tS2pZMVZjWEd4cGt5Wm9weWNIUDNuUC8rUmRDeUp0bURCQWkxY3VGQXVsMHNPaDhPYytlVHBndzgrVUV4TWpIblBUdFRJa1NNVkVoS2k5ZXZYNjVKTExqa3B4d1J3K3V1b01RY0FBQUFBQUFENHFUbmprMGVmZlBLSmZ2N3puemU3MzgvUFQ0c1hMOWIxMTErdkNSTW15T1Z5NmYzMzM1ZDBMT2tqU1JNblR0VHJyNyt1aVJNbnRydlBsVmRlS1VrNmVQQ2dWNktub2VabTNMVEY4dVhMSlVsV3ExV3BxYW1hTUdHQ0huendRVWxTU2txS1B2amdBOWxzTnJQOTZOR2o5ZlhYWCt1dHQ5N1NsQ2xUdEdyVktrMlpNa1dTRkIwZHJWV3JWdW1LSzY3UXFsV3JOSDc4ZUxOZldscWF1YjF3NFVMMTdObXp4UmxPYmxPblRwWGRidGZVcVZQMXpEUFBtSW1wL1B4OE02bFdYRnpjNGpFdXUrd3lmZmJaWnlTUGdETkllOGNjQUFBQUFBQUFBTjdPK09SUlptYW1tUWhweXJwMTYvVENDeTlvLy83OVpxTEhNQXhObXpiTmJGTlFVS0JwMDZhcG9LQkFTNWN1VldKaVlwdjczSFhYWFpLa0kwZU9hTmFzV1cyNmhsR2pSdW5wcDU4MnkyUEhqdFVycjd4aWx0M0hscVFOR3phb3BLVEVMSC80NFlkYXNHQkJpOGNQREF4c1V6d05PWjFPZmZYVlYzcnl5U2RiMWI3aGtuc1JFUkZhdFdxVnhvd1pZNzduNkhoSnRJU0VCTDM1NXB2dEN4aEFwOWJXTVFjQUFBQUFBQUNBdHpNK2VYVHc0RUZGUlVVMXUvK1NTeTdSNE1HRE5XSENCTDM0NG91S2pvN1doQWtUOU5aYmI1bHRKazZjcUxmZWVrc1RKMDQwRXpYdDZkTlczMy8vdlJZdlhpeEpYb2twdTkzdVZjN056VFczMTZ4Wm8vdnZ2MSszM1hhYkpPbTU1NTVUOSs3ZGozdXVnd2NQYXRxMGFjck56ZFcwYWRQa2NEaGFIZWMzMzN5ajB0SlN6Wmt6UjkyNmRmUGFWMXhjckh2dXVVZVRKazFxdG45eGNiRW1UcHlveXNwS014bDN2SmxIVVZGUk9uejRjS3RqQlBEVGNhSmpEZ0FBQUFBQUFIQ21PK09UUjRaaHlHS3h0TmhtdzRZTkNnNE8xcng1ODNUSEhYZW9ycTVPMG4vZlgxUlFVS0FiYjd4UlRxZnpoUHBJVXRldVhmWHl5eTgzRzR2bmpKdkJnd2Q3SmFUY3hvNGQ2MVYvNmFXWG10c1BQUENBb3FPanpiTDc1ZktlUEplZTY5bXpwNVl2WDY2b3FDaHoyVHIzdjVKVVZGU2tLVk9tbUV2TEJRVUZOVHJlaWhVcmRPT05OMnI5K3ZWYXVYS2wvUDM5SlIyYlpUVng0a1NOR2pXcTBma1BIanlvVHovOVZGMjZkTkdtVFpzMGYvNTh6Wmd4dzR6dHZ2dnVhL1llQVRpenRYWE1BUUFBQUFBQUFPRHRqRThlUlVaR3FyaTRXRDE3OW15MnplN2R1M1hXV1dmcHlTZWYxT0xGaTJVWWhxVC92ci9vbDcvOHBibDlJbjJrWXc4M1o4eVkwYXJZcDA2ZDJtUzkrMzFCYm1WbFpabzZkYXF1dSs0NlhYdnR0VjV0Rzc1ZktTVWxSV3ZYcnZWNjU1RmhHRmJhVzY0QUFDQUFTVVJCVk0zT1BKbzJiWnJtekpsanZ2UEk1WEo1SFM4OVBWMlptWmw2NG9rbkZCSVNvdWVmZjE3ejVzMlRZUmhhdkhpeEprMmFwQjQ5ZW5pZGErM2F0ZVlNSTBsNjl0bG4xYlZyVjQwZlAxN2p4bzNUK3ZYcnRXVEpraGJ2emFGRGh4UVpHZGxpR3dBL1BXMGRjd0FBQUFBQUFBQTBkc1luandZUEhxenQyN2NyTVRHeHlmMWZmLzIxRWhJU3RIUG5Uc1hFeEdqdTNMbG00bUxjdUhIbUxKNnBVNmVxcEtSRW4zenlTYnY2dUwzKyt1dWFNMmVPUHZ2c3MwYXhqQjA3MW10VzBuMzMzYWVubm5xcXliZzlrejlTNC9jSXRVVlZWWlhpNHVLYW5IazBaODRjczkyNmRldDA1TWdSVFo0OFdaSlVXMXVySlV1V2FOYXNXUW9QRDlmMDZkTTFlL1pzTFZ1MlRJY1BIMVpsWmFWdXZmVldyL05ZclZhelhGUlVwS2xUcDhyaGNDZ2dJRUFiTjI1VVJVV0YxK3lyaHNrdnQrM2J0MnZJa0NIdHZtWUFuVTlieHh3QUFBQUFBQUFBVFR2amswZVhYbnFwVnExYXBldXZ2NzdKL1g1K2Zwb3dZWUxlZSs4OVNkTEdqUnMxZVBCZ1NWSm9hS2hYVXNhOXBGcDcrcmhuQ2htRzBXam1rSnZkYnRlQ0JRc2t5WnhGMU5TeWRSZGVlS0ZYL1EwMzNOQ0tPOUc4Z29LQ0p0K0xWRkpTb2tPSERxbTB0RlFPaDBONzkrN1Z1blhyek9UUjBxVkxGUlFVWkY2THpXYlRyYmZlcXRtelo4dG1zK21WVjE3eFNuSmxaV1Y1elFDTGpvNXVsQndhTjI1Y3N3a2pUNTk5OXBrWkI0QXpRMXZISEFBQUFBQUFBQUJOTytPVFI1ZGNjb2xlZnZsbHBhV2xLU1VscGRIK2M4ODkxOXl1ckt6VTZ0V3J0V2pSSWtsU1JVV0ZWNUtudHJhMjNYMVdyRmlodzRjUDYrV1hYOWE0Y2VNMGE5YXNSckdNSFR1MjJSbEVGUlVWc3Rsc09uandvRUpDUXJ6MnZmUE9PeTNmaE9QWXRHbVRPWXRuN3R5NUtpOHZseVE5ODh3elNrMU5WV1JrcE00Nzd6eEZSRVFvSmlaRzI3WnQwOTY5ZTdWaHd3YTk5dHByS2k4djE1ZGZmcW1QUHZwSWhZV0ZldlRSUitWd09QVGIzLzVXQXdjTzFHV1hYYVlSSTBab3c0WU56YzRBYTR2MDlIU1ZsSlRva2tzdU9lRmpBZWdjMXF4WjArWXh4L1A5YndBQUFBQUFBQUQrNjR4UEh2bjQrR2pod29WNjdMSEg5T3Fycnlvb0tLalp0a0ZCUVJvOWVyVE9PKzg4U2MzUEltcFBINmZUcVdlZmZWWUpDUW5ta25BTmpSdzVzdG5ZdnYzMld5MWN1RkJXcTFVelo4NXM0WXFQZWVpaGg1cXNYN0JnZ2RmU2NaSzBiOTgrL2ZLWHY1UWsvZkRERDNyeHhSYzFlZkprblgzMjJab3hZNGI2OXUxcnRnMEpDZEgrL2Z0MXpqbm5LQ2twU1dWbFpicjU1cHVWa3BLaTY2NjdUaGRlZUtINXkvL0xMNzljNzcvL3ZsNTc3VFhsNStjclBqNWV2WHYzbGlTZGZmYlo4dkZwL1BHTWk0dHI4YnJzZHJ1ZWVPSUpMVml3Z0JrR3dCbWtQV1BPYjM3em13Nk9HZ0FBQUFBQUFEZzlXVG82Z0JPUm5KeHNTRkphV3RvSkg4dHV0OHZQejYvSmhJVjBiSWFRcjYrdkRNT1F4ZEs2MjlhZVBqOUYxZFhWOHZmM1B5WG5xcXVyVTAxTlRZdEp3TFp3ejBaTFQwOC9jLytBTFhCL0J6dlQvZW1NTVhlRWt6bStubXFuY3N3NVZSaUxBQUFBQUFBQWNDcWQ4VE9QM0k2WGJQRDE5WldrTmlXQjJ0UG5wK2hVUHNUMThmRnBOZ0VJNE16d1Uwc2NBUUFBQUFBQUFLZWE5ZmhOQUFBQUFBQUFBQUFBY0tZZ2VRUUFBQUFBQUFBQUFBQVR5U01BQUFBQUFBQUFBQUNZU0I0QkFBQUFBQUFBQUFEQVJQSUlBQUFBQUFBQUFBQUFKcEpIQUFBQUFBQUFBQUFBTUpFOEFnQUFBQUFBQUFBQWdJbmtFUUFBQUFBQUFBQUFBRXdrandBQUFBQUFBQUFBQUdBaWVRUUFBQUFBQUFBQUFBQVR5U01BQUFBQUFBQUFBQUNZU0I0QkFBQUFBQUFBQUFEQVJQSUlBQUFBQUFBQUFBQUFKcEpIQUFBQUFBQUFBQUFBTUpFOEFnQUFBQUFBQUFBQWdJbmtFUUFBQUFBQUFBQUFBRXdrandBQUFBQUFBQUFBQUdEeTZlZ0FBQUNucjVTVWxJNE9BUUFBQUFBQUFNQXB4c3dqQUVBamhtRnM2dWdZMEVobVJ3Y0FBQUFBQUFDQU13TXpqd0FBaldSa1pJenM2QmdBQUFBQUFBQUFkQXhtSGdFQUFBQUFBQUFBQU1CRThnZ0FBQUFBQUFBQUFBQW1ra2NBQUFBQUFBQUFBQUF3a1R3Q0FBQUFBQUFBQUFDQWllUVJBQUFBQUFBQUFBQUFUQ1NQQUFBQUFBQUFBQUFBWUNKNUJBQUFBQUFBQUFBQUFCUEpJd0FBQUFBQUFBQUFBSmhJSGdFQUFBQUFBQUFBQU1CRThnZ0FBQUFBQUFBQUFBQW1ra2NBQUFBQUFBQUFBQUF3a1R3Q0FBQUFBQUFBQUFDQWllUVJBQUFBQUFBQUFBQUFUQ1NQQUFBQUFBQUFBQUFBWVBMcDZBQk9ocFNVbEk0T0FRQUFBQUFBQUFBQTRDZWhVODg4TWd4alUwZkhnRE5DWmtjSEFBQUFBQUFBQUFEQXFkS3BaeDVsWkdTTTdPZ1lPcHZrNUdSRGt0TFQweTBkSFFzQUFBQUFBQUFBQURqOWRPcVpSd0FBQUFBQUFBQUFBRGk1U0I0QkFBQUFBQUFBQUFEQVJQSUlBQUFBQUFBQUFBQUFKcEpIQUFBQUFBQUFBQUFBTUpFOEFnQUFBQUFBQUFBQWdJbmtFUUFBQUFBQUFBQUFBRXcrSFIwQWdNNGpLU2xwcXFSWlRkUnZjRzhiaHZIKzVzMmJuejJsZ2JXZ004WU1BQUFBQUFBQUFCMko1QkdBVm5PNVhEL1liTFlMRzlaYkxCYXp6akNNeDA5bFRNZlRHV01HQUFBQUFBQUFnSTdFc25VQVdtM0xsaTNmR1lhUjM5eCt3ekFPYmQ2OGVmMnBqT2w0T21QTUFBQUFBQUFBQU5DUlNCNEJhQXVYeFdKWjBkeE9pOFh5cVNUbktZeW5OVHBqekFBQUFBQUFBQURRWVVnZUFXZ1R3ekErYkc2ZnkrVmFmU3BqYWEzT0dETUFBQUFBQUFBQWRCU1NSd0RhSkNNajQ1K1NpaHZXRzRaUmFyUFpQdXFBa0k2ck04WU1BQUFBQUFBQUFCMkY1QkdBdHFxVHRMS0orblZwYVdtMXB6cVlWdXFNTVFNQUFBQUFBQUJBaHlCNUJLRE5ETU5ZMDdEdWRGLytyVFBHREFBQUFBQUFBQUFkZ2VRUmdEYXJxYW41U2xLWnUyd1l4dEd5c3JLL2QyQkl4OVVaWXdZQUFBQUFBQUNBamtEeUNFQ2JiZCsrdmNZd0RNOVpPK3V6czdNZEhSWlFLM1RHbUFFQUFBQUFBQUNnSTVBOEF0QXVMcGZyQS9lMnhXSjV2eU5qYWEzT0dETUFBQUFBQUFBQW5Hb2tqd0MwaTQrUHozcEp0WkxxS2lzci85clI4YlJHWjR3WkFBQUFBQUFBQUU0MWtrY0EyaVV0TGMxZXZ3emM1N3QyN2FybzZIaGFvelBHREFBQUFBQUFBQUNubWs5SEJ3Q2c4eklNWTdYRllvbnU2RGphb2pQR0RBQUFBQUFBQUFDbmtxV2pBOENwbFp5Y2JFaFNlbm82Zi90T0tEazUrWE5KNHpvNkRqZkRNR1N4ZEs2UDB1a2FzMkVZbXpJeU1rWjJkQndBQUFBQUFBQUF3TEoxUU9keTJpU09KSjJXU1pqak9WMWp0bGdzNTNaMERBQUFBQUFBQUFBZ3NXd2QwQ21scGFWMWRBZzRpVkpTVWpvNkJBQUFBQUFBQUFBd01mTUlBQUFBQUFBQUFBQUFKcEpIQUFBQUFBQUFBQUFBTUpFOEFnQUFBQUFBQUFBQWdJbmtFUUFBQUFBQUFBQUFBRXdrandBQUFBQUFBQUFBQUdBaWVRUUFBQUFBQUFBQUFBQVR5U01BQUFBQUFBQUFBQUNZU0I0QkFBQUFBQUFBQUFEQVJQSUlBQUFBcHhQYmozejh5Qi81K0tjN0gwbG4xVy83L1lqbkNRZ0lDSWlyM3c3K0VjOERBQUFBQVBnUmtEd0NBRWlTUWtOREx3Z0pDUm56WTUrblI0OGVEMGdLK2JIUEk4bTNhOWV1djVUVXJZVTJQb01IRDg2UTFMV3BuUU1HRFBpcWllcmd3TURBODl5RlBuMzYvQ1UwTlBSbmtoUVNFakkyUER6ODBsYkVaaHMyYkZocEs5cWRDS3VhdWE0R091b2V0RXBpWW1MZXlUcFdDMzV5OXlBd01QRGNCbFdXa0pDUXNXckQvL2VMakl5Y2VidzJ3Y0hCd3dZTUdQQjFmZEU4ZG5KeXNxRmpTWXBHa3BLU0hKN2xvVU9ISG01UUx2SXNkK3ZXYllxYVNYTEV4OGYvVlpJdE9EajRZcy82Nk9qbytaNTFZV0ZoUHc4T0RrNnNqKzNROGE1TGF0T1k2T3V4SFZnLzdyU2FuNS9mNEFFREJxd1BEZzYrNURoTnd4SVRFL1AxMzhTUEpLbXRZNG1mbjEvL3M4OCsreitTQWdZUEh2eHRaR1RrTFczcDMxckJ3Y0VENHVQalV5VkZEQmt5NUx2dzhQQmZlT3crcmI5ekFBQUFBSUJtL3FNZUFIRG04ZmYzSDlLelo4L0ZXN2R1SFNEcFNNUDlmZnIwZWNYelFhcS92MzljZFhYMXZvYmJidHUzYisvZjhCakJ3Y0ZEdTNYck5xT2dvT0R4SCtFU3ZQVG8wZVBoSGoxNi9ENG9LR2hKZm43Kzc1dHFFeEVSTWMzZjMzL2dvRUdEUHBPazNOemNYMWRXVm01eDcvZjM5NDlyb3Mva2lJaUk2YnQzN3g0blNlSGg0ZGNVRnhjL0kwa3VsNnVpVDU4Kzc0YUhoNi9idjMvL1BFbFZ6WVJuc2RsczRaNFZ3Y0hCUXlNaUl1YnQzNzkvaGlSWFc2ODNPRGg0ZUhCdzhNVUJBUUg5QXdJQ0VnSURBODh1S1NsWm1adWJlMXRML1U3aFBZaE1UazQrNUhRNnk1cUx4V2F6aGFlbnAzZVhkTGlwL2ZIeDhhdURnNFBQYjJyZnRtM2JlclYwblMzNUtkNkRRWU1HZlptUmtSSGdzZHZhbzBlUGg4ckx5ejhzS2lwNjFyUGZ3SUVELzJPeFdQd2JIaThvS0NneE1qTHk5b2IxaFlXRkMwdExTOWZVWC9mRXVycTZYRWs2NjZ5ekhuUTZuVWNPSFRyMGY4MWRYM3VFaDRkUENBNE92ckNwejNLWExsMG1TUXFOaVlsNTdPalJvNk1QSERpd1FKS3FxcXEyOWV2WGIrV2VQWHVTcXFxcThxS2lvbjZibjUvL1NGdk9lN3d4c1Y3QWtDRkQwdlB5OHVhVmw1Zi9JekF3c0h2ZnZuMWZQWExreU51dFBFMzMvL2YvL3Q4SGRydDlVM3g4L0d1N2QrKytzTHE2ZW05VERjUER3eStycTZzcmxsVFlsdXRveUdhejJTMFdpMDJTNC92dnY3K3NiOSsrZnp4OCtQQnFTZTdQcFU5eWNuSnRiVzF0ZmxQOWZYMTlZOUxUMDMwbDFiVjBucnE2dWtxTHhlSW5xWGpmdm4yWFJVZEhQMVpXVnZhK3BMb09ISHNCQUFBQUFLMUU4Z2dBemtESnljbUd5K1dxYkdyZjhPSERjejNMVnFzMU9EMDkzWktUa3pQRHMzN1lzR0dsN2dTUjU3YW53TURBOHdZTUdQQVBkOWxtczRXNlhDNzdzR0hEbW5zUXF5MWJ0blJwNi9VMDFMVnIxNnU3ZCs4K2U4K2VQYVBqNHVMZXI2aW8rTEs4dlB3ZkRacUZSRVpHM3JwNTgrWStnWUdCL1dOalk1K3VyS3pjZmJ4alIwUkUvT2Jnd1lOL2tLVEF3TUJZcTlVYWNQVG8wZThseVc2M3AyL2Z2bjFFNzk2OUg1Wms4ZXlYa0pEUTZJR3d1NjY2dWpvcklDQmdVR0ZoNFNLMUkzRWtTUzZYeTg5aXNmaFZWRlI4SFJFUmNYTkdSa1lYU1E3VlB3ajJURmpVSnloOEpRV2N5bnNndGZ6M3JaK3QwcXlzckt6Sng0dXRIVTdwNTBBNnRmZkFjMWFQeFdMeEN3d01USXFPam43SVhiZDE2OWJvWGJ0MmpXeXE3N0JodzBwMzd0dzV2SVhEVzdwMjdUbzlOemYzZGtrS0RRMjlxS0NnWUZGclkrdlpzK2ZDYnQyNjNlamo0OVAxN0xQUHpuYlhlNVl6TXpQNzd0dTNiMVpDUWtKNmVIajRwV1ZsWlo4MWNhalMzYnQzWHh3WUdEak1YVkZlWHA1YVVWSHhTV1JrNUx6YzNOeDdnNE9EUi9YcjEyKzFKRU9TUE05MzRNQ0IrL3IyN2J1eXJXTmlmZEdSblowOXZYLy8vaDlsWldWZFgxdGJtKzl5dVZxVnVBZ01ET3dkRnhmM2FYbDVlV3B1YnU1ZEVSRVIwd2NNR1BCbGRuYjJsSXFLaXE4YnRvK01qUHhWU1VuSks2MDVkajNic0dIRGlwdW90OWhzdGxEUEdVdkRoZzNMMmIxNzk5Q3FxcXI5N3JybUVyS2VuOUd3c0xDZng4WEZ2ZHZNK1MwMm15Mmt3WG11MmJKbFM2OVQvWjBEQUFBQUFMUWQvM0YxaG5IL0I3L0hRdzkwSXU2L1gxcGFXa2VIZ3BNb0pTVkYwcW45WGlZbkp4dXRQSjlQY25KeXJidnRzR0hEU210cmEvTWtLU0FnWUxERDRmaSs0YllrK2ZuNTlkMjhlYlBYMG5RaElTRmpldlhxOWR6T25UdEhTcW8rZVZmakxTd3M3SXE0dUxnVisvYnR1NjY4dlB3VDk4Tk5kOW5kTGpZMjlybnc4UEJmMU5iV0h2RDM5Ky9uZERxUDJPMzJ6S3lzckFsSlNVblYxZFhWZS96OS9RZFdWMWZ2OHZmM0g1Q1JrZUVuSGJ0M1RxZXpYSkpoc1Zoc1ZxczF5T2wwVmpRVlMzVjFkZGJPblR1VG05aGwzdGZBd01EejR1UGpYOC9Qei85ZGFXbnAzMC9HUFVoS1NuSjR6RHJ4K2h1NnJ5RTlQZDAzTmpiMmo2ZndIa1FtSnljZmF1bHpWeDlYZDBtSG82T2o1MGRHUnQ3aTcrL2ZyN3E2K2dlcDZkbHNKK29VZnc1KzlIc3daTWlRN1Q0K1B0RStQajRSZFhWMXhUNCtQaEgxaWNJUUhmdmVtWWtOOStkQTlUTklrcEtTSEpXVmxkKzU5d2NIQjU5WFdWbjViM2ZaMzkrL3IyZENJU3dzN01yKy9mdW5wcWVuKzBqcWtwU1VWRmhYVjFkb0dJYlR6OCt2VDAxTlRZNjc3WUVEQis2ejJXelJVVkZSZC9qNys4ZFhWMWRuN2QrL2YzcEZSY1UvaHc0ZGVuanIxcTNtZTRnYWxpVXBJQ0FnenVGdzVDVW1KcHFKSEt2VjZtZXoyYnJXMXRhYXk5eGxaMmZmVWxGUnNiYStHQ3FwTWpRMDlNcXVYYnRldG4vLy9qczhydHZyYjlEZU1kSGpYaVZXVmxidUNRME5IZEduVDUvWE16TXo0MXM2U0ZoWTJCVjkrL1o5dmJpNGVGbCtmdjRESHZVLzc5dTM3MXNsSlNXdjV1WGxMWlJVS1VtQmdZRXhBd2NPM0wxNTgrYVlvVU9IbW9sb0h4K2ZDRWt5REtPMi92T291cnE2b2gwN2RpUTBGNnVrNE9IRGh4L2F2SGx6VUV2WGVLSXpqeVNGRGgwNmRPL1dyVnVqUFNzN2VPd0ZBQUFBQUxRU000OEE0QXkwZi8vK1cxdloxSm1ibXp2WHMyTEhqaDFuUzhjU1NVMXRTOUx3NGNPUGV2WUpDQWpvR3hjWHQ4cHF0UVlrSmliKzBOU0p0bTNiMWtlU3N5M1gwVkQzN3QzdmlJbUpXWnlkblQzTm5TZ3FMeS8vSkNjbjU4YjQrUGkvRmhZV1BsVllXUGlZSk9mKy9mdnZUMGhJdUhMbnpwM25EQmt5SkhQSGpoMW5EeGt5SkZPU2FtcHFjbmZzMkhGMlltSmkzbzRkTzg3Mm5LWGcrU0MyVDU4K3IxUlhWMmNYRmhZKzJseE13Y0hCbC9UdDIvZlBUZTFMU0VqWTYrZm5GK3R5dVNwalltTCtHQk1UODBlcGZVbVN1TGk0bFVGQlFlZFlMQlkvaThYaTU1N1Z0SDM3OWtITjlUbFY5OEJUYTkvZlUxUlU5RVJaV2RuS0lVT0c3UHN4a2tadVA3VjdVSjgwVUZKU2ttUHIxcTJSb2FHaEYwaXE2OTI3OStPUzVMbjAyNTQ5ZTBicitBbUFadFcvdjB5U25OSFIwYjhxTGk1K2RmLysvYk9rWXcvNk16TXoremM4L3FGRGg1NUxTa3B5ZUY3UDFxMWJZenpiTkN4TGtzUGgyQ2RKMjdadE05LzMwNjlmdncvQ3c4TW5lTlkxVUNGSlhidDJIWC9reUpFM1dycVdkbzZKMFVsSlNWNEpGb3ZGWXBGa1NVcEtxbXRRYjh2TXpCeHNzOWtxb3FPam53d1BENzh5T3p2N2xyS3lzdmM4MjVXWGwzK3laOCtlNUppWW1MOE1IVG8wNitEQmczOHFMQ3g4TENJaTRuZUdZZFJLS25VbjFrSkNRc2IwN05semNXQmdZR0oxZGZYdW5UdDNucWZXelZ5MDF5OG5aNVBrN05LbHk3WFYxZFhmVlZWVnVUK1hodFBwTEd0dTVsSDlUS0lXWjhqVk85clVjb2dkOFowREFBQUFBTFFkeVNNQTZQeTZCZ1lHQnJlbFE2OWV2WjdxMWF2WFV3M3JyVlpyY0ZOTE54MDZkT2hOMWI4UHcvMlF6MmF6aFRhMTNaQy92My8vZnYzNmZlenI2eHZkM0MvNzYyZlZ1ZmUxK1hvTXcvRHQxYXZYQzRHQmdVTjM3ZHAxY1ZWVjFTYjlkNVpIOTlMUzBnOTI3OTQ5Tmk0dTdyMklpSWhwQlFVRnZ5OHBLVm5kbG5NMHdTYzhQSHg4VmxiV0wxcHFWRmxadWE3aGcvL2c0T0JMZXZYcTlhRGRiay9QemMxZElLbjhCR1BSdm4zN3JwZWtIajE2TERycnJMTis1M0hPbHY2M3ZzbGx1dHFnVmZmQVUwdnZKbXE0WkZ0b2FPaDQ2ZGp5aDFWVlZkOG1KaWFhTTFsOGZYMTcxdGJXSG5DWDYrcnFTcjcvL3Z1aGJRdGYway84SHRRdmZ4YldyVnUzRytwbi9UWGNaeW9ySy9zNEt5dnJmOXpsWWNPR2xlN2V2ZnNDZHprK1B0NmNHZGVsUzVmLzhmSHhpWEtYdTNidGVsTnVidTVOTFZ4MlEvNlNyTW5KeVpYVjFkVlpVcVAzcU1XbnA2ZGJJeU1qZjlPelo4L0Y5VE9velBFaklpTGlKdmN5ZFpHUmtiTU9IejY4VFBVSmpSNDllandRRlJYMU82dlZHckJ6NTg3K1lXRmhWNFNGaFYzdWVYTFBwSVFrK2ZqNFJMWmpUQ3pLeU1qdytuNzE3dDM3L3d6RGNPYmw1ZjNXczM3NDhPR1ZWcXZWWWJQWitsbXRWci9Dd3NLRmZmdjJYUzVwZVhNM0tDc3JhMXBRVU5EWi92Nys4VjI3ZHIydTRmNm9xS2k1SlNVbGI4ZkV4RHhSV1ZuNWJXaG82SlVlczY1TW5zdkdTZEtXTFZ1aW5VNW5pYVR1a3NwaVkyT1gvL0RERHhkTHlwTmtTMHhNekhHNVhFZWJTM0xXNzh2eC9Cd25KeWM3YTJwcWNpWEp6OCt2ZDNwNnVrMlM0WEs1SEpMOEpOWEV4OGYvTFNzcmE3YWtnODFkY3l1MStUc0hBQUFBQUdnN2trY0EwTW5GeHNZdWpZeU12TEV0ZmVvZndvWUVCQVJFT0J3Tzk4UG9rT1RrNUlxR3k4MTVzdHZ0R1h2MjdMbElVa2kvZnYzZS9lR0hINmFwaVJmSkR4Z3c0RXRKQ2cwTkhSMFhGN2Ztd0lFRDk4Zkd4cjdjOElIdHlicWVRNGNPTFhVNm5jWGJ0bTFMbEZUU1RPenAyN2R2UDd0bno1NFA2ZGdTWHZMejgrczFhTkNnNzN4OWZmc05HalRvTzR2RkV0amFjM2J0MnZVS0h4K2Z5UDc5Ky8ranJxN082MkdvcjYvdldibTV1WGNlUG56NEpZL3E0RzdkdWsySmlvcWFHeFFVbEZSWFYxZmk0K056VmtKQ3dwV1NaQmhHbmVmc3JYYnFIaGtaZVlza2E5KytmZC9KenM2ZXFlTXNFWGlLNzBHYmRPblM1ZHE2dXJxRDNicDFteHdZR1BqSXRtM2IrcXArSnN2dzRjT1Axais4dHFoMXN5Q2E5Vk83QndFQkFmR1NmQVlQSHB3UkdCZzQzT2wwT2lUVkRoZ3c0QXRKc3Rsc3daSnNUcWV6UERzN2U3TFQ2YlRIeHNhK0pFbURCZzB5bDYyeldxMGhubVYvZjM4ekNSb1JFWEZMWGw3ZWJmMzY5ZnRVa3ZidjMzK2wzVzQzRTFuTkNBZ0xDN3ZZWXJINEpTWW1adTNidCsvbkxwZkwzdFM3MDVLU2toeVNkUGp3NFpjT0h6NzhrbWRTTFNnb0tLbFhyMTVMZCsvZWZlWGd3WVAvR1J3Y1BEbzBOSFRNdm4zN2JwWlVXMUJRc0xpZ29HQnhVbEtTbzZxcUtpOHpNN09QSkEwZE92VFExcTFiNHlWVkpDVWwxVFZNL0tnZFkySURsckN3c1BHNXVibHp1blRwY20xcGFla25xbDhtMEdLeCtEc2NqbXBKWHg0OWV2UkxTU29xS25yRzNiRisyYnhRU1Y2ek5pc3FLdGJHeE1ROFhsQlFzQ0FtSm1hSnV6NHdNUERja0pDUU1WbFpXVGZIeE1ROFVWeGN2RHcyTnZiUE8zZnVUTlYvUHdzK0xwZXJ5dU1kVzlha3BLUWFTZFUxTlRXNVFVRkJ2WU9DZ3E2MTIrMXBsWldWbTkzWFVMOHNuWm1vNjkyNzk1OXljM01mVVAwUENGUy9ySjFubkxXMXRZY3lNelA3U2xKaVltS2hSMzFlUUVCQUQ0dkZFaDBRRURCUTlZbWowL2s3QndBQUFBQTRodVFSQUhSeSsvZnZ2Mm4vL3YwM3RiVmZ0Mjdkcm9xSmlYbHEyN1p0dlZ2VDNyME1Xa0pDd2w2cjFScms0K01UbVpDUThHMXo3V05pWWg0dkx5OWZXMVJVOU1mRGh3OHZpNDJOZmRuOWNMRWh6d2ZEN2J3ZXExcTNYRlBsZ1FNSDVyc0xOVFUxZWU2bGs5ei9Tc2QrT1Q5a3lKQk1IeCtmNkNGRGhtUzZYSzZqRFE4VUdSbDVaMkZoNFpOZHUzYWR1SDM3OW1INjc3dGt1ZzhiTm16WDBhTkgveUZKUVVGQkk2S2lvdWFFaFlWZDd1UGpFNVdlbnU0dnFhYmg4Um91YzlVZWNYRnhTNDhjT2ZKbTkrN2Q3NmlxcXZwUC8vNzkxK3pkdS9lcWx2cWNpbnZncWJWTHRvV0dobzZ2cXFyYUhoQVFNQ2cvUC85dWYzLy9nZDI3ZDcvVjM5Ky9kMTVlM3IzMXpYeUhEQm15TlRzNyt3YTczWjdSbXVNMjVTZDBEM1ltSkNSc3JaOFJaT1RrNU15eTIrMWJFeE1UZjhqS3locnZUaEQwN2R2M2JidmRubmJ3NE1FL3VzKzFjK2ZPY3hxZWY5aXdZYVdlOVo1SmdRTUhEdnpHWTVrejlldlhiMU1UMTVudDNxNnVydDVudDl2LzZlL3ZuMkFZUnUyMmJkc0dxQjJ6dnZ6OS9mdjE2OWN2TlM4djc4NnFxcXAvU1ZKT1RzNk5mZnYyZlRVK1B2NjlyS3lzeVdvNlllcGp0Vm9EbXppbkxUUTBkRlJGUmNWWGJSMFRHd29ORGIzS2FyVUdsSmVYZjlxelo4OEhvcU9qNzkrMWE5ZVZraW9zRm90TmtyMDl4ODNQejM5T1VxRkg4c2kvVDU4K2Z5NHFLbnBDOWNrbXU5MmVYbGRYZHpnNk92cU9vcUtpWjkwaE9aMU96MWxINWl5cW1wcWEzY0hCd2VlZmRkWlp2OSs3ZCsrRWxzNGZFUkZ4YzI1dTdpUHRpZDNoY096eThmSHA5Ly9adSsvNHRxcXpEK0MvcTcxbFc1SWxXN1prS3g2SzVSRXJBUklJbzFBb0ZHZ1lCVkpHeWdncHBJUXkzcmFNUWhtbHBaUlpTb0V5U3N0OHV3SnZHUzBOS1ozTUxEdDJuRmlXaDd3a1M5YWVsblRmUHl3SldaWWRKNEdFOFh3L24zeWllOGE5NTk3cmE4SjlkSjZqVnF2WE9wM09uMlhMRC9ZelJ3Z2hoQkJDQ0NGazMxSHdpQkJTMU1hTkczSG1tV2ZPMjJiUG5qMjQrKzY3OGZUVFR5T2RUb1BENFFBQWxpNWRpdmZmZng5Y0x2ZUF4NUZLcFhESEhYZmdoei84WVc3L0FCQ0pSSERQUGZmZ3hodHZoRkFvbk5Ybm9vc3V3bU9QUFFhRlFqRnJuNWRkZGhtZWVtcG1wcUJvTkFxYnpZYVdsaFlBd0oxMzNvbXZmZTFyYUd0cnc1WXRXNUJNSm5IRUVVZk0ydGRubVZnc1Bqd1VDdjJqc0x3d3hkSEl5TWgzM1c3M0U5a1pBV0t4ZUlYUmFQeEZaMmVuQVprWkVES1o3Smo2K3ZwTkF3TURGM3U5M2hmeSt3ZUR3ZjkrZ3FlUnRaREFVU0Ztcm0rL3UxeXUrMFpHUm03S3JydUI2YlZCY21ReTJURVNpZVR3M3Q3ZTgxS3BsTCs2dXZvdWg4TnhIUURHWkRJOTduYTdIOHZPWHVEeithVThIcTk4OSs3ZEt5MFd5eDRVQ1J4OUhGUXExY1ZTcWZUb25UdDNObXMwbXF1ZFR1ZERvVkNvQy9QUHlqa28xeURmUWxPMmlVU2lXby9IYzI5cGFlblpBQkNQeCsxYXJmWjZ1OTErVmw2WHFjbkp5YWRyYW1xZTdlN3VYb3E5ekxMNklsd0RoOE54VFNBUStGdDdlM3NnRW9sOG9ORm9yazRtazk1d09OeVQyV2VOVXFrOGJXQmc0UHJzRHN4bTgzWVV3ZVZ5NWZsMVBCNVBaVGFidDd2ZDdsKzQzZTRuNXpzbnE5WEs1cytTeW1BQXNKbFpSV0VBNEhBNDRtTHBMek5yOHN3Z0VBaWFHaG9hL3VwME91LzBlRHo1YXhpbEJ3WUdMcTJ0clgyeG9xTGlCMk5qWTdjVTlsVW9GQ2RrQW95RnZ5dkthbXBxWHV6czdLemExOStKQmMyRTFkWFZQM081WFBjQW1Cb2RIYjFOcTlYR3E2dXJmK0J3T0g2U2FaTUxYTFcydHJvTGo5UGEyanFRdnowNE9IaSszKzkvRThCNGZyblJhUHhsT3AwT09aM09uK2VYT3h5T2E4eG04M3VKUk1MdTlYci9MSlZLWjZRMUZJdkZwZGxnVWpBWWZFZXYxLzlrY25MeStVeWFUd0dLLzI0cVp4aUdEOEJYcEM2SHorZHJza0ZSUHArdnlaWkhJcEZ0YXJWNnJVUWlhUjBZR0xnb1UzelFuemxDQ0NHRUVFSUlJZnVPZ2tlRWZNR3RXYk1HVTFOVHM4cHROaHQrOTd2ZnpTcGZ0MjRkdnZTbEx3RUFObS9lREoxdWVwM3lwNTU2Q25LNUhLdFhyeTU2bkpkZmZobDMzbm5uZ3NlMVpjc1dBTUQ0K0RqZWUrKzlHWUVqQUhqdXVlY1FqOGRuQlk0QTRQWFhYOGZBd0FEV3I1OWVGLzdXVzI5RlEwTkRybjUwZEhabXBVMmJOdUhWVjEvRjQ0OVBaN3A1KysyM2NmNzU1d01BcEZJcGJyamhCaHh4eEJHNDdycnJpaDd6TTRoZldscDZUaktaZEFLUUk3T3dQQURrcFRncVNpUVNHUUdrR2hvYU52dDh2cGZUNlhTZ3NyTHl4ME5EUTJzTEEwZUZzck9YUGlXazBXaTB1OWkzMzBkR1JtN0tObElxbFY4WENvWGxMcGZybDVraVFYVjE5Uy9HeHNidUFPQnhPcDAvYTJob2VFdW4wOTNLNS9OMVhDNVhNVEl5Y211MnY5L3ZmelB6QWhqQTNDL3FGNENuVnFzdmRydmRMNkRJREFhcFZMcGljSER3QXVUZGpUbk1kd0FBSUFCSlJFRlV5M0E0dkFuei83ZitvRnlEL1RFeE1mRncvclpHbzdraUZvdnRpa1FpVy9QTHg4ZkhIMUtyMWQrdXJLeThiWFIwOU1ZaXU1cjN1bjNlcjBFd0dIeFZJcEcwdGJTMDlEcWR6Z2RMU2tyT25KaVllQWg1QVltUmtaR3I5SHI5Z3lqQXNpeUxtY0VmOVBUMExEbUFVNW9WeUV5bjA5RnN1c2EydGpaZjluTTJiVjAraG1GU0l5TWoxODJ4WGxtcXY3Ly9Ba3l2cFRTRFNDU3FxYTZ1Zm1Sd2NIQnRiaUFzbXdCUUpwVktXMk94V0M4TzRIY2lBTVpvTkQ2WlRxZkRUcWN6ZDgrY1R1ZFBBREJDb2JBaG5VNUhrSGN0T3pvNjFQazdzRnF0YkVkSFJ3MEswdFlWMHV2MVA1YkpaTWZaN2ZaaldscGFSZ0NBeStVcVdscGF4djErLzU4SEJ3Y3ZyYW1wZVNFV2l5MFdDQVROMFdpME8zTk40bUt4ZUVVaWtSZ0VnRlFxRmVad09LS2hvYUViQWNCb05EN3E4L24rMSsvM3Z4V0pSSFprajFkUlViRWhuVTVITEJaTGo5dnRmdHJwZFA0YWdDc1lETDZWUHk2djEvdkgvdjcrY3dGQXJWWmZuaTBQQm9QL3FhcXF1cWUzdC9kWUFLblMwdEx6NC9INDI1L1daNDRRUWdnaGhCQkN5RWNvZUVUSUY5eHZmL3Zib3VYSEhuc3NYbnp4eFRuN3NTeUwxMTU3RFRmY01KMEI3SU1QUHNEbGwxOCtaL3RWcTFiaDlOTlBCd0FjZnZqaCtNYy8vZ0d4K0tNbERvcVZBWURENFlESlpKcFJOam82aXBkZWVnblBQZmNjMHVrMDFxNWRpM3Z1dVFkcXRScVJTQVMvLy8zdjhkcHJyOEhoY09DQkJ4NkEwV2ljL3lJQStPTWYvNGcxYTlZQW1BNVlKUklKMU5iV0FnRE1aak9lZmZaWlBQSEVFNWgrbC9yWnA5UHBybzFFSWx2aThYaDNjM1B6anZIeDhidXpLYUNLRUFCSVpmN0E2L1crNVBWNi8xcFpXWG1OWHErL0o1MU9CMUtwVkVBc0ZyY29GSXFUQTRIQVB6RkhlcWJzN0tWQytiTXREaGFaVEZhVC82MzhQRnFKUkZMSjUvUFZIQTVISXBWS1cwcEtTczdKdnNDc3JxNitMNTFPaDF3dVZ6WTFWSEowZFBTVyt2cjZ0OUxwZExLM3QzY2xDbDY0NTV2cjVmdmUwdFpKSkpKMm5VNTNhK0dNajZ5aG9hSDF5TnlqWW9yTmREaFUxMkIvaUVTaXhTTWpJOW5VV1FxV1piTXpFaElqSXlNM0tSU0trd0h3QWN5SWh1L3R1bjNlcjBFc0ZyTVBEZzVlSnBmTFY5YlYxVzFtR0lidjgvbGV3UFNNamhRQUJJUEJmOCtSdHM2YlgyNDJtN2NXdGprSVpEcWQ3bm9Ba0Vna3l5WW5KMStmcCsxVTVvODAwNGVqVUNoT1VhdlZsemtjamcyaFVPanRiTVB4OGZHZldpeVdkOUxwZEd4a1pPVDdCL0E3VVZwYlcvdVVWQ3BkMGRmWGR6U203emtEUUlQcDllQjRHbzNtMG5nOGJqL1FDd0VBYnJmN3Fjbkp5VWVqMGVoSVoyZW5EcGdPdW1VL0E4RDI3ZHZyQVl5WGw1ZWZFQTZILzJNeW1aNVhLcFducFZLcDhNREF3QnFoVU5pbzErdnZDb1ZDNzZ0VXF0TTlIczh6QW9IQU1EVTE1UUdRNnVucFdTSVNpV3JLeTh0dlVDcVZxM2J0MnJWY0lCRHdTa3RMcjJocmErc09CQUtieHNiR3N0OEdLVmNxbFcxK3YvOE5uVTUzcTFBb05QTDVmTDFDb1RqRjdYWS9YbFZWOVdBOEh0K1RUQ2FuQUVDbjA5MHdNREJnLzZ3OGM0UVFRZ2doaEJEeVJVYkJJMElJQUdERmloVll2SGh4YmpzU2llRFNTeS9OYlkrTmplR05OOTdJYmYvM3YvL0Y2T2dvVnF4WUFiL2ZqKzNidDg5SUxiZHExYXBjMjZ1dnZob25uWFRTakRSMkhBNW5WbHE3d3JKTExya0UzZDNkWUJnR0sxZXVSRFFheFFjZmZJQTc3cmdERjE1NElTb3JLM1BIdXZmZWUzSDMzWGZqa1VjZWdkUHB4SVlOR3pBOFBBeUZRb0ViYnJnQkR6endBSll2WHc2RHdRQ1B4NE56enowWGc0T0RlTys5OXdBQW5aMmR1TzIyMjNENzdiY2puVTRqRm92bFpsamxlK1dWVjZEWDYvSENDL05Pc1BsVUV3cUY5V3ExK29xZE8zY2VDV0E4R0F6K1Y2UFJySytvcUxpRFpkbTQxV3BOQVFETHNtbUdZWGdBc0h2MzdpVkNvZEJjVWxKeW5sZ3NidUp5dWFWK3YvK3Z2YjI5SjRaQ29iOExCQUpMU1VuSktUcWQ3bnNtaytrUFBwL3Yvd1lHQnM2ZmJ4eGlzVmpQc3F5UXgrUFZwRktwR09ZSmZId1NwRkxwQ2RGbzlFTUFjRGdjTndBb0JRQ2owZmd6bFVwMTBkVFUxRmdnRUhnem1VdzY0L0c0WFN3V0w4Kzh6RHpUWnJPdEFGQ3FWcXUvcGxLcEx1VHhlTlVEQXdQZjVISzVra1dMRnYwNUVvbHM4L2w4L3h1SlJQNGVqVVlkK2NlMVdDdzkrek5ldVZ4K2xNL24yemhQazNtdlgvNU1oMnl3N2xCY2c4SVVZQXZsY0RqV0N3UUNjM3Q3KzFRNm5VNzYvZjdjdGZCNnZTL01OZXR0YjlmdGMzZ054SmdPTEdWZm9sZm9kTHExNWVYbFZ6dWR6dnU5WHUvTEJvUGhQclZhdlg1b2FHaERLQlQ2ZThGaFNnQ2tCQUtCUHBWSytmTXJlbnA2clBzejdqd2FzVmdzemhzYk9CeU9KUHRNSkpQSmllem5iTnE2MHRMUzAyVXkyWXJkdTNjdlVhdlZHL1I2L1YwY0RrZU82ZlJ6YkRLWm5HaHRiWFV6RE1ObEdJYnY5WG8zUmlLUjkwVWlrYm03dTN1eFZxdTlSU3FWcnBETDVjZG5qc3V5TE1zeURNUEwvT0hYMU5UOEpwVktSYnE2dWxaZ0gzNG5wdFBwU1pQSjlIWXFsZkwzOWZVZEhZMUdoN0xuMWRiV1p1Tnl1ZkxNZWJrR0JnYSttYTFic21SSjBkbEZTNVlzR1M4c2M3bGM5NDJPanViV0c0ckg0MzBMdU03akFFcVZTdVdxd2NIQkc5MXU5K1BJQkJWRklwR3h2cjcrSDZPam85OExCb01mTkRRMHZCR0pSSGFMUkNKTEpCSnhWRmRYUHlLVHlZNFVDQVMxazVPVHozVjJkaTRCNEV3a0VnaUZRbGM1SEk0YnRWcnQyc3cxQ3pnY2pnMFNpZVNZZUR4dUQ0VkNiL3Y5L242V1pibEdvL0VaclZaN2c4MW1PenVSU0hocWEyc2ZtcHljZkNxUlNEZ1VDc1VSaCtKM0x5R0VFRUlJSVlRUVF1Wmh0VnJaUS9FTmYvTHh5TjYvVDhMeTVjdlpTeTY1SlBkbjJiSmxNN1pQUHZua0dlMHZ1ZVNTM0ZpZWYvNTU5czQ3Nzh6VldhMVdOcGxNem5rc3E5WEtoc1BodlpheExNdmVldXV0N0d1dnZjWW1FZ24ydU9PT1kzL3lrNSt3VnF1VlhidDJMWHZoaFJleXExYXRZci84NVMremh4OStPTHQ5KzNZMkVvbXdYL3ZhMTFpV1pkbHp6amxueHQvWjh1eTVuSHJxcVVYSGQ5dHR0N0cvK3RXdjVyNVlIN05EOEZ5S1JDSlJ6VjdhY0RIOUJRTXVBRTZtazdHc3JPd2NnVUN3R05QZnJKK0xVaXFWdGhVV0ZwNmpXcTFlMTlUVXRNdHNObTh2THkrL3ZyRDl4NkEwa3lhdnRGaWx3V0I0VENnVU5nQ0FUcWY3L3VMRmk3ZVZsNWV2bDBna1N3VUNnWG5HamtwTEwxQ3BWQmNKaGNJNmdVQmdsa3FsYlV1V0xBblgxZFc5cmxRcXo4Yk1MMk5JTkJyTjFVMU5UZDJWbFpXMzVlOG5Nek9rS0tWU2VkSjhKMk15bVg0dms4bU9tL2VNTXdwU2ZuR01SdU9NV1RlWmJjNUJ2Z2JLeHNiR3QrY2JkNlplV1hEY2J4UTBtKzluYjVhOVhiZlAyelZvYVdrWmJtOXZUMVJYVi85U0xCWlh0N1cxK1l4RzQxT1o1emJYdjZ5czdGS0x4ZEtQNlJSdE9TVWxKV2UxdGJYNVdsdGJQVnF0OXByNXhnb0FhclY2YmJGeWxVcDFjZUU0S3lvcWJtNXRiWFZWVjFmL0lsczJWeUFsNzJlWWc0SjFiN0xuZ09uckxjQjBXalorWGp0QjRiRXpiYVVBRkppK3ZuSUFFZ0FpQUxMOStaMElBR1ZsWmVka2psZElpT2xBWEdtUnNleVgvSFJ3K2NyTHk2OHNMSlBMNVNzTkJzTmpSY3FQTEM4dnZ5NjdYVkpTOHJXV2xwWmhnOEh3QkFDb1ZLbzFVcW4wQkJSSi8xZUFsMmxYbEV3bWF5NG9Zb1JDWVNNQThhSDQzVXNJSVlRUVFnZ2hoSkM5b09EUlo5c25HVHk2N3Jyclptd2ZjOHd4TTdhdnVlYWEzT2ZObXplenExYXR5bzFsOWVyVmJFOVB6NHhneU1jVlBEcnZ2UFBZZ1lFQjF1RndzT2VmZno3N3dRY2ZzSC80d3gvWWQ5OTlsN1haYk96azVDU2JTcVhZalJzM3NoczJiR0JabGoyZzRGRXltV1JQT09FRWRzdVdMWE9PLytOR3orVm5sbmp2VFE2WllpL2JQd21mNW10d3NIemFyOEY4UVFEK1FSc0ZPUlErcnhrR1B1M1BIQ0dFRUVJSUlZUjhMbnhlLzZlU0VMSkF1M2J0d2wxMzNRVUF1UERDQzNQbGtVaGt4cmJEOFZIMmw0MGJOK0xHRzIvRSt2WHJBUUEvLy9uUG9kRm81ajNPMHFWTFoyd2ZmZlRSczlya2w2MWJ0dzRYWFhRUlBCNFBEQVlEM25yckxUUTBOR0Rac21WWXRtelcwaHc0NVpSVGNNSUowMStDZHJsY3VQRENDK0Z3T0hEaGhSY2lGcHUxN3ZxYy92T2YvOERuOCtHcXE2NUNXVm5aakRxUHg0UC8rWi8vd2Rsbm43M2cvWkhQdGVpaEhzQThEbFlLd0Uvek5UaFlQdTNYSUQ1UDNkUThkZVN6Ny9PNi9zK24vWmtqaEJCQ0NDR0VrTThGQ2g0UjhnVzNlUEZpUFBmY2M3UEtqejMyMkJubEo1NTRZdTd6elRmZkRLMVdtOXRlczJiTnJQNm5uWFphN25ObFpTVzJiTmtDQUVna0VsaXhZZ1hlZi8vOUdlc2JMVjI2RlAvNjE3OGdrVWh5WlR0MjdJQmNMa2NvRk1JNzc3eVRDMEF0WGJvVTVlWGxNNDduOC9ud3pqdlRhNXVYbDVmanVlZWV3N25ubnB2N0d3Q2NUaWZPUGZmYzNKcEgrY2ZLZXZIRkYvSE5iMzRUbXpkdnhrc3Z2UVNoY1BwTCsxNnZGMmVkZFJhT1BQTElXWDBJK1R5U1NxV3Q0WEM0RXdETml2dGk0R0grWUFNamtVaVdSaUtSRHcvV2dBb0lNUjBJNDJBNi9WendFSTJERUVJSUlZUVFRZ2doNVBPSDBtTjl0bjBTYWV0V3IxNWQ5TSt5WmN0bWJCOTIyR0hzNnRXcjJZMGJOODVJdHpaWEdyYTUwdFlORHcrenh4MTNYTkUreGRMV1BmSEVFK3laWjU3Sm5uamlpV3dnRUdCWmRucDlwa0xac25RNnpTNWZ2cHk5NElJTGNuK2ZmdnJwTE11eTdNTVBQOHl5N0VkcDYxS3AxSXg5Yk5teWhWMjVjaVhyOC9uWXA1OSttcjN2dnZ0eSs3eisrdXR6L1Q5dTlGeCtxbkRiMnRwOG44U094V0x4RVRLWjdKaFBZdDhIZ0NPWHk0OHFWdEhlM2g1SDhiVmM4aFZHWUdYei9TeVhsSlNjSVJhTHEvS09NV05hWUdscDZZVWlrY2cwM3dIbld2Y2xuMVFxYld0b2FQaDNaak8zUGsxbWJBZjFpelA1NTV0UEtCUTJxdFhxS3hheUQ2VlNlYlplcjcrcnNOeGlzZlJnamhTRjFkWFZENlBnWEtWUzZaTG01dVlCa1Voa0xHemYwTkR3VHJHMXl2S0k5dko3U2o1UDNYeDBDL245bDEwYlNTUVMxV1RPdTFCMkRaN3lJbldReStVclA2bm5yNldsWmZpVDJDOGhoQkJDQ0NHRUVISW8wY3dqUXI3Z3Z2Lzk3K1BlZSs4dFdwYy9Nd2lZbnBWem9ONTk5MTFZTEpZRnQxKzdkaTIyYnQySzd1NXU5UGYzbzdXMWRkNzIwV2dVdGJXMVJXY2VYWFhWVmJsMm16WnRndGZyeFRubm5BTUFtSnFhd2s5LytsT3NXN2NPU3FVU2E5YXN3UlZYWElFbm5uZ0NicmNiNFhBWVYxNDVhMDF5OHZuRGNMbGNaWDZCVkNwdFZhbFUxdzBORFYwS0lMMi9PMWFyMVd1bXBxWmNvVkRvbnd2dDA5N2VIa3NrRXJrWDAwS2gwQlNQeCszNWJRUUNRZFcyYmR0RStXVldxelZkMkM1L0gxdTNidVVBMDRHTjJ0cmFqUTZINHp0ZXI3ZndBZWRnL2xsSC9LYW1waTArbis5M282T2pQOGI4NmRGeUZpMWE5RSs3M1g1dXdRd1dtY0ZnZUZncWxTN3I2K3M3RHdBYUd4dmZZeGhtMW5vOUVvbWtSYTFXZjd1d2ZIeDgvSGFmejdjUkFKUks1Vm5KWk5JQkFEcWQ3Z2VwVk1vN01USHg4RUxHdDFEdDdlMnhaRExwemkvajhYanFiZHUyaWN4bTg0YzlQVDNMQVBBV0wxN3MyTHAxSzFQWVg2UFJyQlVJQkNhMzIvM1lYZzdGVkZSVTNESThQSHgxWVlWUUtHd0VVR3pmR3pRYXpYcXBWSHBZdHN6ajhUeXYwV2pXODNnOFZVMU56ZjlteTRlSGgyOE1oVUovRHdRQ3IrdjErc2YyN05sekpCWXcyMHdxbFg2NXJLenNUSUZBWUJTSlJKWlVLalhSMDlOenVOVnFUU2NTaWFIOHRudytYNzl0MjdaUFluMGx0VktwUExha3BPU3JTcVZ5RmNNdzNJR0JnWFA5ZnYvZkNoc0toY0tteXNyS3V6bzZPaG9BZU9mYW45VnFuVWlsVXY2NURzamxjcFZidDI3VkFIQVhxemVaVEwrWFNxVXJpdFYxZG5ZV0RTUVNRZ2doaEJCQ0NDR2ZSaFE4SXVRTGJzbVNKVVhUMWgxMzNIRXp5czgvLy93RFBwYmRic2Vqano2SzIyKy9mY0Y5WG43NVpmaDhQbHh4eFJXNDhzb3I4ZXl6ejg3YmZteHNyT2o2UzVPVGs1aVltSURQNTBNc0ZvUE5ac09tVFp0eXdhTUhIbmdBRW9rRTMvakdOd0JNQjg2dXZQSktYSEhGRmVCeXVYajY2YWRuQmRQSTU0UEZZckhOVlJhUHgrMGlrY2c4UGo1K0p3NGdjQVFBWXJHNHplLzMveVMvckwyOVBabE9wMFBaN2N5TDZSbkJnSzZ1cnJxODlySDg3V3haNGJGWWxrMFV0aXZXUGhxTkR2WDM5NSt4YU5HaU45UHB0Q2Nlai9jMk5EUjhBQUFNdy9CYVcxdkg4dllaSzNqNVBkWGQzWDFjWFYzZHI1dWFtcmIyOS9kZkVvMUd1K2U3Qmo2ZjcrVlVLdVdXU0NUTDhvTkhDb1hpYUpabGZidDI3VG9NUUF3QWR1L2VmVVN4ZmJTMXRmbDZlbnFXekhNWXByUzBkSTNENGZnMkFNamw4aStOalkzZE9kKzQ5bGRuWjJlVlZDcHRDNGZETzRDUHJxMVlMSjQxUHJGWXZMeWhvZUV2MlcwdWw2dE1wVkwrK1dhNjdkaXhvMFNsVWwwVWk4VzZRNkhRZndRQ2dkbHNOdjg3djAxcmErdDQvcmJINDNtOHBLVGszSzZ1cnNWYXJmYTdRME5ENndDd2l4WXRlaTBhalc3cDd1NXVycTZ1L3BuWDYzMDFGQXB0enZZYkh4Ky9WNlBSckZPcFZCZDZQSjc1ZjlGT2N3YUR3VTFHby9IWE8zYnMwQ0lUUEV5bjA1R2RPM2ZXNURjczlqTjZJUGg4dm43eDRzVWRJcEdvTVJ3T2J3MkZRbS9iN2ZaelVxbFVMOE13R3F2VnlxYlQ2WEN4dmt1V0xISGtiM000SEduaE03ZGp4NDZTdVk2OXQxbFNkcnY5bkgwNUYwSUlJWVFRUWdnaDVOT0tna2VFa0p4Z01BZ3Vsd3VYeXdXWlREYWo3b1VYWGppZ2ZiL3l5aXU0Ly83N3NXN2RPaHgxVk5Fc1diTzgrT0tMK04zdmZvZkhIMzhjNWVYbGFHMXRoY2xrd3RUVUZGYXRXbFcwei92dnY0K21waVlBd0lZTkd4QUlCQUFBRHo3NElGNTc3VFdvMVdvc1g3NGNLcFVLZXIwZW5aMmRzTmxzK1B2Zi80NW5ubmtHZ1VBQS8vem5QL0g2NjY5amZId2NkOXh4QjJLeEdLNjU1aG8wTmpiaXBKTk93bUdISFRaanpTZnkyVllRWk9GWnJkYXBycTZ1T3JGWXZOeGtNdjFtZUhqNEtwL1A5My83dTMrRHdmQ0VTcVc2aUdFWTRhSkZpLzRJQUF6RENMTXZyUE5mVkJkN01kM1UxTFF6KzVsaEdFSCs5bHptYThjd3pJeFVkTUZnOEw4REF3TnIvSDUvSjRDeGpvNE9OUURHYXJVbU01OEJ6QW9BOE1SaXNUWWFqWTdZYkxaVHRWcnQ5MFVpMGFMNWdrY05EUTMvNHZQNXVjaXVWcXU5aG1FWVFYNEtNb3ZGY2dvQVJDS1I3ZjM5L2F1enh3Mkh3N2xBRTRmRGtlV2xwSU5RS0t6SkQyb3BGSXBUaEVKaFRTQVErQ3NBbFV3bVcxbGJXL3NibG1WVEFORGMzSndMRm82T2puNS9jbkl5Tnd0bmZ6UTBOSHk0a0ZrMTBXajAzZXk5VmlnVVgxV3IxV3Z0ZHZ0Wm1XcXVWQ3I5VWpnYzNsVFFUYTNWYW0vczd1NytrazZudTE0aWtSeVdmMCtzVml2YjBkR2hROTVhUmFXbHBSZU9qSXdzTTV2TmYrVnl1U3F6MmZ3T0FEQU1JMDZuMDJxejJmd2ZBQUtoVU5oa3M5azI1eDByMnQvZnZ5YVZTdlVhRElaZmxaU1VuSVVpV2x0YjNRQ1FHVWVud1dCNEFndWNkWllkYzhITUhnYVlEZ3JtQ2hpR096VTE1ZXpxNnFyTEhvL0Q0VWhiVzF2ZERvZGpRenFkVGd3UEQ2OFBCb05iQUVTei9iUmE3WGVrVXVteEFMQjkrL2FaL3hFcmptZTFXcWNXT3ZaQ1dxMzJCclZhdlpiUDUrdXpBZWU1Z3JhRUVFSUlJWVFRUXNobkRRV1BDQ0U1SDN6d0FXNi8vWFp3T0J4Y2Z2bGVseFhCTGJmY1VyVDh0dHR1QTRmRG1WR20xV3J4NElNUG9yMjl2V2lmZGV2V2djK2YrZjYxcHFZR1R6NzVKRlFxRlFEa2drSkhIMzAwSG5qZ2dSbHRyNzMyV2dCQWYzOC9McmpnQWdCQVgxOGZIbjMwVVp4enpqbG9ibTdHcFpkZWlwcWFtbHdmbVV5R29hRWhMRnUyRE8zdDdmRDcvYmpra2t1d2RPbFNuSGZlZVRqdXVPTnlzNDFPUHZsa3ZQenl5M2ptbVdjd01qS0NiMzNyVzN1OVB1VFRUU3FWZnJtbXBxWm95akNMeFdJVENBU0dkRG9kMXV2MTkrdjErdnVCL1hzeFBEUTBkTG5iN2Y1bGJXM3RTMTFkWFkwQVZLMnRyZlBPME1uWDNkM2RuUDNjM3Q0ZXk5L09saFgyWVZrMlVkaHV2dlkrbis5UEJVVzhWQ3FWbUd0TUVvbWtiZEdpUlg5MnVWejNPSjNPaDUxTzU5MlpxamxmMk8vWnMrZm96RWRPZVhuNXRUS1piSmxBSUtqMSsvMS9EWVZDLy9ENWZLOENtUE9ZQzFWUlVYRno1bU5LcTlWZTVQRjRmcDJaZlFPcjFjcnUzTG16RG5uQmxrT0FyOVBwYm5BNEhOL0lLeE0zTmpiK3JYQUdUSGw1K1RjemdZbC9jYm5jc3Q3ZTN2bG1YQUVBdkY3dmN3REE1L09yNWt1VFZteWRubEFvOUhjQUdCb2FXamMwTkhRbGdGUmV0Y2hxdFVhendhdXFxcXFIbEVybHFUd2VUNVVOQUhaMWRaazVISTZrdWJsNW9HRFhNNlp0N3RpeG93cEFkc2Fkem1xMWp1VUhVYVZTNlpLYW1wby9BTGtnRlpZc1dSTEtmbFlxbGFmWDFOVDhMOHV5K1lFZkRvQmtYMS9mNmtBZzhPWmM1MTBnNVhBNE5oUVdMblFOSTZmVGViZmY3MytwcWFtcG40SkdoQkJDQ0NHRUVFSStieWg0UkFqSk9mNzQ0M0g4OGNjdnVQMFpaNXhSdFB6MDAwK2ZWYlo4K2ZKNTkxVXNHTE5pUmRGbEkyWUZqdkxMYnJycHBselp4UmRmaklzdnZuak9ZNTV5eWltenlqWnYzZ3loY05ZeUt4Q0pSRmk5ZWpWV3IxNDk1LzdJWjBzNEhONVUrTUpYS3BWK3VhcXE2Z2VSU0dTcncrRzREVURnNHppV1hDNC9OaGdNYnM1OE5zZmo4VjBMN1p1ZlZpOHpVMmRXbXIxQzg3VXJuSGtFQUVxbDhteS8zLzhLUGdxcVNGaVdMWnIyQ3dBaWtjaVczdDdlbFVhajhiblMwdExWL2YzOUY4Ymo4YjJPUzZGUW5GeFpXWGxISkJKNTEyNjNYOVRlM242bXkrWDZWWGw1K1RxOVhuOVBNQmg4M2VQeFBCa09oenV5ZmZ4Ky94dDJ1LzNNN0haYlc1dHZ6NTQ5SzdQYkpwTXBOeXVzcEtUa1RCNlBWNTdkTGkwdHZkamhjRnk4dDNFZEFFNDZuZDZuUUZSbFplVXRZMk5qOTBTajBaRzl0WFc1WEkrNVhLNm42dXJxL3Rmbjg5MGJqVVlkMlprNFdmbHA2MncyMjFjaWtjZ1dBT0R4ZUpyR3hzYTNGekltclZaN1RYbDUrUTA4SHE4a3MzNFcxMncyditkd09MNGZEb2ZmS3RabmVIajRPNEZBNEM5MWRYV3ZkM1YxbWJQbEF3TUQzeWljelZWYVd2cU4yWHZZTDNJQXpNREF3THg1VkJzYkd6ZFhWVlhOV3N5UHcrRklpNld6bTVpWWVCWkFiamJVZkVHM3d0bUJjcm44TkdBNkxXRTBHdjJncGFWbE1Gdkg1L01ycDZhbVJyUGJ5V1J5Y3RldVhmTXYzRWNJSVlRUVFnZ2hoSHhLVVBDSUVFTHlGQXNja2M4OWFWbFoyYm5sNWVVYkpCSkplektabk9UeGVEcUx4ZkpWQUdCWk5qblhMSjZGa3N2bEozczhua2NBUUNLUkhCTUtoZjY3a0g2eFdHejNybDI3MnJMYnhkWThXcng0OFk3Q2ZqYWI3ZFJBSVBCR3NYMHFGSXJDcUdtWnlXUjZZV1JrNUVhZFRwZU52akk4SHE4a1AxREJNSXl3dGJYVm5aMzlFWXZGN0x0Mzd6NUdyOWZmZ1lLWkpaaE9SYVlUaThVR0RvY1RDNGZERG92RjhoNEExdUZ3WEJNSUJGNEhnTkhSMGRzVGlVVFg4UER3ZDRhSGgyOHFMeS8vWmsxTnpaK21wcVpHaG9lSC84ZGdNRHdLQUdhemVVYmF1dnh0b1ZDWXV4NHFsV3J0OFBEdytrV0xGcjBKQUVORFExK05SQ0s1bC9lZkFPRjhRYlpDU3FYeVJKMU9kL1BvNkNqWGFEVCtWcWxVZmpXL1B2OTZaNjV6dUx5OGZEMkFoTnZ0Zmp5di9HUGxkRG9mZERxZEQrYk5Ta3NORGc2dXI2K3YvN1BOWnZ0cU5pQlZxS3lzYkRXQXRNRmdlSFJvYU9oMmk4WHlid0NvcUtpNFN5Z1VMb3JINDMzNTdiMWU3NHY3T0RTK1FxRTRTU2FUSGNiaGNDUnRiVzFEZS9icytZckpaQ3FhUnpXZFRvZDM3ZHJWbGtsWkp4T0pSS3BZTEpZTjVzaXNWbXR3Z2Vuc0ZxeWtwT1NNWkRMcEtpc3JPMGNzRnYrd3M3T3pCcGtnN0pJbFMwS1pRQlFEWU42MWtnZ2hoQkJDQ0NHRWtFOGJDaDRSUWdqNVFwSklKSWVWbDVkZnBWQW9UdWJ4ZU9WYnQyNFZva2phdFBiMjlnTk9jY2JsY2t0bE10bVh2Rjd2WDhyS3lzNGZIQnk4ZEw3MlFxR3dMcnV1VDB0TFMyNW1DY013d3Z6dHJKYVdsbkc3M1g2U3lXUjZ2ZGorK0h5K2ZtcHFhdFpNbDg3T3ppcVZTblZhS0JUNnA4dmx1dC9sY3QwUEFHVmxaZWNZamNZWFIwWkdydmQ0UEw4cHNrdUpRQ0F3aU1WaVF6d2V0NnRVcWd0NFBKNUJMQmJYQU5OQkxvWmhlRk5UVTJOdXQvdlg0WEQ0bHY3Ky92TXpRWWgwWmg4YXJWWjdyZFBwL0VsbU8reHl1WDdwY3JrZUY0dkZTNlBSNkFjOVBUM0xDZy9jMXRibXl5L1B2eDZqbzZQZmlrYWp1WlJqaXhZdGVyL0l0UnJJZm83SDQvMTU2ZlQyaHlLVlNrMHVwS0ZVS20zVGFyVjNZRHE5R2dZSEI5ZmtWY3VzVm11d01EQWtFQWlhOUhyOUE2RlE2RitOalkzdnBWS3BrTTFtTzJHdXRHcjVNMmFTeWVURTd0MjdqNXRyUEh0THpSYU5SdDhmR2hxNlFpcVZIamxIOEVnckVva3N5V1RTNi9mNzM2cXZyMysycTZ1ckhwa2dpZFZxWlRNemttWTlQMjF0YmZuSG5uUE5Jd0RpUllzVy9Ta1FDR3hLcDlPeFRMcTdzRUFncU1yTWtKcGh5WklsMlZSNEtDc3JPMVd2MTkvYjJkbFpQZDk1RnJQUXRIVnl1ZnkwYURUYUpSS0p6Q01qSTljTGhjSkdqVVp6cFZBb3JCNGVIdjVlcGhtL3FhbXBZMkJnNFB4SUpMSnRYOGRDQ0NHRUVFSUlJWVFjS2hROElvUVE4b1hFNS9OTGVUeGUrZTdkdTFkYUxKWTkrQmpXMjVuTDd0MjdqNnVwcVhuU1lySHNuSnFhbW94RUloL00xejRlajlzNk96dDEyZTJ5c3JMejFHcjF0M2c4WG1ra0V2a3dGb3Z0R0JrWnVibXdYelo0b0ZhcjE2WlNLYWZYNi8wekFKN1ZhcDJhS3hWWGFXbnBPUjZQNTZXOElrYWowVnd6UER6OG5ZcUtpanM4SHMrYkFNYXlsUWFENGVkcXRYcERPcDBPSlJJSlJ5S1JHRW9rRWtOVFUxTzJTQ1R5WDZsVWV1eXVYYnZNc1Zoc0dFQnVUWnBGaXhadHpEOHVoOE9SY2JsY1pWdGJtN2N3bFZnOEhuZHdPQnh4c2ZGeXVWeTUyV3plbnQzbThYZ3FzOW04M2UxMi84THRkajlaN0hwa1dhMVdObjlteUlHU1NDU0dSQ0t4MS9SekFNRG44MnRHUjBkdmJtaG9LSm9HcmhndWwrdDN1VnozUlNLUjduZzgzaDJKUkhabjlxVXZYQitwTU1qSjQvRTAyUURrL3ZMNWZCc0JTQUJ3aFVKaEZjdXl1VFdRcXF1cmIvVjZ2YzlydGRxYi9YNy9IL3grLzU5TUp0UHZ4R0p4Ym1HNzdGcEl3RWZyaFVVaWtmZDZlbnErQkNDYXFacTE1cEZRS0t6WDYvVS9CaERZdG0yYkJrQWdFeGhhOEN3dnNWaDhlQ2dVK2tkaGVYNlFDZ0JHUmthKzYzYTduOGd2VzJqYU9wRklWT3Z4ZU80dExTMDlHd0RpOGJoZHE5VmViN2Ziejhyck1qVTVPZmwwVFUzTnM5M2QzVXNCeEJkNkRvUVFRZ2doaEJCQ3lLRkV3U05DQ0NGZlNINi8vMDIvMy85bWRqcy9JTEdQZUdxMSttSzMyLzBDZ01nY2JhSmpZMk8zbXMzbWJSd09SeUlXaXcrUFJxT3pac1VVbzlGb3ZxMVdxNysxYTlldUU5cmIyeDE5ZlgzbjFkZlh2MXBiVy91Ny92NytLd0Y0Q3Jwb0t5c3Jmekl3TUpBL3N3V0ZheUM1M2U1SG5FN25jektaN0hpYnpaWnJXMUZSY1NmTHN1ekV4TVFqRE1Pa201cWFOdG50OWxOanNkZ0FBQXdORGYxb2FHam9OZ0RGWnR6SURBYkQ0N0ZZckwrd292Q0ZmSDE5L2Faa01qa3VGb3VYZEhkM0h3L0FsVjh2bDh0WDZ2WDZCd3YzdzdJc2k0TGdUMDlQejVJaVl6a1FlNzJuZS9ic09WeXBWSjUxUlhuMEFBQWdBRWxFUVZUT01BeGJWVlYxei9EdzhBMTc5dXc1SEFDMmJkczI2OTlYUHAvdmxYMGRSRFFhSFJrWkdjbW1FaFRLNWZKbHdXRHdQd3ZwdTN2Mzd1VjFkWFYvNmVqbzBCYld0YlcxK1hwN2U3K1VYNVpKLzhjQklFUmVnTU5rTWoxWFVsSnlKZ0JNVGs3bTBzVWxrMG12MCtsOFFxdlZab09ZYWJ2ZGZrNjJmcTZaUnowOVBmTXZnQWNnSG8vMzV1MXIxcnBqRE1NSW1wcWFkczZ6QzM1cGFlazV5V1RTaWVsMWtvTFppdndnMVlHYW1KaDRPSDlibzlGY0VZdkZka1Vpa2EzNTVlUGo0dytwMWVwdlYxWlczalk2T25xalNxVzZ1TEt5OGtjakl5TS9uSnljZk9yakdnOGhoQkJDQ0NHRUVQSnhvdUFSSVlRUWdya0RFSHRMV3llUlNOcDFPdDJ0aGJOZUN0cFUxdGJXdmpFNk9ub3p5N0xSeHNiR3QyMDIyMm5BekhWdThvbkY0dXJLeXNxSCtYeStidGV1WFY4R01KR3BDdmYyOXA1a01CanVhMnRyczNrOG5sOTV2ZDdudytGd0I0RFN4c2JHamNGZ2NITlZWZFY5NCtQanVzbkp5ZGVCajJaKzVGT3IxVmVFUXFGL0FmQUNrQm1OeGdjVkNzWEp2YjI5UndHQXkrVjZsR1ZaVGtORHc0Zmo0K04zdTF5dXgxQVE1TmtQWXFQUitERExzdW4rL3Y0MVdxMzI2dWJtNWcrR2g0ZXZ6Y3gwWVFFZ0dBeitlNDYwZGQ3OGNyUFp2TFd3ellGYXlEME5oOE1EVlZWVlg5dTllL2RST3AzdTVycTZ1bGRzTnR2cWozTWNBb0dnU2FWU25TbVZTbytWeVdSSFJxUFJqdDI3ZHg4NVg1OXNFSlJoR0NhelB0U3NvQ2lYeTVVYkRJWmZBNERiN2Y1RktCUjZxNjZ1N2kyLzMvOXFmWDM5YTZPam85ZUd3K0ZPQUxEYjdlY0JFR0I2RmxsdWR0N1kyTmd0T0VUcitMQXNteWkyRGxrMmJaMU9wN3MyRW9sc2ljZmozYzNOelR2R3g4ZnZqa2FqNzh5eE93R0FWT2JQQVJHSlJJdEhSa1orbU5sVXNDeWJYUXNzTVRJeWNwTkNvVGdaQUwreXN2SkhlL2JzT2I2K3Z2NXZGRHdpaEJCQ0NDR0VFUEpwUmNFalFnZ2hCRE5UYk8wTHVWeCtWQ2JvVVpSWUxEN0NaREw5M3UvM3Y1S2RxWkJPcDFPaFVLZ1RBUExYdWNtbXhCSUlCRTJOalkwZnVOM3VKL3I2K3M3RDdGUlhVME5EUTFlNzNlNW5LeXNyYnpXWlRHL1k3ZlkxdGJXMVQvdjkvdGNjRHNkVlFxR3dUcWZUM2FMWDYrOWdXWFlxRTZSS1l6cXV3R1VZaHI5bno1N0djRGo4S2dDQnhXTFpta3FsZkwyOXZVZkZZckhCN0lFbUppWWVDWWZENzFaWFZ6OHNGb3NYRHc0T1hyWWZsMGtzazhsV0tCU0tFMVVxMVpwQUlQQVhtODEyQm9DMDArbDhNQktKYk5IcjlmZnA5ZnFmK2YzK1A0ZkQ0UTh6S2ZmOG1mNGxBRklDZ1VDZlNxWDgrVHZ1NmVteDdzZDQ1clczZXdwQVZsOWYvNmZ4OGZGN0FDVEh4OGR2MStsMDN6V2J6WC92NmVrNVZTZ1VLdVB4dUVzcWxkYXlMRnNzSGFLbXBhVmx4dm8zVTFOVEk0VnI3VGdjamcxY0xyZmM3WGIvd21hem5ZZnBJQitBMmV2eU1BekRCWEpCMEFxRHdmQkRyOWY3cC9IeDhkc0xENTVaTnlvWExDMHJLenZQN1hiL2NueDgvS2RsWldXWFZsZFgvMFlnRUJnQnBGbVdUUUpJc2l5YjVuQTRJb1poeEN6TEpqbzZPb3pJU3lNbkZvdFhtRXltWCtjZngyS3h6SmdkbEptSnRFOUVJbEV0eTdLQ2REb2R5enRYUWVGTXVpeWhVRml2VnF1djJMbHo1NUVBeG9QQjRIODFHczM2aW9xS08xaVdqVnV0MWhRQXNDeWJaaGlHQndDN2QrOWVFZzZIZCtSZm4zMGRKd0E0SEk3MUFvSEEzTjdlUHBWT3A1Tit2ei8zTStUMWVsL3dlcjB2RkhSaFFBZ2hoQkJDQ0NHRUVQSnBZTFZhMmZ4OC9lU3pKWHYveU9jTFBaZUhYbVpHUUZGS3BmS2srZnFhVEtiZnkyU3k0K2JwLy9XS2lvbzdpOVhwZExwYjg3ZlZhdlVWMmM4aWtjaFUySDZ1RithWVRqVW1WeWdVcDg0elZBWUFGd0EvODJmR0YwZ0VBb0VsVXo4ZjBWN3F1WE5jUzFsZFhkMmJlcjMrTG9GQU1HY0FRU0tSV0NzcksyOHpHQXlQWWpxRkdnQ2dwS1RrckxhMk5sOXJhNnRIcTlWZXM1Y3hRSzFXcnkxV3JsS3BMc1lDWHRqdjdaNmFUS2FObFpXVmR4UTU3am9BaXRiVzFnbXIxY3EydDdmSHFxdXJIOGh2TTg4OVhEQ3BWUHJsd2pLWlRIWjg1aVBQYURRK3E5Rm9OaUR2R2hhTS93OEZSZk5kRXo2bTF6MlNZUHJuakpmZjNtZzAvbllmaGw2TXdtQXdQRFpYWlVORHd6OHRGa3V2VHFmN2ZyYXN2YjA5VnF4dFp1YVJTQ1FTMWV6bG1GeE1ud2NYTTYrUnNyR3g4ZTM1T21icWxmbGxwYVdsM3lob051L1BXRmxaMldYTnpjMURtWjhYUWdnaGhCQkNDQ0hrVTRtKzhmZ0ZrMzFCWGJqUU52bHN5TjYvTFZ1MkhPcWhrSS9SMHFWTEFkQnpTY2huaUFKRjF1SXB3T0FRcFhVamhCQkNDQ0dFRUVJSU9WQkZ2NUZLQ0NHRUVFTG10TGZBRVVDQkkwSUlJWVFRUWdnaGhIeUdVZkNJRUVJSUlZUVFRZ2doaEJCQ0NDR0U1RkR3aUJCQ0NDR0VFRUlJSVlRUVFnZ2hoT1JROElnUVFnZ2hoQkJDQ0NHRUVFSUlJWVRrVVBDSUVFSUlJWVFRUWdnaGhCQkNDQ0dFNUZEd2lCQkNDQ0dFRUVJSUlZUVFRZ2doaE9SUThJZ1FRZ2doaEJCQ0NDR0VFRUlJSVlUa1VQQ0lFRUlJSVlRUVFnZ2hoQkJDQ0NHRTVGRHdpQkJDQ0NHRUVFSUlJWVFRUWdnaGhPVHdEdlVBQ0NIN2J1blNwWWQ2Q0lRUVFnZ2hoQkJDQ0NHRUVFSStwMmptRVNHZklTekx2bitveDBBK01Uc1A5UUFJSVlRUVFnZ2hoQkJDQ0NFRW9KbEhoSHltYk51MjdZaERQWWFEeFdxMXNnQ3dkZXRXNWxDUGhSQkNDQ0dFRUVJSUlZUVFRcjVJYU9ZUklZUVFRZ2doaEJCQ0NDR0VFRUlJeWFIZ0VTR0VFRUlJSVlRUVFnZ2hoQkJDQ01taDRCRWhoQkJDQ0NHRUVFSUlJWVFRUWdqSm9lQVJJWVFRUWdnaGhCQkNDQ0dFRUVJSXlhSGdFU0dFRUVJSUlZUVFRZ2doaEJCQ0NNbWg0QkVoaEJCQ0NDR0VFRUlJSVlRUVFnakpvZUFSSVlRUVFnZ2hoQkJDQ0NHRUVFSUl5YUhnRVNHRUVFTElaNHhNSm1zRy9UdU9IRHl5T2NwNUMrd3ZBTUI4VEdNNUpPaVpJNFFRUWdnaGhIelIwUDhBRVVJSUlZUWNPaUtqMGZna3BsK3V6MkEwR244N1Y2ZUdob1pPQUpJaVZVeDVlZm1WY3JuOHFIbU95UUZRdXBEQktaWEtFNHVWQzRYQ2hybU9zVDk5QUVBdWx4OE5RSjNkVnFsVWF6SmpsYy9WUjYxV1g1NzliRGFiM3dVZ25xc3RBTWhrc3VQS3k4dXZuNjlOSWJGWWZIaEJFU09UeVk3Ri9QK096cS9qMU5YVi9RVUFmNDc2SElWQ2NVcDFkZlVEK1dWYXJmWWFqVWF6WVYvR3ZBODRjcm44S0lsRVVqbGZJN1BadkttMHRIUjFmcGxHbzltd1pNa1NId0JoUWZOU0ZQeHNhclhhOVVhajhha0RHQ2NYZ0VJc0ZsY0poY0pGQjdBZjRDQStjMkt4dUtxNXVYa0llVC9EQW9IQTNOalkrSi85Ry9xQ0xPaWVFa0lJSVlRUVFzamVMUFRiZ29RUVFnZ2g1R09tMVdxL3hlZnpxd0VrZERyZHJTVWxKV2RsNjhSaWNiTllMRzdOYnZmMDlDeVpiMTlTcWJTMXNyTHlJVDZmcngwWUdQaG1YdmtTcVZSNmdrZ2txaE9KUkJheFdOdzhPVG41a3NQaFdEL1h2bFFxMVpwWUxMWkRyOWMvNFBmN213MEd3eE1DZ2NBb0VBZ3FBWUJoR0w1QUlLaUp4K085QU9EeGVGNUlKcFBEKzlySDZYVCtPSE5Ja2Nsa2V0Vm1zNTBWRG9mZkFnQ2owZmlNeCtONXM3bTUrYjJKaVluSG5FN25QUUJTMlRGS0pKS2xKU1VsWjd2ZDdpY3kyMGRnT3Nnd0YyNTFkZlVESXlNak53aUZ3a1VORFEzLzRQUDUrcW1wcVpGc0F4NlBwN1BaYk1jR2c4SGN5MzJ6MmZ6UGJkdTJpZkwydzZtb3FMZ2xFQWo4MmVsMFBsUjRFSkZJWkt5cHFkblkwOVB6RlFBVEFEZ0toZUlybWJGTkFZREJZSGcwbVV4T2pvNk8zcGpmTnhBSXZGdGRYZjJ3U3FYYTRmRjRuZ0dnMVdnMDEvYjM5NTlXZUJpcjFScE5wVkwrZWM1MytxUzVYT1hXclZ0TEFmZ0s2NnFxcW42cTBXaXVkYnZkUDQ5RUl0Zk5zUXVOV0N4ZTV2VjYvNTVYSnRkcXRkK054K1A5T3AzdW12SHg4WjltSzNRNjNRYVpUTGJTWnJPZERpQU9BRXFsOHV0T3AvUEIrY1paVlZYMW9FS2hPSkZoR0I0QUhzTXdQSVpoK09sME9nd2dsVXFsd3VsME9weE1KdDEydS8xc0FPemV6cjJZZy9ITVpaV1VsRndjRG9mL0N5Q1lMU3NySzF1VktTdDBNTzhwSVlRUVFnZ2hoT3dWQlk4SUlZUVFRZzROblU2bit5SExza21MeGRMVDFkVmxIUjhmdnlOYjJkcmE2dDdieTJ0Z09qaWswV2krcDFRcVQzWTZuVDhkSHg5L0VKbVg5Z0NRVHFjRkRNTUlnc0hndjFVcTFTWGJ0bTByQVJBRHdMTmFyVlA1TDZzekw2WDVrVWhrajBLaE9EVlRYQ29VQ21zRUFrRnRWMWRYM1Z6akVJdkZ5L2UxVDVaS3BUbzNIby8zWndOSG1FNXh4Z0J3MmUzMkZWVlZWUzl5T0J6SjJOallMZGsrYXJYNmNxbFVlbXhiVzF2dUJYcGJXOXR3L243VDZYU3NzN05UQndBNm5lNjZVQ2owMzBBZzhCK3RWbnQ1WjJkbnJkVnFqWFYyZGxZQmdFUWlzZGJXMXY0K0dBeHVLVGJHMXRaV2QvWXp3ekFDc1ZqY3J0VnFjK1BwNk9qUUFrakZZckhCUUNEd2Y0c1hMMzV6MTY1ZFIyUDZXdWRVVlZYOVZDNlhIOWZWMVhVc0FKU1dsbDVZVlZWMWQ3YWV3K0hJS3lzcjc2cXNyUHdSTUgxUFRDYlRHL243Nk96c3JBT0FIVHQyNkFyM1g4aHF0UllOc3VoMHVsdEtTa3JPNmVycWFqV1pUTTlXVkZUOFlHeHM3RWY1YlN3V2k0M0Q0WWdZaG1Fc0ZzdC9BTURoY0h5bnBLVGthejZmNzBXUHgvTklYVjNkdTRGQVlITWtFdmtBQU1iSHgrK3FxNnQ3dWJhMjlqZjkvZjNmRUFnRVRUS1o3S2pNaktFWkFhUm9OTnBsczltK0FnRER3OE0zQWJnbGN6NVQxZFhWRDhkaXNkNkppWW1mejNkKysraWdQSE1BdUsydHJVNHVsNnRnV1RhUi9kbnA2T2hRbDVhV1hpQVNpUnJVYXZXVjJjYTdkdTJ5eHVQeEllQ1R2NmVFRUVJSUlZUVFzbEFVUENLRUVFSUlPUVRxNnVwKzYvUDVYaDBjSEZ5VExXdHRiWFVsRW9raEFFZ2tFZ05tcy9sRHNWamN1bTNidGxrcHRnQklHaHNiM3hJS2hUVXVsK3VYQXdNRFZ3R1lMR3dValViZmowYWo3d05BVFUzTlV5aDRNYjFqeDQ2UzdPZnNTK2xvTkxwTnA5TmRBd0JsWldWbkJBS0J6V3ExK2pJZ2x4NE9RcUd3TFI2UDd3Q0FucDZlNWZ2VEozTllqbGFyL2Q3bzZPaE5lY01Tc2l5YkJKQ09SQ0tqZS9ic09RRjUvMjRWaThWVk1wbHM1WTRkTzZRQTB0bXg3OWl4b3dwQXFQQWF5T1h5STlWcTlaVjlmWDNuRzQzR1g2WlNLU2MrQ2xBcEFmaXJxNnZ2SHg0ZS9sNzIralExTlhYeGVEd3R3ekRDMXRaV040L0hVMjNkdXBXUDZmVi80Z0NpQmRjdHQ2YlA2T2pvYlNLUnFGbXYxOTgrTWpMeS9XeTVWcXU5U2FGUW5OcmYzLzhsQU9NQTRQVjZuL042dmM4Vmpua3ZSSHR2TWllcHdXRDRoVnd1WDJHejJZNU5KQktEUFQwOUo1bk41amNFQWtIajRPRGd0d0VFQUtDcnE2dk9iRGEvUHpJeWN2M2s1T1RmQUV5V2w1ZXY1L1A1VlgxOWZlc0JwQVlHQnM0em1VeS83K3ZyT3k4YWpiNEhJR1d6MmM0M21VeS9BVkJhVVZGeHcram82RzNqNCtPM3E5WHF0VzYzK3lrQXJFNm51MFVvRk5aa0I2WFQ2VGFVbFpWZEJBQWNEa2ZDNC9GMGlVVENydEZvMWhXZVFIZDNkL04rbkRmbllEMXpBSmpNejBzMmpTTFhhcldHWkRMWk1lbDBPcFEvazYydHJXMlNZWmprZnB4UHZnWGZVMElJSVlRUVFnaFpLQW9lRVVJSUlZUWNBc0ZnOE8yU2twSlRMUlpMRHdEMDkvZWZuNmtxZkpFOFYzcXV5TkRRMEhlaTBlZ1daTktoRlZOYlcvdVNSQ0paeGpDTWdHRVlnY1Zpc1FGQVYxZVhlWjdoeGZ2Nyt5OW9hbXJhTVRrNStXc0FuR3dnS0J2MHNWZ3NQVDA5UGN1ejQ5L1BQbENyMVpjS0JJSmFuOC8zZjNtemV4aUdZYmhXcTVWTkpwT2ViTnRFSW1IdjZlazV2THk4L01jdWwrdm55QVNPOWlhZFRvdjlmdjlmcXFxcWZzTGxjaFU5UFQxck1SMkFZVlFxMVJrZWorZFZxVlI2ck1GZ01BTjRwTE96czZtN3U5c0NBTzN0N2JHT2pnNjFYQzVmQ1NCWlhWMzlZd0RJVC92WDI5dDdOQXJ1bTkxdXY3aHdIRTZuODFHbjAvazRBRTkrZVZOVFV4ZkRNSVZyQnlXN3Vyck1KcE5wbzkxdVB4TUF6R2J6OW1Jelk2eFdLNXVmZm8vUDUrdTNidDNLRkxhVFNxVmZycW1wZVRRYWpYWjJkWFV0eDBkcHp6dzlQVDFIRzQzR1IxcGFXbmFOam83ZTVQRjRuaGVMeFlmeGVEenQ1T1RrSDF0YVdvWUhCd2N2bGN2bEo3bGNycnVRU1NFWURBYi9aYmZienpZYWpVLzE5L2QvUFI2UDJ3QUU3WGI3V1ZLcHRFV3BWSDYxbzZPakRvREVZREE4N25hN253UWcxR2cwVi9UMTlhMENnSktTa2xYWndCRUFjRGdjV1NaZFhWRk5UVTA3OXlPQXhEbFl6MXllYktDV0J3QmxaV1VYalk2Ty9yaWdEWTlobUhoQjJTZDJUekg3WEFraGhCQkNDQ0drS0FvZUVVSUlJWVFjQWs2bjg4ZE9wL1BITFMwdHc5blVhU3pMSnZKbTVBQUFXbHBhY3FuWTh0TlZXYTNXSVBhaXQ3ZjM2UDcrL3RVQVVGRlJjYWRPcC90dVhocTVPZjhkcUZRcXYxNVZWZlVqb1ZEWWtCZm9ZY3htODRmWk5qd2V6MmcybXovazhYaEd2VjUvYnlnVWVuZGYrNHlNak54YlVWSHhJMlJlMW5kMGRLZ0JRQ2dVMXRYWDEyOFNDQVRHam82T0toVE1saG9mSDc4OUhvOFA3TzM4czhMaDhGdmhjSGlueFdMNWw4MW0reXFBaEZnc0xrK24weUdWU25XWngrUDV6ZGF0V3htUlNHU3FyNi8vSjRxc0pSTU1CdjhOUUZGV1ZuWitUMC9QRVVYcUFBQW1rK2xQVXFuMHlQejZxYWtwWjB0TFMyNjhETU13UEI2dlBCc01FQXFGaXdyV1ZVSjdlM3NNQUJRS3hZblpNckZZWERSZ3dySnNLdnN6bE9rN0swQmdNQmgrcmxRcXovVDcvYThxbGNvelcxcGFlZ3JiQU1ERXhNUURPcDN1WnBsTWRqU1h5MVZOVEV6Y2owekFJUkFJYkFvRUFuOXBiMitQWk1lclZDcFA1SEs1aHNLZ1ZtbHA2WVZlci9lTnZyNis0d0Y0QlFMQllnQWNrVWhrak1WaVlaZkxkVThrRXZrUUFIdyszeXMrbis4VkFLaXNyUHlKUUNDb0xMYUcwQUZLSHF4bkxoZ012bHVzYm1obzZJcXFxcXI3dUZ3dU4zdStETVB3b3RIb3JPRFJKM1ZQQndjSDErN3RIQWdoaEJCQ0NDRUVvT0FSSVlRUVFzaW5Cc013Z215S3R5d2VqNmZKZnM0R0c2eFdLN3QxNjFZNWdGQjVlZm1WQ29YaWpPemFNWFBRcU5YcXRRQTROVFUxTHd3TURGeU9tV3Uwek9EMysvOFFqOGUzTkRVMTJlMTIrNWVqMGVod2MzT3p2YWVuWjFtMlRXWVcwVEtMeGRJek1qTHlQd0N3cjMycXE2dnY5M2c4dnlvdkw3OHUvL2dDZ2NBY2o4ZjdCUUtCc1hCc0FvRmdzZGxzZmllN3plRndwT2wwT3B4T3A4TnRiVzNEbVZrck0xTFg3ZGl4UTlmUTBQREhZREQ0bGxRcVBWWXFsUjRkaThWMnhtS3gzZWwwT2l5WHk0OE9Cb1AvVXFsVTMzYTczYzhnTTZOSkpCS1pBUEFXTDE2OFRTd1dMMG1sVWpFQVV3ME5EZjhBQUM2WEt3WEFUYVZTZ1lHQmdYTXlzM0RPbXVjK1pKVllyVlp2ZmtGMlJsZ2U3Z0wyczJCdXQvdnVvYUdoNzJMNnZsODVYOXZ4OGZHZkFSQlpyZGFnVkNvOVhLUFJYTXZuOHpYTnpjMTdkdTdjV1pOcHhtZzBtZzA2bmU1N05wdnQ2L245eFdLeHZxYW01c2w0UEw0eUhBNS9DQUJ5dWZ4d2xtVVRjcmw4VlN3Vys3blQ2WHlvOExoU3FmVExXcTMydTFOVFV5Tk5UVTA3aTQxdFAxUFd6ZWtUZXVaNHdNeDFzakpTTHBmclY0Mk5qWnZpOGZqV2FEVHFZQmlHajNtZXhmbnN6ejNkbitNUVFnZ2hoQkJDdnBnb2VFUUlJWVFRY2doa1g0N3plRHh0VTFQVFRydmRmdnJlWmtFVTQzSzVudEpvTk5kazFwTjVzbGliMnRyYUI3eGU3N01hamVicWFEVDZYbDFkM1VhYnpYYnFmUHRWS0JSbnBsS3BnTkZvZkdWc2JPd0daUDdkbUgzUm5wbEY5Qzd5L2oyNXIzMG1KaVorRVl2RkJncURSeVVsSlY4SmhVTC9sc3ZseHhXT0s1Rkk3TXBicDBuUTN0NGUyYkZqaHhyVHMyTkVWcXMxbXIrT1U0WThFMUNhNHZQNXNrZ2tza1VzRmpkRm85RmRIby9ueWFxcXFvZjYrL3Uvb1ZLcEx1cm82R2dHSUxaWUxCMDhIcThjQURzNE9MZ3VFb2wwdExTMDlObnQ5dFBDNGZCMkFLaXBxWGsrRW9sc2NibGM5ODkzTFJjaWIwWVlnSTltSG4xY0lwSElLRkEwb0RGTFpnWllaT3ZXcmJrQVZrdEx5M2hlNEFqMTlmVi9BNEMrdnI3RG85SG9hSDUvdFZwOW85ZnIvV04yWmhFQWxKYVduajgrUG41bmVYbjV0eWNtSmg1Qkp1MWRsbFFxYlYyMGFOSHpBRkk3ZCs2Y0ZUVE1qbUVoNXpxWGcvbk1BUi9OcEFQQXMxcXRVd0NRU0NTNkp5WW1IcTJvcVBpNTNXNC9tMkVZSHFhRFA1eDlQWi85dWFmN2VneENDQ0dFRUVMSUZ4Y0Zqd2doaEJCQ0RvSHNESXFXbHBiaDdPZTl6WUtZUTZLL3YvLzgrdnI2emVsME9qQTVPZm03L0VxVlNuV3hWQ285ZXVmT25jMGFqZVpxcDlQNVVDZ1U2c0xjNjdvQUFNUmk4WktwcVNuSHdNREExNnVxcWg1bkdJWURmTFIra2RsczNsTDQwbjFmKzhSaU1YdVJRNWVVbFpWZHRHdlhyaU1yS2lwK2tGY3VVYWxVNTNvOG5tZVJDVHlJeGVMMlJDTFJqM25XY1JHTHhmcG9ORHBpczlsT3p1NWZLQlNxTkJyTnQzMCszNlpRS1BTUGVEeHVNNXZONzQrTmpkMEJ3QVVBRG9mam1rQWc4TGYyOXZaQUpCTDVRS1BSWEoxTUpyM2hjTGdIQUVRaVVZMVNxVHh0WUdEZytobURMeWxaVlYxZC9maDgxNVpobUZscjF4d0lobUc0K1FFUGhtSG1uTFhFNC9GVVc3ZHU1YVA0TmNzRk9mSUlSU0tSanNQaENNckt5aTZibkp6Y0NBQnV0L3ZYWHEvM0JRQ3NSQ0twWkJobWNUZ2Nma3NrRXRXcVZLcHY5dlQwdEdaM0lKVktUeENKUkl0dE50dnBFb2xrdVU2bnUzNThmUHllYkwxRUlyRXVXclRvTDZPam83ZFVWRlRjYmphYnQ4ODE5b1Zka2VJTzFqTzNOK1BqNC9lSVJDSTlwbWNDcFFFa1VEQXI2Qk8rcDRRUVFnZ2hoQkN5VnhROElvUVFRZ2c1OUNSTlRVMGZjcm5jRXN4T0xjV1l6ZWJ0NCtQanQvcDh2djhycUN2UmFyVlhPSjNPcDJ3MjI5bDFkWFYva0VxbHh6Z2NqaDhnczI2UFZDcGRNVGc0ZUFHQTNIb3Q0WEI0RStiNWQ2QkNvVGcxRW9tOEw1VktyYkZZckg5MGRQVEdxcXFxWHdEVHN4d1NpY1F3QUpqTjV1MThQcis4czdPemNuLzZGRHUyMFdpOE54Z01iazRrRXQzNTVVS2hzTUpnTUR5WkNSNEJBQ29xS3I3bjkvdi9OTTkxRlM1ZXZOaXhhOWV1STFVcTFabFNxZlE0THBjcm41eWNmRVl1bDMvRmJyZC9PM01kV0E2SEl4VUtoVFdZVGhlWENnUUNyK1h2S0JnTXZpcVJTTnBhV2xwNm5VN25neVVsSldkT1RFdzhCR0RHYkpqODlYdm1VU3h0WGVGNk5RdE9XK2R5dWU0WkhoNytmbmE3cXFycXB3dnRPdzkxVzF2Ym5uUTZIWnVhbWhwbUdFWWtGb3NYSVJPZzhIcTl6MmNiOHZsOGkxcXR2cWF2cisrdHlzcksrendlejI5anNWZy9BSWhFb2xxVHlmU3N3K0c0RWtCaWVIajRHclBaL0VFa0V1a01CQUp2QUFDUHg5TjVQSjRuM0c3MzR4VVZGYmNYcnArVXRZQ1pSenkxV24yeDIrMStBWHVmWmZPSlBYTUxFTThFVHN2VDZYUzBXSU5QNko0U1FnZ2hoQkJDeUlKUjhJZ1FRZ2doNU5BUmNUZ2NtZGxzL25kL2YvOUowV2pVcWRWcXI0cEdvejJCUU9BTnJWWjc0L0R3OER1aFVPanQvRDRBWURBWUhpNHRMVDByR0F4dUF2Qm9PQnplMU5QVGM0VFJhSHlxcmExdDBPUHhQT04ydXg4YUdocGFqNElVWWZtS3BieEtwVkt4aVltSlgyczBtaXNBUUtsVW5oR05ScmRrNm56NUwvZWJtNXNIOXJkUElZMUdjNVZTcVR5anQ3ZTNMVlBFaXNWaWRUUWFIWmJKWkN2ajhYaHY1bHcwTlRVMUQ0bEVvc1YydS8zU3ZGMWtaMTZVQXZCS0pKTG1aRExwQmNBbUVvbEJ0OXQ5WGl3V0d6U1pUSzk0UEo0bkFBanE2dXIreXVWeVJWMWRYUzExZFhWL2FHeHNmR3RnWU9DeWVEemVseisyV0N4bUh4d2N2RXd1bDYrc3E2dmJ6REFNMytmenZZQk1zR211Njd0UVhWMWQ1dnp0Yk5xNjdkdTN5L2JXTnovSVVHeDdQN2wzN05oUmpzdzFiV2xwR1I4Wkdia0pBRmlXVFFMUUFKZ0FBTEZZdkR4emI2UThIazh6TmphMkFRRGtjdmxSTlRVMXYzTzVYTC9JQnRUaThiaHRjSER3WXBQSjlJZlIwZEgvY2JsY2p3WUNnZGNEZ2NEcjJRUHY3OHdqaVVUU3J0UHBicDB2bFJ3T3dqTVhpOFdHQUdESmtpV2hJc2ZQVVNxVmJjbGswbFdzN2hPNnA0UVFRZ2doaEJDeVlCUThJb1FRUWdnNVJHUXkyZkpVS3VVYkdocTZYQ1FTSFZOYlczdXozKzkvSXhBSS9CWUFnc0hnMzZxcnF4OUtwVkt4a1pHUk5kRm9kRVFpa1N4bVdYWUtRSHozN3QzdCthbmY0dkg0N2oxNzlxd3NLU2xaVlZwYWVrRXNGdk5oTDRHTnZIVlpZTFZhV1FBSWg4TnY1VFZSYURTYUt3Y0dCdFlBQUpmTExjbC91Yzh3akdCLysrUXJMUzA5WGEvWDM5M1gxM2RLTkJvZEFZREp5Y2tYeldaekh3QTJuVTdIaG9lSHI1Ykw1U3ROSnRQcmZyOS9ZM2QzOTFFQS9IbTdTWG84bm1mYjJ0cjZBSEJZbGsyNlhLNEhvOUhvZTlGbzlEMEFLQ2twK1pwSUpESU5EdzkvdjdXMWRhZmY3My9aWnJOdEFCRHQ3dTVlVVZ0Yit5dWowZmpFbmoxN1RnTWd6Z1JLQUtCQ3A5T3RMUzh2djlycGRON3Y5WHBmTmhnTTk2blY2dlZEUTBNYlFxSFEzd0ZVdExTMGJKdnZlbWZPZjY2MGRWd0FRZ0JjbG1YVEFDQVFDQ3dBMGdLQm9JSmwyUm5ySUxXMHRBenM3VmpGN0cxTm56eEYwd0Y2UEo3ZnRMVzE5YkVzbXdEQXBGSXBiMjl2N3lvQTRUMTc5aHdOQUNxVjZwdlYxZFdQREE4UFgrdDJ1NS9JNysveitWNFpHQmo0aHNGZytIVW9GSG8vRW9sc3lhL25jRGo3OWY4b2NybjhLSi9QdDNHK05nZnBtUU13SS9DWFN4Mm5VQ2krWWpRYW4wbW4wMzQrbjI4WUd4dTdNMzk4QitHZUVrSUlJWVFRUWdnaHMxbXRWamI3WW9pUVR6UDZXU1dFZklFb0FLQ2twT1JNQU5vaTlVeHBhZW1GQVBqWkFyRllyTitmQTJWbnMyUndqRWJqakJrYW1XMU9kcnVwcVdrbkFLYW1wdVkzeUh6cHlHS3gyUEw3Rk00aTJwOCthclY2SFFDT1FDQll2SURUWUVRaWtYRUI3ZWFqQkFDaFVGZy9SNzJ3cGFWbHVMMjlQVkZkWGYxTHNWaGMzZGJXNWpNYWpVOFZqSkVwS3l1NzFHS3g5QU9RNzhQeFpZMk5qVzluTi9MdWk5aGlzZlJZTEpiZGVyMytQZ0RRNlhUZnMxZ3NQV2F6ZWJ0R28vbDJwaDNmWURBOGc3eWZpYmxrMmtteTIvWDE5WnVRZDQ4TGNPcnE2djVTckdJQktlTUtLZWE1dmxtelpsVlZWbGJlTVZmaitlb0F3R1F5L1Y0bWt4MjNrTEVCbit3ekp4YUxaNndISmhRSzZ6SWZCUUtCWUxGRUlyR0t4V0pEWHBPRGZrOEpJWVFRUWdnaGhKQWNlaUZQUGl2b1o1VVFRajRSQzE1SEp5TTdRMml1bVRJZlY1L1BBdUU4ZFh0OTRVOElJWVFRUWdnaGhIeVd6UFVOTlVJSUlZUVE4dm16cjJ2ekpESi83MHN3ZjMvNmZCYkU1Nm1iT21paklJUVFRdjZmdlR1UGI2d3U5d2Yrbkd3bmE1TTBTWk8yYWRKbXVxUjdHeGJad1YwMjJjVHJja0YvQ0Y0VzlhcGNFQVJCQlZFUkZSVDBJcUE0ZUVVRUwrSkZRV0VRVkFTVWFhZlR2WlB1YTlLa2JmYWx5VG0vUHlhblpqSnBtM2FnbmVYemZyM21OVG5MOTV6ditlWmsyamxQbnVjTEFBQUFzQVVRUEFJQUFBQ0FJNDVhclc2aW8vZDNXZFYyZHdBQUFBQUFBQUNPYlVmcmY3Z0JBQUFBamdTUyt2cjZUaUxTNTl0WVcxdjcxenlyVmRuenFkanQ5b2MxR3MycFJFUnF0ZnBNclZiNzNrSk9iRFFhcjFwdkg1VksxVnBiVy91M3pPTEs3NDJac3FLU1FzNlRqMEtoc0dZdHlqTnpMY2x5OTdQYjdUdFhPMFp0YlcwM1pXZ0FtM2NBQUNBQVNVUkJWTTM3a29VcEtTbTVSaGlUWEJxTjVuUWlNZ3JMQm9QaGN0cC9iYXZPV1pROVZrNm44M1VpVXF5Mkx4R1JXcTArcTZTazVQcTE5bGxMWFYzZG4vUjYvVWMzMjM0dHE5MGZMTXZXcmpabW0ybWpVQ2lzVFUxTkU1UTFyaktaekZsWFYvZnFKcnBkS0pGR296bFZxVlNXcmJFUFBuTUFBQUFBQUFBRjJQUi9RQUFBQUFEZzBCZ01objluV2JiTzZYUytRRVEwT1RuNXFVZ2swaVZzWjFtMktrK2JTdzBHdytWRFEwUHZJaUxTYXJVWCtQMytlNG1JT0k0TDJlMzJKN1JhN1lzVEV4TmZKS0pZWFYzZEd3ekRIRFJmajFLcGJEWWFqZGZscnArYm0vdmEwdExTMDVsalg1eEtwU2FKaUN3V3k2M3BkSHB4Zm43K2g2dGRUM3Q3ZXp5VlN2bXkxMGtrRW1Oblo2ZmM2WFMrT1RBd2NEenRmM2cvMmRIUndSQVJtYzNtLzVCS3BSVkVsTFJZTExmcGRMcUxoYllLaGFKSm9WQzBDTXNEQXdOdHE1MmJpRWlsVXJXVWxaWGRKNVZLeldOalk1L0lzNHZjNFhBODYzYTdMNDVFSXJ1SWlPeDIrNk4rdi85UFRVMU5iOHpQei8rM3grTzVtN0xLK3ltVnl1TjBPdDBsUHAvdm9jenlPMmp0dWFQRUZSVVYzNStlbnI2Slpka2R0YlcxcjBpbDB2TGw1ZVhwckRHeHVOM3VNME9oMEt1TmpZMERCeDFBTERiYWJMWUh5OHJLYnMvZDV2VjY3NStmbjc5L3JYSEl4MkF3WEI2UHg3dkt5OHUvSHdnRW1tdzIyME15bWN3dWs4bktpSWdZaHBIS1pMTEtSQ0t4ajRqSTcvZi9NcFZLVFcyMGpjZmp1WXVJU0tmVGZUSVNpZnlkaUVKQ0g0cUxpeS9Jck1zbGQ3bGNzWFE2SFZqdk9zUmlzYmFqbzBOUFJFdTUyNnhXNjdkTkp0TVhmRDdmRDZMUjZCZFhHWWRqL2pNSEFBQUFBQUJRQ0FTUEFBRFdvRmFybThMaGNCOFJjZHZkRndBNDZxaU5SdU0xZS9ic3NTc1VpbXFiemZiZFNDUXl0RjRqZzhId0gxNnY5enRFUkFxRndpWVNpZVRoY0xpZmlDZ2FqWGIwOXZhZVVGRlJjUnNSTVVSRWc0T0Q3OGgzbk5iVzFxVjFnakdNWHErL2ZISnk4am9pSW8xRzg4N1oyZGs3MXV0ZmQzZTNWYVZTdFFvUDVOdmIyK09adnVZN2w4VmlzZHpPODN5cXNiRnhvTGUzMXpVM04vZDFZV05MUzR0dnZZQVJFWkZLcFdvem1VdzNhclhhRDNnOG5tL1B6YzNkUzNubUtESVlEQjlPSkJLalF1Q0k5bzhSUTBUZWtaR1JrNjFXNitNaWtVZzVPenY3RmFHTjBXaThTcVZTbmRuYTJyb1NyR2h0YlozS1BpN0hjZkh1N201TDVvSytHQTZIL3g0TUJsODFtODFYZFhkM1Y3bGNybmgzZDdlVmlFaXBWTHFxcXFxZURJVkN1NG1JZW50N25ldGQzMXNoR28wT0ZSVVZuWnRaMUxNc1d5bVR5YXA2ZTN1clYydWpVQ2hPMm1nYkloSzN0TFI0eEdKeEVjL3p5WmFXRmg4UjBkNjllNDE2dmY3amNybTgxbWcwWGlQczNOL2Y3MG9rRWhORVJGMWRYUllpaXE5MUhaa01uSU5ZTEphdjZIUzZTM3Q3ZTFzY0RzZGpwYVdsdDg3T3p0NlpzeHMrY3dBQUFBQUFBQVZDOEFnQWpoVnl1OTErLy9qNCtMWDByOG5jaVdoL1dhVHg4ZkhMOHpXcXJhM3Q3dWpvMEJCUk9HY1RVMUpTY25Vc0Z0c2JDb1VPS01HalVDaXNPM2JzK0h0UFQwOGpaYjV4TFpQSm5GVlZWWThNRGc3bUxlK3pZOGVPWjRhSGh5L0lXUzJ1cmExOVpXaG82TFI4YlV3bTAzVVNpVVNmL1hDc3VycDZsOXZ0UGp2ckdrdUl5SnZibG1YWk9vMUc4MDZmei9mZitZNHQwT2wwRjhmajhUM3hlSHdrZTczZGJ2K3AzKzkvTkJ3Ty8yV3Q5a2NEclZiNzNrQWc4RUx1ZXBabGEyVXltU24zL2Q5c215UGh2c2s2NzIrSGg0Y3ZYRzE3TnR4cnE3UFpiSGZKWkxJS3A5UDVITXV5TzlMcDlLTEQ0WGhpWkdUa2crM3Q3WWxFSXJGUElwR1lHeG9hZWxpV3JlM3M3SlFSRWFuVjZwTVVDc1hQN0hiN1R4bUdFWXRFSW1WcmE2cy85L2pGeGNWWEpCS0prWUdCQVJmUi9nZktrVWprVFdHN1NDUlNaNVhISXBabEs0VUFCeEZSVVZIUjJTekxWZ2FEd1Q4U2tVR3RWcDlXVlZYMWM1N24wMFJFVFUxTmJtSGZtWm1aTHkwc0xEd2hMTmZXMXI3WjJka3BYV2NJUk5YVjFUdVhscGFlemY0M3VLV2x4WnRNSmllSWlKTEo1SmpUNlh4VG9WQzBDTmVmUTFsWFY3ZUxaZGxLcjlmN283R3hzYzhRMGNKcTV6T2J6VGZPek14OE9Xc2R5L044aW9pNGFEUTZNelEwOUc3Syt2MVlvVkJZMVdyMWFWMWRYU3JLZkluQTVYTHhYVjFkVmpyNDV3SnBOSnBUakViak5jUER3eCt6MiswL1NxZlRIdnBYZ0VwTFJJR0tpb3J2VFUxTjNVZzVRWkxXMXRhbFJDSXhscS9qY3JtOGRzK2VQZmxLOUJVc0ZvdDFXaXlXenhNUkZSY1hYeGdNQmw4eUdvMmZJbG9weFVjc3k3WW1Fb2t1SXFLQmdZR1ROdE9HaUJpSlJHTG82T2dRU3Z1SlhTNVhXSzFXbjhGeFhMaXpzMU9lZGMwTERNT2tEdVc2aUVobHM5bnUxMmcwSjd2ZDdqT1R5ZVQ0d01EQSs1eE81M015bWF4dWZIejhPaUlLRXVFekJ3QUFBQUFBc0JFSUhnSEFNV0VyeXlKdHNGUVBFUkZsZmJNN0c2TldxL01HRGVSeXVjTnNOdDh3UER4OHFzRmd1Q3dhamI0VWk4V21NM013aURRYXpXa1dpK1dyRE1Pb2hvYUdUaUdpQTc2cGJUS1pycFRKWkk3MUh1akxaTEpLczluOHBjSEJ3Vk1vcTR4VEtCUjZ6bUF3ZkdLMUIvb3VsNHRQSnBQaldjZXhaeDRHODluckR1Y1NPb2Q1aVNjaTJycjdwclMwOU03WjJkbGJoZU5vdGRyY2dOV3FjSyt0Ym1KaTR1Ykd4c1p6QmdZR2ptOW9hT2pwNit0cmFtaG82Q0VpU2lhVGszMTlmVTNOemMxVGZYMTlUVTFOVFdOQ3UreHJzZHZ0UDAwa0VtUFoyVHB2bGRMUzBsc3lMOU5tcy9reXY5Ly9zNG1KaVU4VDdSLzNucDZlYWlJNmxBZi9vbEFvOUxKT3B6dFhLTjAyT2pyNnNjeTIzT1BtelRZaG91akV4TVIveG1LeDNVUzB2TmJKakViakZUS1pyR3BwYWVsM1FqWU1FVEVNdzRoZExoZWZTcVZXZ2dISlpISmtZR0RneEpLU2tydThYdThQcU1Ec1U0N2pGSUZBNEhtcjFmcE5zVmhjTkRBd2NDVVJ5WW1JTVJnTUYvcjkvbWRWS3RXWk5wdk5TVVFQZEhkM04xQW0yQ1VTaWVTci9md1JNa2tPVVdKMGRQVGpEUTBOWFFzTEN6OGpJcEVRQ01vRWZhaXhzWEZnWUdEZ3BLeFNlcHRwSXhENkxDRWlLaTR1dm14bVp1YXVuSDBrRE1NY2xDSG1jcm40N0RKL1VxbTBQTjluV0tWU3ZhZXlzdkxIc1Zpc3U3ZTM5eVQ2VnlrNy84REF3T2wydS8yQjV1Ym0vcG1abVMvNy9mNy93V2NPQUFBQUFBQ2djQWdlQWNDeFlLdktJbTJtVk04QjVYSnFhbXBlVUNxVkoyU3Z5eTZWMU5YVnBTT2lvc3JLeWljbUppYXVqY1ZpMDBxbFVsUmVYdjZRMiswK2g0aW92cjcrTlo3bkdZL0hjOC9pNHVKelJNUXJGSXFUYW10cm4xL3BxRmlzVGFmVGdleGo1K3JxNnRKNXZkNTdkVHJkcFNhVDZWcUx4ZktsM0gyYW01dFhTamY1L2Y3SFptWm1iaGFXZTNwNktvWFhtWWRlZFpUMVRmdlZTZzhkTGc3ekVrOWJjdDhJN1V0TFMyL0pEaDVsTURLWnJFNmowWnlrVXFsT21waVl1SldJZkxqWE5pUnlpTzBsV3EzMnZKR1JrUThWc25NZ0VIaHVaR1RrSW1HNXRiVjFLVHREemVGdy9FNTRyZFBwTHBKSUpDWENzbDZ2LytUazVPUW5DK3lYaU9PNFFoNXdwendlejEwZWorZXU1dWJtS1NFRGcrZjVwQkNZRUdTLy85bnZwOHZsQ3RFNjl1M2JkM29vRkhLWGxwYmVTWm43ZXUvZXZVWWlJcFpscTJ0cWFsNlV5V1Qydlh2M1dpa25HMmh1YnU1cnEyVUQ1Uk9KUkhaRklwR2V4c2JHdjJZK1cwbUZRbEhDY1Z6WVlEQjh5dS8zLzd5am80T1J5K1dPbXBxYXYxRE92RDFPcDNOUHZ1TXlESk12NjJwRHRGcnRoNnhXNjUwc3k5Wm1CWG9ZcDlPNWtoa2prVWpzVHFmelRZbEVZaTh2TDc4bkhBNi92dEUyMDlQVE4rVTcvOFRFeE5WV3EvVzdZckZZdkxTMDlFem11aVN4V095ZzRCSFA4K25zakp6Mjl2YUQ3aWViemZZRHJWWjdVU0FRZUZhcjFWN1UzTng4ME54UlJFVHo4L1BmdDFnc3Q2alY2dFBIeDhldkxHU3MxbkNrZitZQUFBQUFBQUFLaHVBUkFCenR0cklzMG9aTDlRamZiR1lZUnR6VTFEUzJiOSsrZHljU2llSE1iaEtYeTdXY2VmQy9vcnk4L0RhV1pXdExTMHR2c1ZxdDk0aEVJcmxZTERZVUZ4ZGZTa1EwTVRGeFF5UVNlWkdJeU9Gd1BPM3orUjRNQm9QUEM4Y3BLaW82eDJnMFhqa3lNaUprWDRsVkt0VTdoVFk1dVBIeDhjc1NpWVJ2dFFtN3k4dkw3NXFlbnY0K0VjMW5yOC8rMW5abWVaQld6eDQ0N0J6T0paNjI4cjRSMml1VnlqS1pUSGFDU3FVNk1kTVhQOC96ZkNRU2ViMm9xT2pkRXhNVHQyVEc3WFhjYTRXVHlXUldwOVA1cGxRcTNlRjBPdDlrR0VheGZxdjk5SHI5MlJLSnhGaGRYZjE4S3BVNm9NeWdWQ3ExVEU1Ty9xZlA1M3RRcVZRZVo3UFpIaVFpeW43b0x4S0oxTm5MTE11dUJEa05Cc09WVTFOVDErN1lzZU5QUkVRVEV4UG5SS1BSbVFLN3h2STh2K25BR01Nd011SHpJcEJJSkNiaHRaQUY0bks1ZUtHc2FFbEp5VFZGUlVVWHV0M3U5K2M3WmtWRnhmZjhmdjlQU2twS3ZwaTlYaWFUT1JPSnhLaE1KclBudHBISlpQVk9wL00xWVZra0VxazRqb3R3SEJkcGJXMmRFb2xFYW83akRpaGQxOVhWWmFtdHJmMU5LQlRhcFZLcHpsU3BWS2ZINC9HZWVEdyt5SEZjUktQUm5CNEtoZjVxTUJpdTgvbDhqMUpXUmxOL2YzOURidGxHZ1Z3dWQ2d3haQVVKQkFKUEpSS0ozUTBORFNNakl5UHZpY1ZpVTAxTlRTTURBd1BIQy90a3NvaU9iMnhzSEppZW52NHZJcUpOdEpFUTdmOWlSazRYMGw2djl5ZDFkWFV2SmhLSmpsZ3NOc2t3akpUeXpFMVZDSi9QOTYySmlZa2JNdTJ2V1d2ZnVibTU3OUQrRERCODVnQUFBQUFBQUFxRTRCRUFITzIydEN4U1JzR2xlb1NNaWZiMjlsUjI5c1JhcHFlbjcxbGNYUHdWei9PZVdDdzJUMFJ4bG1XcmxVcmxPemlPUzNBY0oyU2xzQXFGb2pHZFRtYy9mSkphTEphYkppY25QNXExVGxGWFYvZkNhbVc5RW9tRU1NZENrZFZxdldOcWF1ckxsTW1ZVUt2Vlp4UVhGLysvNmVucGd5YjBQb0t6UVFTSGJZbW5yYnB2VENiVDV6UWF6WHVJaU9ycTZrWmlzZGllU0NUeXo4ejFuSnpKZ09MYjJ0b2lSQlROT1NYdXRRSWtrOGtwb1lTVzhEY1JrVXdtcTJob2FPZ1I1bC9KRFZJUUVSbU54ditjbTV1N1c2L1hYOXpiMjl0S1JMSE1KbE5yYSt0Z09CeCtub2dvR28zdXpuN1lMMmh0YlYzS1h0L2MzRHdudko2Wm1mbVBXQ3kya3Uyelk4ZU9mK1MyYjI1dUhoTmVKeEtKMGFHaG9kTXppMFhwZEhxMWVZY09JRnl2Y0owakl5UG5yNWQ1bEkvWDYzM0VaREo5M21nMFh1bnorUjdPM1Q0L1AzOS9QQjRmeXcwZTZYUzY5NGZENGI5cE5KcXpjdHNrazhuK3JDQ3NyTDI5UGRyVjFXV2svVDg3NUM2WEs1WWJwQ1VpVGVhOVdwWktwZXBvTkxwYm9WQTB4R0t4ZnIvZi83RFZhcjF2ZEhUMG93YUQ0Yks5ZS9jMkNZMWNMaGNYajhmNzFycEdvdjNsSGZmczJhTmViNy9WRkJVVlhaUk9wNE4ydS8yWjJkblpteWp6NzQwUXJNdGtFYjFPV2Y5SDJFd2JvbjlsZDFFbW9FMUVsRXdtKytibjUzOWNXbHI2ZzVHUmtVc1locEhRL3VDUGFLUFhJZ1JXOGdTcERwTHBTelRUaDJQNk13Y0FBQUFBQUZBb0JJOEE0R2kzbFdXUlhzKzNyZEJTUFN6TDdrZ2tFak9OalkyZHRQOUJHc2Z6ZkRvN3lORGIyK3Nrb3JuYTJscDNQQjVmbVRoYkxwZnYyTE5uajBZdWwxYzVISTVYR0laaGlJakM0ZkFya1Vpa1c5aXZyS3pzSzdPenMzZkhZckZwV2tkcGFla3RKU1VsTjRoRUlua20reVV1RW9rVTlmWDFmeHNiR3pzL0Zvdk5sSmVYZjNOdWJ1NGI5SzhIYUVlTkk2WEUwOXQ1MzZqVjZuY0ZnOEZuZFRyZCtaMmRuUnJLQkU5Tkp0Tm5Fb25Fb0hDY1RFbXRBKzRCM0dzRllWYkxndkI2dmQrZG5wNytzakQvQ2hHSnN4dXExZW96bEVybGlmdjI3ZnUzZERvZHFLaW8rTWJrNU9RWGlZaHhPQndQK255Ky80N0g0K05FcTVkQ0U0dkZtdXh0RW9uRTRIUTY5L2g4dnZ0ekF6RFpKY1NJOXY4YjJkM2RYVWw1NWw5UktwVzJaREs1N3Z0T1JKUzVOc3E2em5VemoxYVJIQjBkL1ZoTlRjMUxITWNGRnhZV2ZwMjljWldNSGwxeGNmRmwvZjM5cDVTV2xtYVhaVlFhRElZUCsvMyt4eWd6LzVaQ29XaFBKcE9qdE1aOE13cUZvandXaTAyNzNlNFBDTWRuV2RaZ01wbXVXMXBhZWpFY0RyK1NTQ1RjVHFmekg3T3pzMThub3BYTUZaN25rMzE5ZlUwMU5UVXZpc1ZpWSs2eGhkS3FiVzF0QndVME5rS2hVTFF0THk5UGpvMk5mY2hxdFQ3SU1Jd29jL3lUaUlpY1R1ZnUzSitObTJtemxybTV1YnZsY25rNTdjOEU0b2dvbVhtOWdtRVljZmJQWklaaHhMU0tUT2FtbFBLL055dUJLK0ZReC9wbkRnQUFBQUFBb0ZBSUhnSEFNZW50S0l0RW15alZvMWFybTFRcTFYc1poaEhYMXRiK3BidTd1NlczdC9lcyt2cjZQL2IzOTdjS0J6Q2J6Wjh2S2lvNlQxZ1dpVVNxN0htYWhQa2dUQ2JUNTdPKzdVMEtoZUlreW1SVWFiWGE5MW9zbGx0bVptYkVkcnQ5cDFhclBTZTdrOW45M3J0M3IzRjJkdlliczdPejM4aWFxRDA1TVRIeDZaS1NrbXQyN05qeGFpQVFlRGFkVHNmbjUrZC9sRzh3anVSU1lrU0hkNG1ucmJwdlBCN1B2VVJFbWZKTHEyWGRLVG1PT3lDZ2czdXRZS3BZTE5hWEx3dGllbnI2eThKT1dxMzJReXpMbG5pOVh1SDZaUlVWRmZkbkFoQitqOGZ6bmRyYTJsMFdpK1UycVZScUVZdkZSZFBUMDdjSjdhZW5wejlUWGw1K2IrN0plWjduS2VkQmRDSHp2NjFsYUdqb1JLMVdlejdETUx6VmFyMTdhbXJxcHFHaG9ST0ppRG83TzlmN3ZWUFowTkR3cGxnczFsRk9NSUgyQjJIM3pNM04zYmEwdFBTN25HMDZzOWw4dGNmamVjVHRkbDlTWFYzOWxFcWxPbU55Y3ZKV3lwbFRLSnZkYnI4bkZBcTlsRXdtRDhqNFlWbTIxR2F6UFp3SkhoRVJVV2xwNlkyQlFPQi8xK2c3VzE5ZlA5bmYzMytLd1dDNFNLVlNuU1VXaXpVTEN3dVBhalNhOTQrTWpGeEgrei9ydkVna1VyRXNXMG43Z3hQcDdJUEk1ZkttN3U1dVMvYTZRakpyTWlSR28vR1RQcC92bDNSd0ppQVZGUldkRzQxRy82RlNxVnp4ZUh4MFptYm1acXZWZXI5d2ptUXlPVVcwUC9BaGxVcEx1cnU3eXpiVHBvQitKakxCdkpMY2Z6c0VYcS8zN3FtcHFaVzV6NnhXNjdjTEhJUDE0RE1IQUFBQUFBQlFJUHlIQWdDT2VsdFZGa2xRYUtrZXVWeGVYRjFkL1hvd0dIdytNemw0RmUzL0JqYnhQQjlUcVZUTm1hd2htY2xrK3R6RXhNUUJjenBrWjdNSTM4ck9QSFFsbFVyVldscGErazIxV24xV2YzOS9pMFFpVVpuTjVxOVRwalJROXZ4UFJLUjJ1VnloN09EQk91UHdZNFZDY2J6SlpMcDJabWJtZHNxYXMwT1FDUWFzZkpNL1h5bXh6T1QxaDdYRHNjVFRWdDQzV1dYazhwRVRFYWRXcTQ5UHBWSXJwUkZWS2xVcjdyWENxTlhxeXVYbDVYeHptcGlWU21XWlZDbzFpa1FpcFVxbGF0YnBkSmNLRDdJcktpcSt5M0ZjMk92MTNwZlpQelV6TS9PVm1wcWFYUnpIcGZidDIzY2FaVDJnRG9WQ2YxdWxoTlppOW5xbjA5bHhxTmNVaVVUR3JGYnJCd2NIQjArMVdDeTNWRmRYUCtOMnV6K3lUak41Wmk2WXY0Mk9qcjR2Rm90NXpHYnpaMkt4MkVBd0dIek9iRGJmUERVMTlWbzRISDQ1dXcwUmtjMW0rNkZlcjc4NEZBcTlTRVEvamtRaUx3NE1ETHpEYnJjLzB0cmFPdTczK3gvMStYejM1V1llbVV5bXoyaTEyZ3YzN2RzbkJGdDVoVUpoak1WaVUycTErclJFSXJHUDlnZDJUSldWbGZmSjVmTDZrWkdSSzdJT0lZeXZub2dXbFVwbFV5cVZXaVFpUHBsTWp2dDh2bitMeCtQakRvZmpHYi9mL3hBUnlhcXJxLzhvRm92bHZiMjl6ZFhWMVUvVjFkWHRHaHNiKzFUV2ZHVkVkSERXU2lab3ZDNmxVdGx1c1ZodVcrM25VeVlBK3pPVHlYUTFFWkZXcTcwd1U0NlYwdW4wVW5ZUVF3aklicWFOWUwwc0thMVcyNW83YjVBZ08zQ1ViM216OEprREFBQUFBQUFvSElKSEFIRFUyNnF5U092SkxkVVRqOGNuOXV6Wll5U2llQ1lESkNuczYvVjZmMUpTVXZLVjBkSFJEMXV0MWp2aThYaHZNQmo4WS9ieHNoOUFDUmtrUkVUVjFkWFBLWlhLRTMwKzMwTnV0L3VUUk9SVktCUVh6TXpNM0ZKYlc3dHJJMzNPcFZBb2JHVmxaVDhRaThYRy92NytrKzEyKzQ4VUNrWEQ2T2pvbFVTMDhxQXcrMkgrYWdyWlo3c2RqaVdldHZLK1dhdGZLcFhxdExxNnVqOXlIQmVibXBxNm5vaU1ST1NUU3FXVnVOY0tvMUtwM2gyTHhkNGtJcHFjbkx5SjlnY2l5RzYzZjhkZ01GeTJ2THc4R3d3Ry81UktwVHlKUkdKRW9WQ2NsSG1vZlpIYjdUNlppUFJHby9HREJvUGgzeVVTU2NYWTJOZ254R0t4Y3NlT0hmOFhqVVk3bDVhV25vaEdvMytPeFdLVFdhZlZFVkZhSnBPVnA5UHBRSFovQmdZR1hJZDRTZXFhbXByL25adWJ1NXVJVW5OemMxK3pXQ3czT0ozT1B3OE1ESnpMc3F3MmtVaDRWU3BWRmMveksvZXRXcTArS1oxT0wwMU1URndsbDh2UHFLcXF1aVVRQ0R3WERBWjNFaEdGUXFFWEtpb3E3a3VuMC9IcDZlbkxZN0hZdEZLcHJPZDVmcG1JRW9PRGcrM1p3YUZFSWpFNE5EUjBtazZudTBDdjEzODhIbzhma0gyazErdlBMeTh2LzlidzhQRFpRbG5GaFlXRng1MU81ekFSOFJ6SHhhZW1wajZuMFdoT2N6Z2Nmd2dFQWsvMzlmV2RTa1RaNDVYeSsvMlB0YmEyRGhPUmlPZjVsTmZydlRjV2k3MFJpOFhlSUNMUzZYUWZsTXZsanFtcHFTKzF0TFQwQkFLQjM3cmQ3czhTVWF5dnIrL2txcXFxbjlqdDlvZUdob2JlTFJ4MFptYm1Sci9mdnpPN3Y4WEZ4WmNxRkFvYngzR3kxVEoxaUlnMEdzMnBTMHRMVDYrMlBSS0paSDhtaTB3bTB6VmpZMk9YRSswUElHY0hyVEtsS0RmVlJwQTFOOU5LUUx5b3FPajlkcnY5VVk3akFsS3AxRFk3TzN2QUhHYlpjL3BzeEhwZi9oRGdNd2NBQUFBQUFGQTRCSThBNEZpenBXV1JjdVNXNnVFcEt6c2kyOExDd2s2THhYS0R6V1o3VktQUm5ObmIyL3VPM0gzeVpaQVFFUzB1TGo3aGRyc3ZKcUtZeFdLNUlSUUt2U0RNbWJNSndoaXBiRGJiOTdWYTdUbGVyL2M3SG8vbmZpSktEd3dNbk9wd09INWFYMS8vV245Ly8vRkVsRmp0SVY1emMvTkJXU3pkM2QwN2FQOWs2WWVkdzdqRTA1YmRONUZJSk8rOEhVUkVrVWpreFk2T2pwWDIxZFhWenk4dUx2NHk5OEgzQmh4ejl4ckxzdlVlaitkN1JFUXFsYXJSYXJYZTRmUDVmaFFPaDkrWW5aMjlLNWxNcnN4YnRieThIRkFxbFRXaFVPalB3V0R3cjFLcHRMaXRyZTN2NFhENGxibTV1UjhHQW9GbktKUDU0UFA1Zm1reW1hNDBtODAzTFMwdE9XS3gyRmVGNCtoMHVuZlo3ZmFmOGp5ZjluZzhkK1QyS2RmRXhNUlYrZGFQajQvL1A4b3B1ZVp3T0I2TFJDSi9Ed1FDdnhIV3pjM05mU2VWU2dXSUtGRlhWL2VhUkNJeDhqeWY4UGw4S3lVSXcrSHd5ejA5UFMxRUZKVEpaTGErdnI1M0VaRkgyQjZOUnQ4Y0hCdzhUYS9YZnp3V2kza3o2em9IQmdhcTFwcFRhMmxwNlpuY2YvdW1wcWErdUxpNCtQdElKSEpDTXBuc0Y5YVBqWTE5Zkd4czdPTTVoMkFHQndlYmhYbHM4b3pCNWVQamVUY0o1Ly9kMHRMU0swUVVHQndjUERtVHpTUUlqbzZPZm9TSVdNb3FzWmp2ODZQUmFENW90Vm9mNEhrKzZmVjY3MW50ZkNxVjZsU3YxL3ZBcWgwNlVDZ1lEUDQrR0F6K2lXajlMS0lOdGtuMTkvZWZuTlV1MWR2YlcwTkVGQXdHL3p3NE9QZ3VpVVNpNEhuZUY0dkZKakw3cEgwKzM4OHo5OXRxSlRLSmlNaG1zejFLV1VIelVDaTBhOSsrZmUralBKbUpSQ1NxcnE3K2c3Q0F6eHdBQUFBQUFBREFLbHd1Ris5eXVZNkVlU0RnR1BjMjNLdnkxdGJXSmFmVDJhRlFLS3hFSkRXYnpWOG9LaW82bTRqSWJEYmZyRmFyejhwdDQzSzVlSnZOOXJQVzF0YUF3K0g0RFJGcGlZaFlscTJycmEzOVcydHJhOEJxdGQ0bmw4c2R0UC9iMVh4YlcxdFkrSlB2R3JSYTdYdWJtcG9PS0tHVW5RR1NJYkhiN1Q5MXVWeTh4V0k1cUZ4UHpuRVpsOHVWSmlKcWJXMk5FWkZDMk9CME9sOVhxVlR2WHFXZFFMM0tlbU5kWGQyckRRME5QZVhsNWZmbzlmcVBFcEV5ejM0a2s4a2E4NjNQT1c5dXNPNndsaGszbFZEMnNMUzA5STZLaW9yN2lZZ2FHeHNQQ0U0SUQwMDMwNGFPZ1B1bXJhMHRvbEtwV21rVkNvWEMxdExTNGxlcFZDMnJuRXVBZSsydHBWaC9seTFWVk1BK3pOdmVDMWlQa0NHMGtmZGlNMjJPUnZqTUFRQUFBQURBTVFPWlJ3QndUTmpLc2tnYkxOV2p6UHdSZ2dBaW5VNTNZVmxaMlIyeFdLeG5lSGo0L1ZhcjlYNldaZXU4WHU5WGNyOWxuOGt3T1pYbitUUVIwZExTMHVNdExTM2ptZkkwNHVYbDVhbElKUEphem5DWW1wdWJPN05YTEM4dlQrZG1jWGk5M252QzRmQXIwOVBUWHlzdkw3K3RyS3pzVHF2VmVnL1A4Mm1lNXhNOHp5Y1pocEV3RENNWGlVVHljRGo4NnZMeThyaGVyNzhzMzN2UTB0S1NOMHVrMFBsdnR0cGhYdUpwUys4Ymo4Znp6WnFhbXI4eERKUDN3U25QOHpHLzMvOW9KQkxabTdNSjk5cmJhOVVTWnRza1dNQSsrQUxMOWhPeWRqYnlYbXltemRFSW56a0FBQUFBQUFBNE9pSHpDSTRVYjlPOVdrUkVwTlBwTGlJaWM1N3RqRjZ2LzNjaVdwbWNYS0ZRbEcva0JBcUY0b0M1YkZpV3JjNjhsTWxrc25xbFV1bFNLQlEyWVh0VFU5TjRlM3Q3eW02My81U0lpcHVhbXNacWFtcGUxR2cwcDJjZnRyUzA5TmFXbGhhUFFxR29JUHBYVmtkRlJjVURUVTFOWTFhcjlUNHFRRzcyeXpyWVZkYUxNdHRVUktUTytpTmJaZjhqV2lhTGlLbXNyUHc1WmI1MHNVWVcwYWJhSE83M3pXYmdYb05Eb05ydURtd0h0VnJkdE4xOU9GWmt4bHEwM2YxNEN3bi9ob3FJU0xPZEhRRUFBQUFBQUlBakZJSkhjS1E0VnU5VnVWeGV1Y2JtdkdXODRHMTMySmQ0d24xelpOTnF0ZS9OdDU1bDJWcU5SblBxVzlXR2lDZ1RZRnpKd0RJWURKZlRPZytjalVianlod3NUcWZ6ZFZxbmRKZGFyVDZycEtUaytyWDJXVXRkWGQycm1kS0ZiN210SE91Tmp0dWgvc3hUcTlWbjFkZlg3NlczSnlnaXFxdXIrN3RjTHJkbnJ5d3RMYjNUYURSK2VyMjJSS1NUeStWVlNxWHl1S0tpb3JNTkJzTW5MUmJMVjJ3MjIzL1RvUVU3NUhhNy9XSEtFMUMyMisycnpyK1dHV3QxbmsxTVNVbkpOV3U5cnh0aE1wbXVLeTB0dlRWN1hYVjE5UzQ2c0w4bGgzcWV0cmEyTU5IK253V05qWTBEZVhhUlpFcVJIdks1QUFBQUFBRGcySUd5ZFFBQWg1RjRQRDYyeHVib1Z2VUREbkRZbDNqQ2ZYTmtNaGdNbDhmajhhN3k4dkx2QndLQkpwdk45cEJNSnJQTFpMSXlJaUtHWWFReW1hd3lrVWpzSXlMeSsvMi9US1ZTVXh0dDQvRjQ3c3FjVXU1d09KNTF1OTBYQ3lVVzdYYjdvMzYvLzA5TlRVMXZ6TS9QLzdmSDQ3bWJpTkpDSDVWSzVYRTZuZTRTbjgvM1VHYjVIVVFrWHVPeXhCVVZGZCtmbnA2K2lXWFpIYlcxdGE5SXBkTHk1ZVhsbGRLSkVvbkU0bmE3end5RlFxL21lOUF0Rm91Tk5wdnR3Ykt5c3R0enQzbTkzdnZuNStmdjM5aEliLzFZYjJMY0RpSUVCSEpsbGJnOGdFNm51ekFhamY2RGlMalZqcWxXcTk5VlUxUHpwMExPMzluWnFTV2lTR2FSQ3dRQ3orajErc3RtWjJmdkZQYlJhRFJuZUR5ZU8vTTBaMXRhV21ZWWhsR0t4V0tXNDdob09wMWVTcVZTQytsMDJyZTh2RHlmU3FXOHk4dkxreXpMbGlRU2lWQWhmY3BsTnB2L1F5cVZWaEJSMG1LeDNLYlQ2UzRXdGlrVWlpYUZRckV5RDl2QXdFRGJXc2RTcVZRdFpXVmw5MG1sVXZQWTJOZ25zbzVUN25RNnh6ZlNyODdPVG9sY0xuZVl6ZVliaG9lSFR6VVlESmRGbzlHWFlySFlkQ1l3NG84bUZ3QUFJQUJKUkVGVUpkSm9OS2RaTEphdk1neWpHaG9hT29XSStOd3NWaUlpbVV4bVR5YVRCNTAvRUFnOFBUazUrWVUxdW1IVWFyVm42blM2YzdSYTdRVU13NGpIeHNZK0hBZ0VYdGpJdFFBQUFBQUF3TEVMd1NNQUFBQ0FiUkNOUm9lS2lvck96U3pxV1phdGxNbGtWYjI5dmRXcnRWRW9GQ2R0dEkzQVlEQjhPSkZJakdiTnpjVmsvbmhIUmtaT3RscXRqNHRFSXVYczdPeFhoRFpHby9FcWxVcDFabXRyNjhxOGJxMnRyUWZNS2NWeFhMeTd1OXRDUkdTeFdMNFlEb2YvSGd3R1h6V2J6VmQxZDNkWHVWeXVlSGQzdDVXSVNLbFV1cXFxcXA0TWhVSzdpWWg2ZTN1ZDZ3N1VXMkNyeDNxajQ1WVB3ekR5enM3T0EzNVh6ODFPeWc0d01Rd2pKNktVWHEvL1NPNTVoUG0rd3VId1N6bkhGTGxjcmxSSFI0ZVdpQTRLNEJRWEYvOWJXVm5adDRWVEVCRnZNQml1SkNMcTZlbHBWeXFWeHdVQ2dWZnpkVjhpa1JSbmpodW1OUUphaDhCaXNWaHU1M2srMWRqWU9ORGIyK3VhbTV2N3VyQ3hwYVhGdDE3QWlJaElwVksxbVV5bUc3VmE3UWM4SHMrMzUrYm03aVdpaExBOUZvdE41NzRQUkVRT2grTTNVcW5VTWpnNG1DOUxxYWl5c3ZLSmlZbUphek56S0lyS3k4c2ZjcnZkNXhBUjFkZlh2OGJ6UE9QeGVPNVpYRng4ampKZk5PanA2YW5NUFpETDVlTHpyVitOVkNvdHI2K3YzeXVYeStzaWtVaEhPQngrZVdSazVOSjBPcjJQWVJoVG9jY0JBQUFBQUFCQThBZ0FBQUJnRzhSaXNVNkx4Zko1SXFMaTR1SUxnOEhnUzBhajhWTkVLMlhPaUdYWjFrUWkwVVZFTkRBd2NOSm0ybVJPSnpLYnpUZk96TXg4T2FzTExNL3pLU0xpb3RIb3pORFEwTHNwNjNkRGhVSmhWYXZWcDNWMWRha284L0RmNVhMeFhWMWRWdG9mRURpQVJxTTV4V2cwWGpNOFBQd3h1OTMrbzNRNjdhRi9CYWkwUkJTb3FLajQzdFRVMUkxRUZNOXUyOXJhdXBSSUpNYnlqWk5jTHEvZHMyZlBJWlZmM01xeDN1aTQyV3kySCtqMStzdUZjU0FpNnVycTBoVnlYUXpEU0RvN08rVkNXNkZkVzF0YldNaFFhbTl2ajY5eENIMDZuVTVRbnNBUkVkSEN3c0lUQ3dzTFQrVGJaaktaUHN2emZMcXhzYkdMaUVnbWsxVW1rOG14bk9CYXNKRHIyQVJSZFhYMXpxV2xwV2ZIeDhjdkYxYTJ0TFI0azhua0JCRlJNcGtjY3pxZGJ5b1VpcGJPenM1ODg2UXA2K3JxZHJFc1crbjFlbjgwTmpiMkdTSmFLT1RrUlVWRkg5RHBkQmZ2MjdjdmIzbTc4dkx5MjFpV3JTMHRMYjNGYXJYZUl4S0o1R0t4MkZCY1hId3BFZEhFeE1RTmtVamtSU0lpaDhQeHRNL25lekFZREQ1UHRESm4zZ0Z5MS9YMTliVVNVYnFscGNWSFJDUVNpVlF0TFMyK3ljbkp6M0ljbDV5YW1ybzJFNkNOQ1czTVp2Ti9xbFNxTTBkR1JpNG1BQUFBQUFDQUFpQjRCQUFBQUxBOUVxT2pveDl2YUdqb1dsaFkrQmtSaVlUZ2hCQ0lhR3hzSEJnWUdEZ3BxN3piWnRxUTBXaThRaWFUVlMwdExmMU9lT0JNUkF6RE1HS1h5OFduVWltL3NHOHltUndaR0JnNHNhU2s1QzZ2MS9zREtqQnJoT000UlNBUWVONXF0WDVUTEJZWERRd01YRWxFY2lKaURBYkRoWDYvLzFtVlNuV216V1p6RXRFRDNkM2REWlI1V0M4U2llU3JaWW1zRS93bzFKYU45VWJIYldKaTRuTVRFeE9meXdTWUNnb2F2VlVVQ2tYTjh2THk2RHE3RmRYVzFqNDdORFQwd2VMaTRvdWtVcW5XNC9IODJHdzJmeUVVQ3IwOE1qTHlRU0tpdHJhMlVHOXZiMk4ydzlWSzcrWGFzMmVQbWY1VklxOFFvbEFvOUxKT3B6dFhHUHZSMGRHUFpiYWxjdlpkclh4b2RHSmk0ajlqc2RodUlscmV3TGtOTnB2dHdhV2xwVitGUXFHLzU5dGhlbnI2bnNYRnhWL3hQTytKeFdMelJCUm5XYlphcVZTK2crTzRCTWR4UTVsZFdZVkMwWmhPcDJlRXRuSzV2TEdqbzJObHZqeVh5OFgzOWZVMVpTOVRaajQ5SWFPc3JhMHRMTHpXYXJYblYxWldQc0h6ZlBZMWlZZ29OVHc4ZkVCV0dnQUFBQUFBd0ZvUVBBSUFBQURZQmxxdDlrTldxL1ZPbG1WcnM0SVBqTlBwZkZQWVJ5S1IySjFPNTVzU2ljUmVYbDUrVHpnY2ZuMmpiYWFucCs4cExTMjlreklQMFlXSHpDekxWdGZVMUx3b2s4bnNlL2Z1dFZKT050RGMzTnpYVnNzR3lpY1NpZXlLUkNJOWpZMk5mODJVNTBvcUZJb1NqdVBDQm9QaFUzNi8vK2NkSFIyTVhDNTMxTlRVL0lXSWxyTGJPNTNPUGZtT3l6Qk12cXlSRGRuQ3NmNnZqWTViSGhwYUpSUG9VR2cwbWxPcnE2dGZ5VjdITUF4RFJLTDI5dmJjZ0FzUjdaKzd4MjYzUHhDTlJ0OGdvcVdGaFlXbkd4b2FYcFhKWk5YSlpISmFMcGNMV1VibVZDcTFTRm5sM29pSVgyMStwcmRBeXVQeDNPWHhlTzVxYm02ZUVzb2k4anlmek1xMkl5S2k1dWJtbFhLQjJXWC9YQzdYdW1POGI5KyswME9oME4reVZvbXFxNnYvaCtmNXVFNm4rd2dSZmFHNHVQamNoWVdGMzlDQjkvTmNiVzJ0T3g2UHU0VVZjcmw4eDU0OWV6Unl1YnpLNFhDOGtobDdDb2ZEcjBRaWtlNk5Ea0FlR2lKaXhzYkdQcmJ1bmdBQUFBQUFBQVZBOEFnQUFBQmdHd1FDZ2FjU2ljVHVob2FHa1pHUmtmZkVZckdwcHFhbWtZR0JnZU9GZlRLWkxjYzNOallPVEU5UC94Y1IwVWJiVkZSVWZNL3Y5LytrcEtUa2k5bm5sOGxremtRaU1TcVR5ZXk1ZlpQSlpQVk9wL00xWVZra0VxazRqb3R3SEJkcGJXMmRFb2xFYW83akRzZ3E2ZXJxc3RUVzF2NG1GQXJ0VXFsVVo2cFVxdFBqOFhoUFBCNGY1RGd1b3RGb1RnK0ZRbjgxR0F6WCtYeStSeWtyTTZlL3Y3OGhIbytQNUJzbnVWenUyUGpvSG1pcnhub3o0N1p2Mzc0R2xtWGZTVVJVWDEvZlRVUmNmMzkvNjZGZWM2NVFLUFJxN3R3OURvZmpkOEZnOE5sRUl0RVhDb1ZlcFp3c0hZUEJjSmxjTG5jTURnNWVtVm1WbkoyZHZVTXNGaGROVGs3ZTBOemNQRXhFeFRxZDdoM1JhUFROcktiU25NeVhMY0V3akV3b0tTaVFTQ1FyOC93SUdUMHVsNHZ2Nk9qUUVGRzRwS1RrbXFLaW9ndmRidmY3MXp1OHpXWjdVS1ZTblRnd01IQnlZMlBqQU11eUtyMWUvMEdyMVhyWDFOVFV6WmtNTlo1by8zdWZuVTBuQk9oTUp0UG5oUUF1MGY2NXRTaG4zSFBMMU9VclpVZEUwcUtpb3ZlcDFlb1RSQ0tSc3JXMWRXSm9hT2o5RG9mamwvazZ6M0ZjNU8yNHJ3QUFBQUFBNE9pRjRCRUFBQURBTmlrcUtyb29uVTRIN1hiN003T3pzemRSNW5jejRRRjRKclBsZGNyNm5XMmpiZWJuNSsrUHgrTmp1Y0VqblU3My9uQTQvRGVOUm5OV2JyK1N5V1IvVmdrMVdYdDdlN1NycTh0SSswdUN5VjB1Vnl4UGlUVk5KakN5TEpWSzFkRm9kTGRDb1dpSXhXTDlmci8vWWF2VmV0L282T2hIRFFiRFpYdjM3czB1dzhYRjQvRys5Y1pLSnBOVkhrb215MWFNOVdiR3pXYXpQVXBFU1NLaS92Nys5eENSWjdQWHVCRXN5MVlYRlJXOWUyUms1QXFYeXpYZjBkR2hvSnpzTTcvZi8vdFlMRGJnZERyZkdCOGZQMCt0Vmw5UVZGUjA5dkR3OEhsRVJLRlE2R1dEd2ZCQmxVcDFaaWdVMmlXMFV5cVZHbzdqSWtUN0F6WFpaUkd6U1NRU1EzYUp0bzBRQWlvU2ljVGMwTkRRTXpJeWN2NTZtVWY1ZUwzZVIwd20wK2VOUnVPVlBwL3Y0VlYyRTl0c3RnZjBldjJIOSszYjk1NUVJakZJUkpSSUpDTER3OE1YNkhTNkN5b3FLaDR3R28xWGpJMk5mVHFaVFBZUkVXVm5xVEVNSXlZaUVvdkZPaUlpbFVyVldscGErazIxV24xV2YzOS9TeUtSV01sU3lpMVRsNmRzSFJHUllzZU9IZjhiREFaZjVEZ3VucGxUS3lLVHlhekNQRmpaQ2kwaENBQUFBQUFBSUVEd0NBQUFBR0NiS0JTS3R1WGw1Y214c2JFUFdhM1dCeG1HRVJIOWEwNGRwOU81Ty9kaCtFYmJySkxSb3lzdUxyNnN2Ny8vbE5MUzBsdXoxaXNOQnNPSC9YNy9ZMFNVenB5dlBabE1qdExCYzhsazk2azhGb3ROdTkzdUR3akhaMW5XWURLWnJsdGFXbm94SEE2L2trZ2szRTZuOHgrenM3TmZKeUt2MEpibitXUmZYMTlUVFUzTmkyS3gySmg3YkNGNzQxQWZmbS9GV09lMExXamNKaVltUGtsRVpEUWFyNkl0Q2h3UkVWTlJVZkdBMysvL0NSSDU4dTJnMVdvdkNRUUMveGVOUnY4NVB6Ly9QWWZEOFdlUlNLUVlHUms1VDlobllXSGhmNnhXNjNla1Vtblp4TVRFVGNKNm51ZXRxVlJxNVQzZXUzZXZoUTRlQjRuTDVkcDBkcElRVUdsdWJwNFNYcStYZWJTSzVPam82TWRxYW1wZTRqZ3V1TEN3OE91YzdjVTFOVFZQeU9YeUJyZmJmVVkwR3UzS1BjRFMwdEl6UzB0THI5aHN0bnZyNit0ZjcrcnFxaUlpeXM1U3l5NE5XRjFkL1p4U3FUelI1L005NUhhN1AwbEUzcEtTa3V0TFNrbytTMFRVMU5RMGxuMzhQTXR1SXFMT3prNFRFUVV6bjQyTnpCa0ZBQUFBQUFDd0xnU1BBQUFBQUxaQlVWSFJ1ZEZvOUI4cWxjb1ZqOGRIWjJabWJyWmFyZmNURWJXMHRQaVN5ZVFVMGY2NWdLUlNhVWwzZDNmWlp0cmtPN2ZkYnI4bkZBcTlKR1JJQ0ZpV0xiWFpiQTluZ2tkRVJGUmFXbnBqSUJENDN6VXVoYTJ2cjUvczcrOC94V0F3WEtSU3FjNFNpOFdhaFlXRlJ6VWF6ZnRIUmthdW8vMi9jL0lpa1VqRnNtd2xFWWtwRTV3U3lPWHlwdTd1Ymt2MnVwYVdscnlCalR3a1JxUHhrejZmNzVkRUZNM2R1QjFqWGVpNFpjcW5iZW1EZjZ2VitpMldaYXZjYnZjbHErMVRWVlgxMko0OWUreEVOTy8zKzNjYURJWXI1WEs1aytPNGxmY2tHQXcrSjVGSWZob01CcCtuck1DWFdxMCtJUmFMNVN1MXRoRnJ2cWM1bEEwTkRXOW1zbnB5czI0WXA5TzVaMjV1N3JhbHBhWGY1V3pUbWMzbXF6MGV6eU51dC91UzZ1cnFwMVFxMVJtVGs1TzNVbVlPSTdWYVhjWnhYS0s3dS9zNElwcGJvdzlMRXhNVG4vUjZ2VjhqSWo5Ui9zd2pJcUxGeGNVbjNHNzN4VVFVczFnc040UkNvUmU4WHU5M3ZWN3ZkMTB1RjkvVDAxTzUya2t5MjZ0cGxhQWt3ekN5VmNyY0FRQUFBQUFBYkFpQ1J3QUFBQURiSUoxT3grZm41MzltTXBtdUppTFNhclVYeG1LeDNabHRTOW56cFFpWkI1dHBrOHRrTW4xR3E5VmV1Ry9mUG1IK0UxNmhVQmhqc2RpVVdxMCtMWkZJN0tQOWdSMVRaV1hsZlhLNXZINWtaT1NLckVNSUQ2MzFSTFNvVkNxYlVxblVJaEh4eVdSeTNPZnovVnM4SGg5M09CelArUDMraDRoSVZsMWQvVWV4V0N6djdlMXRycTZ1ZnFxdXJtN1gyTmpZcHhLSnhIQjIzNXhPNTU3c1pZWmhwSVdNcFZLcGJMZFlMTGV0Vm5ac2k4ZDZvK01XSWFJaXlwbjNobUVZOFFhQ1o0VlMydTMySDJvMG12ZTQzZTUzRWxHWWlJamp1QmpMc2xhaGRCckxzblU4enllSmFKNklxTHk4L0J0RUpQWDVmSTg0SEk2WGVudDdUeU1pYjNsNStaM3BkRHBhVkZSMGpscXRQak1jRHI5Q1JGUmNYSHk1MSt1OTk1QTZ1czU3bWlFWGlVUnFwOVA1dDlIUjBmZkZZakdQMld6K1RDd1dHd2dHZzgrWnplYWJwNmFtWGd1SHd5OW50eUVpc3Rsc1A5VHI5UmVIUXFFWGllakhrVWpreFlHQmdYZlk3ZlpIV2x0YngvMSsvNk0rbisrK2NEamNFdzZIejh0Nzlqemk4ZmlvOERvcjg0aHh1VndwSWlLTzQ1YjlmdjhUUkJRakl0THBkSmVFUXFHT1FvKy9IaUdUTDNjOXl0WUJBQUFBQU1CR0lYZ0VBQUFBc0EwaWtjaXVyTVVpazhsMHpkalkyT1ZFKytkRnlRNmtNQXdqMjJ5YmJIcTkvdnp5OHZKdkRROFBueDJMeGFhSmlCWVdGaDUzT3AzRFJNUnpIQmVmbXByNm5FYWpPYzNoY1B3aEVBZzgzZGZYZHlvUkJiSU9rL0w3L1krMXRyWU9FNUdJNS9tVTErdTlOeGFMdlJHTHhkNGdJdExwZEIrVXkrV09xYW1wTDdXMHRQUUVBb0hmdXQzdXp4SlJySyt2NytTcXFxcWYyTzMyaDRhR2h0NHRISFJtWnVaR3Y5Ky9NN3UveGNYRmx5b1VDaHZIY1RLTzQyS3JqYVZHb3psMWFXbnA2ZTBlNjgyTW05VnEvWFpKU2NtTndXRHdqOWw5NW5rK3ZYZnYzZ1BLK0FuejNSaU54cXNyS2lydUpTSnFiMjlmbWFkb3JkZDlmWDFOMWRYVkx5d3ZMNC8yOVBTY1JFU3p3bmF2MTN0UFhWM2RHenpQeDRUcjhYZzgzeVFpZFdWbDVRTnl1Yng1WUdEZ3ZaVEpxRkdwVktYRnhjVzNhN1hhYzkxdTkxa3FsZXFNNnVycVAweE5UWDArbFVwNUpCS0pZWEZ4OFNuaCtNM056V041M3BZMXJmZWVFaEdwMWVxVDB1bjAwc1RFeEZWeXVmeU1xcXFxV3dLQndIUEJZSEFuRVZFb0ZIcWhvcUxpdm5RNkhaK2VucjQ4Rm90Tks1WEtlcDdubDRrb01UZzQySjVkMWpHUlNBd09EUTJkcHRQcEx0RHI5UitQeCtOTEcrMTNMcHZOOXFoR296bVY1L2swRWRIUzB0TGpMUzB0NDVuZ25IaDVlWGtxRW9tOHRzNWgxRVRFeStWeVk2YnZhU0lpdVZ4ZXhmTzhqT080bGZlYVlSaFpZMk9qZTdVREFRQUFBQUFBQU9UbGNybjRySWwyQVE1YnVGY0I0RmlSS1RIRlZGWlcvcHd5WCt6SmZmaWJtMFcwbVRaR28vSFRSQ1NTeVdUMUJYU0xrY3ZsOW8xY1J4NWFJaUtXWld0VzJjNFNIUmpreUdXMzJ4OXJhV254TmpjM1Qxa3NsaSt0dHAvRDRYaFNyVmFmdFY2SHRtQ3NOenR1VEo1MTRqenJEdW1MWDBWRlJlZXNjcTY4aW91THI2aXNyUHdsN1E5ZXJMQllMTGZWMWRYOVhhbFVycFRxMCtsMEZ6aWR6ZzZaVE5ha1VxbFdnb0xWMWRYUEU1RW96K0ZGbVcxNUZmcWUwdjZzTGRMcGRCY1JrVG5QZGthdjEvODdFYTFrc1NrVWl2SUNqcnVtekgyYjczeEU5SzlBWDBWRnhRTk5UVTFqVnF2MXZrS09tKzkzSDUxT2QzRmpZK053WTJQanZ2THk4cnVFOWJXMXRYOXBiR3pjbC8zWldPM3poTXdqQUFBQUFBQUFXQk1leU1PUkF2Y3FBQnhEaEF5aGdoL3FiN0lOWUt6ZktsTEtIOGpDR0FFQUFBQUFBQndsVUxZT0FBQUFZSHNsTTM5dkpHQyttVGFBc1g2ckxLK3lIbU1FQUFBQUFBQndsTWhYUWdJQUFBQUFBQUFBQUFBQUFBQ09VUWdlQVFBQUFBQWNBbzFHYzVwYXJUNmprSDJMaTR1djJPQTJhZFpyaFY2di8vaEcrMWVJNXVibXFiZmp1QUFBQUFBQUFIQmtRdGs2QUFBQUFJQkR3TEpzUTFsWjJUZjI3dDFiUzBTTGErMXJ0OXQvc3JDdzhOTUN0OGtiR2hvNnBxYW12aGdNQnA5WEtCU215c3JLbnkwdUx2N1BHcWN3dWx5dStYUTZIVmh0QjdGWXJPM282REFSa1MvZmRvZkQ4YVJLcFRvNTM3YnU3bTdyR3VjR0FBQUFBQUNBb3dTQ1J3QUFBQUFBQlhLNVhEekhjWkY4MjlyYTJpYXpsMFVpa2Fxam80TWhJbXB1YnA0akltSVlSaXk4enBXMUxaVUowc1RIeHNZdXI2NnUvc1BJeU1oSGxwZVhwem1PaXhYU3o2NnVMdDFhMTdCVzI1R1JrVXNMT1FjQUFBQUFBQUFjdlJBOEFnQUFBQURZZ0QxNzlxZ0wyRTNpY3JtV2hZWHU3bTRMRVZGN2UzdEtlSjByMzdab05Qcm04UER3dXlPUnlENk5Sbk5DT3AzMkgxTG5jNWpONXB1TVJ1T1ZVcW0wdkxHeDBVMUUxTnZiVy8xV25nTUFBQUFBQUFDT1BBZ2VBUUFBQUFBVWFHSmk0cG9DZDAxUFRrNStObmRsSnJ1b2tQbUZ6TzN0N2RNNWJSa2lZdHJiMjFPNXgrenA2YWxQSnBNRHdycEM1ekR5ZUR6ZkNnUUN2MnBvYUJoRjBBZ0FBQUFBQUFBRUNCNEJBQUFBQUJUSWFyWGVZN1ZhNzhsZEx4S0pWUG5LMmMzUHp6OUdSQ3Z6RC9FOG4xNXQzcUNjb0pDbnM3UHpnTi9WS3lvcWZzanpmSHBxYXVyejJldmIydG9pSXBFb25yMXVyYm1KY3N2V2FUU2E4NGlJRkFyRlNiRlk3Si9OemMzandqYXBWRnEydkx3OEl5eW5VcW1GL3Y3K2x0V09EUUFBQUFBQUFFY0hCSThBNExEVzF0WjJ3M2IzQVk1TkRNTzgwZG5aK1pmdDdnY0FIRjR5SmV2VWNybmNFSS9IaFNDTDJ1VnloUW9wWjdlQnpLT0RtaFlWRlowM09UbjVHWjFPZCtIUzB0SWZpU2lXT1NZYmo4Y1RtemdtRVJIcGRMb0xVNm1VdDdpNCtGS0ZRbkY3ZDNkM0pSR2xpSWphMnRyQ21VQVVRMFJyenBVRUFBQUFBQUFBUnc4RWp3RGdzQ1lTaWU3ZTdqN0FNWTNaN2c0QXdPR251TGo0M1BMeThudTZ1N3NyTnRwMkE1bEhCOUJvTk9lS1JDSjVNQmo4VTFsWjJTMW1zL25td2NIQmM0Z294RENNbUlpaTJmc1hHcURTYURUbnhXS3hYcmxjN3B5ZW5yNmVaZGs2azhsMERjdXlGVk5UVXpkbWRwTTJORFRzSFJzYisxZzBHdTBzOEZJQkFBQUFBQURnQ0liZ0VRQWM3cjZ6M1IyQVl4SXkzZ0JnVlFxRjRzUndPUHhLN3ZyVzF0YWw3T1hwNmVrYmZEN2ZRMi9CS2RtS2lvcnZlTDNldTRsb2VXWm01cXRtc3psUlVWRng2K1RrNURjeit4eFFNcS9Rc25WeXVieks3L2Zmbzlmckx5RWlTaVFTSTJheitmcVJrWkdMczVvc0x5d3MvTFN5c3ZLeHZyNis0NGhvMDFsT0FBQUFBQUFBY0dSQThBZ0FEbXNkSFIwM3JyOFh3RnZMNVhJaGVBUUFxNUhxOWZwTFU2bVVoNGcwUkJRU05uUjFkZW55TlRDYnpUZWJ6ZWJyaVlqUzZmUlNTMHVMTDk5KzJkdjI3dDFyekt4bTdIYjd3eHpIUlR3ZXp3K0ZmVDBlenplSmlHRlp0cGJqdUNobHlzeHQxUHo4L0EremwwMG0wOVh4ZUx3L0dvMTJaSytmbTV1N3oyZzBYbGRXVnZiVm1abVptemR6TGdBQUFBQUFBRGh5SUhnRUFBQUFBRkFnaThYeWhXZzB1anVSU1BRMU5UVjF6YzNOZlNzV2k3MjJ5dTR5SWtwN1BKNXZab0k5UkVTbXNyS3lMeWFUeVJFaEs4bGlzZHd1Rm9zMWZyLy9nWGc4UHByVlhsVlZWZldJU3FVNmVYaDQrSFRhSHlCaWlNaEVSSXRFSkRHWlRGY2tFb21SdCtyNjVISjUvZlQwOU8yWnhTS2U1OFdaMThucDZla3ZGeFVWZllDSXBFUzAvRmFkRXdBQUFBQUFBQTQvQ0I0QkFBQUFBQlNBWmRrYW85RjRkVTlQenlsRU5CY0toZjV1TXBtdUxTMHQvVHJQOHdtWHk1VW1JdUo1bm1NWVJrSkVORGc0MkJhSlJMbzBHczBweGNYRm45THBkSmN1TGk3Kzc4TEN3b1BDY1plV2xuNXVOQnF2cmEydGZUMGNEdjlsYm03dTJ6elBleHdPeDh2cGREb3dQRHg4ZWl3V214RDJiMjF0ZFl2RllnMFJVU3FWOG82TmpYMGl0Nis1SmZRS05UazVlYTFNSm5PMnQ3Y3ZjeHlYQ2dRQ1R3dmJGaGNYZjdtNHVQakx6UndYQUFBQUFBQUFBQTVqTHBlTHo2NXpEM0M0d3IwSzJ3bjNId0NzUWk2WHl5dlgyVWRNKzcrZ0pTWWlFUkdSUnFNNXZiVzFkYkdpb3VLSGNybmNzVVpicGRscy9yelQ2ZXdnSXFhNHVQaFMycCs5bElzbEloMFI2V2wvSmxJMmJWMWQzY3RyZFRDelhadTlUcS9YZnpSbnQ5empBZ0FBQUFBQUFNRFJDZzlFNFVpQmV4VzJFKzQvQUhnYklPTWZBQUFBQUFBQWpoaWk3ZTRBQUFBQUFNQXhJTFhkSFFBQUFBQUFBQUFvRklKSEFBQUFBQUFBQUFBQUFBQUFzQUxCSXdBQUFBQUFBQUFBQUFBQUFGaUI0QkVBQUFBQUFBQUFBQUFBQUFDc1FQQUlBQUFBQUFBQUFBQUFBQUFBVmlCNEJBQUFBQUFBQUFBQUFBQUFBQ3NRUEFJQUFBQUFBQUFBQUFBQUFJQVZDQjRCQUFBQUFBQUFBQUFBQUFEQUNnU1BBQUFBQUFBQUFBQUFBQUFBWUFXQ1J3QUFBQUFBQUFBQUFBQUFBTEFDd1NNQUFBQUFBQUFBQUFBQUFBQllnZUFSQUFBQUFBQUFBQUFBQUFBQXJFRHdDQUFBQUFBQUFBQUFBQUFBQUZZZ2VBUUFBQUFBQUFBQUFBQUFBQUFyRUR3Q0FBQUFBQUFBQUFBQUFBQ0FGUWdlQVFBQUFBQUFBQUFBQUFBQXdBb0Vqd0FBQUFBQUFBQUFBQUFBQUdBRmdrY0FBQUFBQUFBQUFBQUFBQUN3QXNFakFBQUFBQUFBQUFBQUFBQUFXSUhnRVFBQUFBQUFBQUFBQUFBQUFLeEE4QWdBQUFBQUFBQUFBQUFBQUFCV0lIZ0VBQUFBQUFBQUFBQUFBQUFBS3hBOEFnQUFBQUFBQUFBQUFBQUFnQlVJSGdFQUFBQUFBQUFBQUFBQUFNQUtCSThBQUFBQUFBQUFBQUFBQUFCZ2hXUzdPd0FBQUxEZFhDN1hTVHpQbjVxN3ZyMjkvWHJoTmMvemUvZnMyZlBDMXZZTUFBQUFBQUFBQUFCZzZ5RjRCQUFBeHp5ZTUxVU13OXlUdXo1N0hjZHgvN2ExdlFJQUFBQUFBQUFBQU5nZUtGc0hBQURIUEpGSTlCY2lDcTIybmVmNVNDUVNlV1lMdXdRQUFBQUFBQUFBQUxCdEVEd0NBSUJqM3U3ZHU1ZDVudi8xR3J2c2NydmRpUzNyRUFBQUFBQUFBQUFBd0RaQzhBZ0FBR0MvMzZ5eDdha3Q2d1VBQUFBQUFBQUFBTUEyUS9BSUFBQ0FpRUtoMEVzOHo0ZnpiSXJPejg4amVBUUFBQUFBQUFBQUFNY01CSThBQUFDSUtGT1c3cURzSTU3blg1NmFtb3B0UTVjQUFBQUFBQUFBQUFDMmhXUzdPd0FBQUhDNFlCam1LU0w2Uk03cXRjclpBUnh6WEM0WFg4aCtIUjBkRE5xaEhkcWhIZG9kbSsxNG5sOWNYbDQrb2Flblo3aVFZd0VBQUFEQTRRZVpSd0FBQUJtcFZPclBSTFNTWmNUemZDSVVDcUZrSGNBbThEblFEdTNRRHUzUTd0aHB4ekNNWGlxVlhscm9zUUFBQUFEZzhNT3N2d3NjVFlSdmcrVitTd3pnY0lON0ZiWkxlM3Y3NHd6RGZJU0lpT2Y1RnpvN085KzMzWDBDT0l3dzZYU2FFNG53L1NNQUFNanYrdXV2cDVkZmZwblM2ZlRGWFYxZFQyOTNmd0FBQUFCZ2MvQS9md0FBZ0N3TXd6eVp0WWdISGdCWlhDNFhkOElKSjJ4M053QUFBQUFBQUFEZ2JZYmdFUUFBUUJhcFZQb2l6L01KSWxwT0pwTlBiSGQvQUFBQUFBQUFBQUFBdGhxQ1J3QUFBRm5lZU9PTklNTXdmK0I1L3RYZTN0NkY3ZTRQQUFBQUFBQUFBQURBVnBOc2R3Y0FBQUFPTnh6SFBjNHdqR1c3K3dFQUFBQUFBQUFBQUxBZEVEd0NBSUNDdUZ5dVhVVDBydTN1eDFaeXVWdy8yTzQrYkFXZTUvL1IyZG41anUzdUJ3QUFBQno1ZHV6WVFkM2QzYjBlajhlMzNYMEJBQUFBZ00xRDhBZ0FBQXAxVEFXT2ppVU13NXk0M1gwQUFBQ0FvOE8xMTE1TDExNTc3VmNZaHZucmR2Y0ZBQUFBQURZUHdTTUFBTmlRM2J0M2IzY1g0QzEwM0hISGJYY1hBQUFBQUFBQUFBRGdNQ1BhN2c0QUFBQUFBQUFBQUFBQUFBREE0UVBCSXdBQUFBQUFBQUI0U3d3UEQ5T1BmL3pqUnFmVGFkanV2Z0FBQUFEQTVxRnNIUUFBQUFBVWhPZDVqbUVZZlBrSUFBQlc5YU1mL1loZWZ2bmxPMWlXN1NXaXA3ZTdQd0FBQUFDd09RZ2VBUUFBQUVCQk9qczd4VHpQODl2ZER3QUFBQUFBQUFCNGUrR2Jvd0FBQUFBQUFBQUFBQUFBQUxBQ3dTTUFBQUFBQUFBQUFBQUFBQUJZZ2VBUkFBQUFBQlNLNFRodXUvc0FBQUFBQUFBQUFHOHpCSThBQUFBQW9DQXVsNHM3NFlRVHRyc2JBQUFBQUFBQUFQQTJRL0FJQUFBQUFBQUFBQUFBQUFBQVZpQjRCQUFBQUFBQUFBQUFBQUFBQUNzUVBBSUFBQUFBQUFBQUFBQUFBSUFWQ0I0QkFBQUFBQUFBd0Z0aXg0NGRaREFZZW5tZTkyMTNYd0FBQUFCZzh5VGIzUUVBQUFBQUFBQUFPRHBjZSsyMWRPMjExMzZGWVppL2JuZGZBQUFBQUdEemtIa0VBQUFBQUFBQUFBQUFBQUFBSzVCNUJBQUFBQUFBMiticXE2K21mLzd6bjl2ZGpXTmFZMk1qN2R5NWM3dTdBUUFBQUFBQWh4RmtIZ0VBQUFBQXdMWkI0R2o3OWZiMmJuY1g0Q2d5TVRGQk8zZnVyRzV1YnRadmQxOEFBQUFBWVBPUWVRUUFBQUFBQmVGNW5tTVlCbDgrZ3JmRjd0Mjd0N3NMeDZUampqdHV1N3NBUjVuNzdydVBYbjc1NWJ0RklwR2JpSjdlN3Y0QUFBQUF3T1lnZUFRQUFBQUFCZW5zN0JUelBNOXZkejhBQUFBQUFBQUE0TzJGYjQ0Q0FBQUFBQUFBQUFBQUFBREFDZ1NQQUFEZ3NQUDAwK3RYT0JrYUdxSXJycmlDaUlnNGpsdFpmOXh4eDFFNm5YNUwrcEZPcCtuMjIyOC80UGhFUk5Gb2xMNzYxYTlTSXBISTIyN1hybDMwd0FNUEhMVCs0b3N2UHVoWWdydnZ2dnVnZmc4T0R0SjU1NTFIczdPem03d0NBQUFBQUFBQUFBQ0FqVVBaT2dBQTJEYVhYMzQ1TFM4dkg3VGU3WGJUcjMvOTY0UFdmL3JUbjZaM3Z2T2RSRVQwMGtzdmtjVmlJU0tpUng1NWhEUWFEWDNrSXgvSmU1N2YvdmEzZE1jZGR4VGNMMkhlamJtNU9YcmpqVGRJSkRyd3V4Wlp6aStNQUFBZ0FFbEVRVlMvK01VdktKRklFTXV5QjdYbGVaNGVmdmhodXVHR0d3N2FOajQrVHZrcWZ2M3FWNytpSjU5ODhvQUp5ODgrKzJ4Njhza25LUkFJMEUwMzNiU3kvck9mL1N3ZGYvenhCVjhMd0Z1TTRUanVvTThFQUFBQUFBQUFBQnhkRUR3Q0FJQnRzM1BuenJ6cnp6enpUSHI4OGNkWGJjZnpQUDMrOTc5ZkNhcjg4NS8vcEt1dXVtclYvUys0NEFJNi8venppWWpveEJOUHBGZGVlWVVVQ3NYSzluenJpSWdtSnlmSjRYQWNzRzVtWm9aKzlhdGYwUzkrOFF2aU9JNnV2UEpLdXZ2dXU4bG9OQklSMGU5Ly8zdHlPQnpVMXRaR1kyTmpLOWxSZ3ZlKzk3MEhMRjl5eVNYMHdnc3YwRk5QUFVVN2QrNmtXMis5bFJpR29jOTk3bk5VWDE5UFR6NzVKTjE3NzcxMCt1bW4wd2tuL0gvMjdqeXVxanIvNC9qN1hBUVR3UzBUMDdTeWFjcktpbnR4Rk5OUVNpZkxiWFRDZEJ3cVRTZE5MY3RTZithZVplVStXYWFEbXBxa0xlYUlTMlZLWlZveWNGRkt5NnhjY3MwRlhGQkE3dm45d1hBR3ZDQ0l3QUY4UFI4UEg5M3Y5Mnp2Y3hPRSt6bmY3N2RwdnZjSWxBYW4wK2xwMnJTcFZXQUZBQUFBQUFBVkU4VWpBSUR0UWtORDFiaHhZNnVkbXBxYXEraHk4T0JCclZtenhtcHYyclJKQnc0Y1VHaG9xRkpTVXBTWW1LZ3hZOFpZb3lFNmQrNXM3VHQ0OEdDMWE5ZE9QajQrVnAvRDRjalZ6cXZ2OGNjZjEvYnQyMlVZaGxxMmJLbXpaODhxTGk1TzQ4ZVBWNjlldlZTdlhqM3JXcE1uVDlha1NaT1VuSnlzK2ZQbmE4NmNPVnEwYUpHMmI5K3U5ZXZYVytkMHVWejY3TFBQY2wxbjllclZXcng0c1o1NjZpbWxwS1Rvc2NjZWt5U2xwYVVwT1RsWmp6Lyt1REl5TXZUTEw3OVFQQUlBQUFBQUFFQ3BvSGdFQUNoM29xS2lKR1VWZkZhdFdxVk9uVHJweFJkZmxKUlZvRm14WW9WWGNlaFN6WjgvWDJQR2pGR3paczNVdG0xYnRXdlhUcSs5OXByaTR1S1VtWm1wRFJzMjZOU3BVenB6NW94T25qeXByVnUzS2lrcFNVZU9IRkdmUG4yVWtwS2k5OTU3cjhEclBQamdnNUtrSTBlTzVDcVFYYWg5Ky9hWGRUOEFBQUFBQUFCQVlWRThBZ0RZcmtXTEZwb3laWXJWRGdzTDA3eDU4Nnoya0NGRHJOY2JObXpROGVQSHJmYktsU3MxZHV6WUVzbjE0NDgvcW5mdjNqcDgrTERxMWF1bisrKy9YemZmZkxPdXUrNDYxYTVkVzdWcTFWTDE2dFgxNzMvL1cxRlJVWHIxMVZmVnVYTm5EUjgrWEgvLys5OFZGQlNrOFBEd1hPZk1PVzNkckZtenJCRlhKMDZjVUw5Ky9VcmtQZ0FBQUFBQUFJQkxRZkVJQUdDYkhUdDJhT0xFaVpLa1hyMTZXZjJwcWFtNTJ2djI3Yk5lTDErK1hDTkdqTkNBQVFNa1NUTm56dFExMTF4ejBldTRYSzVjN1ZhdFdubnRrN092WDc5Kyt2dmYvNjVqeDQ2cFljT0crdnp6ei9YSFAvNVJJU0VoQ2drSjhUcTJmZnYydXUrKysxU2xTaFc5Ly83Nzh2WDFWYmR1M1NRcDE3UjFBQUFBRlYzRGhnMVZvMGFObjA2Y09IRzg0TDBCQUFCUVZsRThBZ0RZcG5IanhscThlTEZYZjFoWVdLNytuS04xUm80Y3FhQ2dJS3NkR1JucGRYeUhEaDJzMS9YcTFWTjhmTHdrS1QwOVhhR2hvZHF5WlV1dWFlMWNMcGUrK3VvcitmdjdXMzFidDI1VllHQ2dUcDgrcmMyYk4xc0ZLSmZMcFRwMTZ1UzZYbkp5c2padjNxeGZmdmxGVTZaTVVYQndzQ0lqSStYdjc2L1pzMmZuTytWY3ptbnFhdGFzcVRsejV1UzVuOFMwZFFBQW9IeDQrdW1uOWZUVFR3OHpET01MdTdNQUFBQ2c2Q2dlQVFCczA2Tkhqeno3VTFOVGMyMUxTVWxSang0OTFMMTdkM1hwMGlYWHZoZXVFK1J5dVJRVEU1UG5ta2UvLy82N3FsV3JWcWoxa082NjZ5NDkrT0NEZXZUUlIzWDY5R2s5ODh3emtpUS9Qeit2YTRhR2hrcVNBZ0lDMUt0WEx6VnExRWlOR2pYUzlkZGZMeWxyUGFQc0FsYTJwazJiNW1xZk9IRkN2WHYzTGpBWEFBQUFBQUFBVU5JY2RnY0FBRnk1aGcwYkpoOGZINjgva3J6YTBkSFJYb1dqUy9YTk45L285dHR2TC9UK1R6enhoT3JXcmF2MDlIVDkrdXV2QmU1ZnAwNGREUnc0VUE4KytLQWFOV3FrblR0M0Z2cGE3N3p6anZidDI2ZDU4K1o1L2ZuNTU1ODFmZnIwUXA4TEFIQnA5dXpab3c4KytLREEvYjcrK211ZFBIblNhbnM4SGsyWU1DSGZkcll6Wjg1b3dJQUIrdkhISHd1ZDZmRGh3M3J3d1FlVm1wcHE5ZTNldlpzSERRQUFBQUNVQ2tZZUFRQnNjL2ZkZCtjNWJWM3IxcTF6OWZmczJmT3lyL1hMTDcvb3JiZmUwcmh4NHdwOXpNY2ZmNnprNUdROStlU1Q2dCsvdnhZdFdsVGdOVFpzMktENCtIaHQyN1pOTjk5OHMrYlBuMy9SWTdKSFdKbW02VFhpS2x0cWFxckdqaDByU1htT3ZnS0FLOW0wYWRQeS9MY2tQeGVPQkpXeTF0UGJ2MysvL3ZyWHYxNzAySjkrK2ttelpzM1MyMisvcmNEQVFKbW1xWTgvL2xpalJvMlNKSzkyZHQvNDhlT1ZuSnlzRzIrOFVaTW5UOWJISDMrYzUvazNidHhvdlY2NWNxWHV1dXV1WEZPcXhzYkc2czQ3N3l6MHZRSjIyTHQzcjJKalkvL1FwRW1UbWtsSlNTZnN6Z01BQUlDaW9YZ0VBQ2dUVHAwNkpSOGZIeDA1Y2tRQkFRRzV0aTFac3VTeXpyMWl4UXBOblRwVi9mcjEwejMzM0ZPb1k2S2pvN1ZzMlRLOS9mYmJxbE9uanU2ODgwNDFhdFJJR1JrWjZ0eTVjNTdIN05telI4ZVBIMWYzN3QwMWFkSWtWYXRXemRwMjRacEZIby9IdXM3Um8wYzFaODRjaFllSHExKy9mbDduRFFzTFUzUjBkR0Z2RnlneHBtbDZETU5nNURyS2xDRkRobWpJa0NGZS9TNlhTNTkrK3FtdXZ2cHFyMjFKU1VrYU9IQ2cxVDU5K3JRQ0FnSVVGaGFXNzNXKytPSUxQZmJZWS9ydXUrOFVHeHVyYWRPbVdkdkN3OE56N1JzZUhxNTE2OWJKNFhCb3lwUXBTa3BLMG9JRkMrVG41NmVoUTRkcTZOQ2grVjdINC9Iby92dnYxNWt6WitUcjYydWRlLzM2OVZxelpvMzI3dDJiYTVUVXUrKythMDJUQ3BRRk0yYk1VR3hzN0dzT2gyT1hwT1YyNXdFQUFFRFJVRHdDQUpRSmNYRnhHamR1bkJ3T2gvcjI3VnZnL2ptZjZzNXA3Tml4Y2poeWY3WWRGQlNrNmRPbkt6ZzRPTTlqK3ZYckoxOWYzMXg5Tjl4d2cvNzFyMzlaSHpyZWR0dHRrcVJXclZybCtzQlFrdldoWlpzMmJkU21UUnV2ODcvNTVwdHExcXhacnI2NHVEaEpVbVptcG1iTW1LSGJiNzlkRVJFUmVlYTc4RmpBTG02MzI4YzBUZFB1SE1EbGF0S2tpYjc0NGd0SldWUFJMVisrWEpNblQ1YVVWYnlKaTR2TDkzdnY2NisvTHNNdzFMRmpSMlZtWnVwUGYvcVQxcTlmTDBsZTdRa1RKdWpiYjcvVjNMbHp0WEhqUmwxenpUVnExYXJWUmJPWnBxbVVsQlJ0M3J6Wk9tZkxsaTJWa0pBZ2YzOS9xMS9LK25lblVpVitwUU1BQUFCUS9QaE5Bd0JRSm9TSGgzczl1WDB4K1UzZDFyRmpSNisrNXMyYlgvUmMvL2pIUDd6NlFrTkQ4OXozd3NKUmZuMDU1ZlVCWk5PbVRTVmxyZTJVMS9vWU9iMzIybXNYM1E0QWtIcjE2cVZaczJhcGV2WHFoVDdtL1Buem1qOS92bDUrK1dXcjc5eTVjeG93WUVDZTA5dEprbUVZMXV1Q2FxbTMzSEtMQmd3WW9KTW5UMnJ5NU1sNi9mWFhDNTNOejg5UFVsYnhTSkpXclZybHRkN1IrZlBudlI1K0FBQUFBSURpUVBFSUFBQUFRTG0zWThjT25UOS8vcEtPbVR0M3JoNTk5RkhWcVZPbndIMmpvcUswY09GQ3BhZW5XNk4vUEI2UDEyalhuQ0lpSW5UMjdGbjE3OTlmVHo3NXBKbzJiYXFXTFZ2bTJ1ZnMyYk9xVXFXSzFjNGVFWFdoa1NOSGF1clVxY3JNekZUcjFxMGxaUldXc290TUFBQUFBRkNjS0I0QkFBQ2dzSXlDUGl3SHlwSU9IVHJrYXIvODhzdlc5S0xmZnZ1dDVzMmJwN2k0T0kwZVBWb2JOMjdNdFcvTzBiRHIxNjlYbno1OTFLZFBINFdHaHVydzRjUHExYXVYcEt3Q1V0dTJiWE1kbTkxZXZYcTFubi8rZWYzODg4LzY2MS8vS2o4L1A2L3J1Rnd1eGNURXFFYU5HcEwrTjlMb3d0RzREb2REWGJ0MlZmLysvZFc0Y1dNRkJRWHAvUG56Rkk4QUFBQUFsQWlLUndBQUFDZ1VwOVBwYWRxMGFiN1RlUUZsVFV4TWpMVjJYVTQ3ZCs3VVcyKzlKWS9ISTBrYVAzNjh0UzAxTlZXdFdyV3kxaTNLUzFCUWtENzc3RE45OWRWWGlvcUswb0lGQ3lUOWI4Mmp6ejc3VEpMVXYzOS8xYXBWcTBqWkwxeEhTWklhTldxa2h4OStXSys5OXBwZWYvMTFaV1ptTW0wZEFBQUFnQkxCWTZNQUFBQUFyaWdIRGh6UVUwODlkZG5uV2J0MnJUV0ZYRjRpSWlJS1hOZnVVa1ZHUnVyWlo1OVZlbnE2SEE0SHhTTUFBQUFBSllLUlJ3QUFBQUN1S0JjcitCVFd1blhybEpTVXBQLzd2Ly9MZDUvc0tmS0trNStmbityWHI2L2p4NCtyY3VYS3hYNStBQUFBQUpBb0hnRUFBQUJBZ1U2ZlBxMVhYbmxGNTgrZjEvdnZ2NjlQUC8xVU0yYk1VTldxVlMvNVhLbXBxYnJxcXF0MDZOQWhTWktQajQvWFBpMWJ0cnpvT1g3NjZhY2lUNGtIQUFBQUFBV2hlQVFBQUFDZzNISzVYTmJyZHUzYTVkcDJZVHU3NzVWWFhySGFKMDZjVU0rZVBYUHRVNmRPSGJWdjN6NVhYMlJrcE5MVDA3VjA2VkpGUlVWcDM3NTlldkxKSitYajQ2TktsU3FwVXFWS09uLyt2SUtDZ25ULy9mZnIrdXV2MTl5NWMrVndlTThVUG5IaVJLMWR1MWFTMUt4Wk13VUdCbnJ0czNIalJrbTUxenphdkhtenhvd1pvNENBQUIwNmRFaDkrL2E5NkhzRDJLRmh3NGFxVWFQR1R5ZE9uRGh1ZHhZQUFBQVVuV0YzQUpRdXA5TnBTbEpDUWdMLzcxR204WGUxN01uK2Z4SWZIMjkzRkJTajdBOWQrVnBEWWZCOUFDVWgrL3VRSFgrdk9uZnVyQlVyVmhScTMvVDBkRldxVk1tckdKU1ptYW1NakF5ZFAzOWVrbVFZaGd6RGtLK3ZyN1VlVVh4OHZJS0RnNjFqejU4L3I0eU1EUG40K01qUHo4L3JXa2xKU1dyU3BJblYzcmR2bnhvMGFLQ01qQXo5OXR0dlNrdExVNDBhTlZTM2J0MGkzWGRPZHI3L3FOQzZHb2F4M080UUFBQUFLRHBHSGdFQUFBQzRJaFcyY0NRcHp5S1BsRFhsWEY3VHp1V1VjM1NVSkd1a1VuNXlGbzRrcVVHREJwSWtYMTlmM1hqampZV0pDd0FBQUFDWHhYc09CUUFBQUFBQUFBQUFBRnl4S0I0QkFBQUFBSUJpc1hmdlhpMWN1UEFQVFpvMHFXbDNGZ0FBQUJRZHhTTUFBQUFVaW1tYUhyc3pBSFpadnJ6ZzVWdDI3dHlwM3IxN1M1SThudjk5dWJoY0xtVm1acFpZTnFBc21URmpobWJNbVBHYXcrRm9iWGNXQUFBQUZCMXJIZ0VBQUtCUTNHNjNqMm1hcHQwNWdKSVVHUm1wakl3TXIvNWR1M1pwMmJKbFh2MzkrdlZUbXpadEpFbnIxNjlYM2JwMUpVbFJVVkVLREF6VUk0ODhVcktCQVFBQUFLQUVVRHdDQUFBQWdQOWF1SEJobnYxaFlXR0tqbzdPOXpqVE5MVnExU29OSHo1Y2toUVhGNmUrZmZ1V1NFWUFBQUFBS0drVWp3QUFBQURnQXFHaG9XcmN1TEhWVGsxTnRhYWtrNlNEQnc5cXpabzFWbnZUcGswNmNPQ0FRa05EbFpLU29zVEVSSTBaTTBZT1I5Wk00WjA3ZDdiMkhUeDRzTnExYTFjS2R3RUFBQUFBUlVQeENBQUFBSVZsbUtZcHd6RHN6Z0dVT1ZGUlVaSWtoOE9oVmF0V3FWT25UbnJ4eFJjbFphMTV0R0xGQ3ZuNCtOZ1pFUUFBQUFBS2plSVJBQUFBQ3NYcGRIcENRa0lVSHg5dmR4U2d4TFZvMFVKVHBreXgybUZoWVpvM2I1N1ZIakpraVBWNnc0WU5Pbjc4dU5WZXVYS2x4bzRkV3lvNUFRQUFBS0FrVUR3Q0FGd1NsOHRsZHdRQUFFck1qaDA3TkhIaVJFbFNyMTY5clA3VTFOUmM3WDM3OWxtdmx5OWZyaEVqUm1qQWdBR1NwSmt6WitxYWE2NHBwY1FBQUFBQVVQd29IZ0VBQ3NVMHpTMkdZZnpKN2h3b0VkL1pIUUFBeW9yR2pSdHI4ZUxGWHYxaFlXRzUrdHUyYld1OUhqbHlwSUtDZ3F4MlpHU2sxL0VkT25Td1h0ZXJWOCthNWc0QUFBQUF5aUtLUndDQVFuRzczYzFLOHZ6QndjRzdEY080M2pUTkc5eHU5NTZTdkZaWjVYUTZUVWxLU0VoZ1FSa0FzRW1QSGozeTdFOU5UYzIxTFNVbFJUMTY5RkQzN3QzVnBVdVhYUHV1V2JNbVY5dmxjaWttSm9ZMWp3QUFBQUNVR3c2N0F3QUFBQUJBV1RGczJERDUrUGg0L1pIazFZNk9qdllxSEFGWHVtdXZ2VmFCZ1lGN1ROTk1zVHNMQUFBQWlvNlJSd0FBQUFEd1gzZmZmWGVlMDlhMWJ0MDZWMy9QbmoxTE14WlFiZ3dkT2xSRGh3NGRZaGpHZXJ1ekFBQUFvT2dvSGdFQUFBQkFIazZkT2lVZkh4OGRPWEpFQVFFQnViWXRXYkxFcGxRQUFBQUFVUElvSGdFQUFBQkFIdUxpNGpSdTNEZzVIQTcxN2R1M3dQMUhqUnFWWi8vWXNXUGxjREJqT0FBQUFJRHlnK0lSQUFBQUFPUWhQRHhjNGVIaGhkNC92L1dQT25ic1dGeVJnREx2NE1HRDJyUnBVOE0vL09FUDFYYnQyblhTN2p3QUFBQW9Hb3BIQUFBQUtCVFRORTNETUF5N2N3QUF5cTdKa3ljck5qWjJldFdxVmZkS1dtNTNIZ0FBQUJRTnhTTUFBQUFVaXR2dGRwaW1hZHFkQXdBQUFBQUFsQ3dtM2dZQUFBQUFBQUFBQUlDRjRoRUFBQUFBQUFBQUFBQXNURnNIQUNoMXdjSEI5eG1HMFRLN2JacG1YVWtOSk1rd2pHZWNUbWV5cEcwSkNRbk1rdytVTFlacG1tTFpJd0FBQUFBQUtqYUtSd0NBVW1jWWhpbHBiSTUyenMzUFNKTEg0NGtvM1ZRQUN1SjBPajBoSVNHS2o0KzNPd29BQUFBQUFDaEJURnNIQUNoMUNRa0pzWkpTTDdMTHVjVEV4QTlMS1E0QUFBQUFBQUNBSENnZUFRRHM0REZOYytGRnRxK1c1Q210TUFBQUFBQUFBQUQraCtJUkFNQVdIbzhuMy9XTVROUDhvRFN6QUFBQUFBQUFBUGdmaWtjQUFGdHMzYnAxdmFTekYvYWJwcG5tY0Rnb0hnRUFBSlJEMTE1N3JRSURBL2VZcHBsaWR4WUFBQUFVWFNXN0F3QUFybGpuVGROY1loaEdud3Y2UDRtUGo4K3dKUkVBd0RZdWw4dnVDQUNLd2RDaFF6VjA2TkFoaG1Hc3R6c0xBQUFBaW82UlJ3QUFPMzFZeUQ0QVFBVjErKzIzMngzaGluZlRUVGZaSFFFQUFBQkFHY1BJSXdDQWJkTFQweit2WExseXFpVC8vM2FkTzNYcTFGSTdNd0VBU3RmQ2hRdnRqZ0FBQUFBQXVBQWpqd0FBdHZuKysrL1RUZE44UDBmWDU3dDI3VXF6TFJBQUFBQXV5OEdEQi9YaGh4ODIvTU1mL2xETjdpd0FBQUFvT2tZZUFRQnM1ZkY0UHZEeDhYbFVra3pUL01qdVBBRHlaNXFtYVJpR1lYY09BRURaTlhueVpNWEd4azZ2V3JYcVhrbkw3YzREQUFDQW9xRjRCQUN3VlVwS3lycGF0V3FkTlUzVDRYQTQzck03RDREOHVkMXVoMm1hcHQwNUFBQUFBQUJBeVdMYU9nQ0FyWGJ2M24xTzBrZUdZV3lJajQ5UHRUc1BBQUFBQUFBQWNLVmo1QkVBb0N4WWFwcG1IYnREQUFBQUFBQUFBS0I0QkFBVmd0UHAvRnhTdU4wNUxvZGhHSEk2bmYreU8wZFJtYWE1eGUxMk43TTdCMURDRE5NMHhiSkhBQUFBQUFCVWJFeGJCd0FWUTdrdUhGVUVobUg4eWU0TVFFbHpPcDJla0pBUXUyTUFBQUFBQUlBU3hzZ2pBS2hBNHVQajdZNXdSWEs1WEhaSEFBQUFBQUFBQUlvTkk0OEFBQUFBQUFBQUFBQmdvWGdFQUFBQUFBQUFBQUFBQzhVakFBQUFBQUJRTEdyWHJpMS9mLytEaG1HY3Rqc0xBQUFBaW83aUVRQUFBQUFBS0JZalJvelFWMTk5OVZSaVl1Sm5kbWNCQUFCQTBWRThBZ0FBQUFBQUFBQUFnSVhpRVFBQUFBQUFBQUFBQUN3VWp3QUFBQUFBUUxFNGV2U29QdjMwMDdwMzNubG5WYnV6QUFBQW9PZ3EyUjBBQUFBQTVZTnBtcVpoR0liZE9RQUFaZGNycjd5aTJOallOdzNET0NScHVkMTVBQUFBVURRVWp3QUFBRkFvYnJmYllacW1hWGNPQUFBQUFBQlFzcGkyRGdBQUFBQUFBQUFBQUJhS1J3QUFBQUFBQUFBQUFMQlFQQUlBQUVCaEdjeGFCd0FBQUFCQXhVZnhDQUFBQUlYaWREbzlJU0VoZHNjQUFBQUFBQUFsak9JUkFBQUFBQUFBQUFBQUxCU1BBQUFBQUFBQUFBQUFZS0Y0QkFBQUFBQUFBQUFBQUF2Rkl3QUFBQUFBVUN4cTE2NHRmMy8vZzRaaG5MWTdDd0FBQUlxTzRoRUFBQUFBQUNnV0kwYU0wRmRmZmZWVVltTGlaM1puQVFBQVFORlJQQUlBMk9iYmI3K1ZhWnAyeHdBQUFBQUFBQUNRQThVakFFQ1JtS2FwTTJmTzZOQ2hROXE1YzZlMmJObWlOV3ZXNk5TcFU0VSt4NEFCQStUeGVDNjZ6L0xseXdzOHo4NmRPOVc3ZDI5SnluVStsOHVsek16TVF1Y0JBQUFBQUFBQUlGV3lPd0FBb094cjJiS2xycjc2YXAwOGVWSi8rOXZmOVA3Nzc2dFNwVW9LQ0FoUVFFQ0FhdGFzS1Q4L1B3VUZCYWxKa3lZS0RBeFVXRmhZcm5OODhjVVhGNzFHWkdTa01qSXl2UHAzN2RxbFpjdVdlZlgzNjlkUGJkcTBrU1N0WDc5ZWRldldsU1JGUlVVcE1EQlFqenp5U0ZGdkZ3QUFBRVYwOU9oUkpTUWsxTDN6emp1cmJ0dTI3WXpkZVFBQUFGQTBGSThBQUFXNit1cXJ0V0xGQ25YdTNGbFBQUEdFZnY3NVovWHYzMTkxNnRSUno1NDk5ZmJiYjJ2cTFLbEtUVTNWZGRkZEowazZmZnEwNHVQakpXV05BQ3JJd29VTDgrd1BDd3RUZEhSMHZzZVpwcWxWcTFacCtQRGhrcVM0dURqMTdkdjNVbThSUUNHWXBta2FobUhZblFNQVVIYTk4c29yaW8yTmZkTXdqRU9TQ2g1Q0RnQUFnREtKNGhFQTRKSTFhOVpNNzc3N3JrYU1HS0h3OEhCcjJycDU4K2JsZTh5UFAvNm9mdjM2ZWZXSGg0ZExrcFl1WGFxNmRlc3FORFJValJzM3RyYW5wcVphVTlKSjBzR0RCN1ZtelJxcnZXblRKaDA0Y0VDaG9hRktTVWxSWW1LaXhvd1pJNGNqYTJiV3pwMDdXL3NPSGp4WTdkcTFLL3FOQTFjNHQ5dnRNRm1vREFBQUFBQ0FDby9pRVFDZ1FJY1BIMVpFUklTT0h6K3VmdjM2S1RrNVdaSVVFUkVoU2ZyMDAwOTE5dXhaUGZIRUU2cFZxNVptejU3dGRZNWJicm5GYStvNmw4dWw5ZXZYeThmSHA4alpvcUtpSkVrT2gwT3JWcTFTcDA2ZDlPS0xMMXJuWDdGaXhXV2RId0FBQUFBQUFMalNVRHdDQUJRb0tDaEl5NVl0VStmT25lVndPUFRQZi81VDFhcFZVNVVxVmF4OURoOCtyS0NnSUQzMTFGUDVubWYvL3YzeThmR3gxaWZLUzRzV0xUUmx5aFNySFJZV2xtdEUwNUFoUTZ6WEd6WnMwUEhqeDYzMnlwVXJOWGJzMkV1OVBRQUFBQUFBQUFBNVVEd0NBRnlTMmJObnExdTNicG93WVlJYU5HaWdxbFdyeXVGd3FFK2ZQb3FKaWRHc1diT3NmYk9ucE1zV0V4T2pBd2NPYU55NGNWN24zYkZqaHlaT25DaEo2dFdybDlXZm1wcWFxNzF2M3o3cjlmTGx5elZpeEFnTkdEQkFralJ6NWt4ZGM4MDF4WE9qQVBKaW1LWXBsajBDQUFBQUFLQmlvM2dFQUNoUXptbnJFaE1UbFphV3BzbVRKMnZIamgwYU5teVlKa3lZSUI4ZkgzWHQybFdTOU5GSEgwbVMxcTlmTHlscitqaEo2dEdqaHpwMjdLajkrL2VyZnYzNnVhN1J1SEZqTFY2ODJPdmFZV0ZodWZyYnRtMXJ2UjQ1Y3FTQ2dvS3NkbVJrcE5meEhUcDBzRjdYcTFmUG11WU93S1Z6T3AyZWtKQVF4Y2ZIMngwRkFBQUFBQUNVSUlwSEFJQUM1WnkyYnY3OCtRb0pDVkhYcmwwMWJOZ3duVDU5V2hNblR0UWJiN3hoRlkzeVU2MWFOWFh2M2wyN2QrLzJLaDcxNk5FanoyTlNVMU56YlV0SlNWR1BIajNVdlh0M2RlblNKZGUrYTlhc3lkVjJ1VnlLaVlsaHpTTUFBQUFBQUFEZ0VsQThBZ0Jja3FGRGgrcnp6ejlYbno1OTlPaWpqK3Fycjc3U2dRTUhkT1RJRWErUlIzbkpubUx1UXNPR0RkUGt5WlB6M0haaDhTYzZPcnFJNlFFQUFBQUFBQUFVaE9JUkFLQkFPYWV0YTlDZ2daS1RrMVd6WmsxRlJrYXFXclZxa3JLbWg3dXdhQlFXRnBidk9ROGVQQ2dmSHg4NUhBNUowdDEzMzUzbnRIV3RXN2ZPMWQrelo4L2l1Q1VBQUFBQUFBQUErYUI0QkFBb1VQYTBkVkxXcUtJUFAveFFiN3p4aGxVNHlrdVBIajAwZE9oUVNkTFNwVXV0L3BFalIrclRUeitWWVJqcTJMR2pETVB3T3ZiVXFWUHk4ZkhSa1NOSEZCQVFrR3Zia2lWTGl1T1dBQUFBVUFLcVY2K3V5cFVySDB0TFN6dHJkeFlBQUFBVUhjVWpBRUNCc29zL0hvOUhTNVlzMGV6WnMzWDc3YmRmOUpqc3dwRWtkZS9lM1hvOWNlSkV2ZlRTU3pKTjB4cDFkS0c0dURpTkd6ZE9Eb2REZmZ2MkxURGZxRkdqOHV3Zk8zWnN2dGNBQUFCQThSczllclJHang3ZDF6Q010WFpuQVFBQVFORlJQQUlBRk9pcXE2NlNKRGtjRHIzMzNudXFWTW43bjQrWW1KaENuODh3akR4SEhHVUxEdzlYZUhoNG9jL1hwVXVYUFBzN2R1eFk2SE9VSlU2bmM2SGRHYTRnNXczRE9HeDNpUExDTkUxSjBzeVpNMjFPZ3FLcVdyV3FhdGFzYVhjTW9OeXFYYnUyYXRTb1lYZU1NdTgvLy9uUExjSEJ3YUYyNTRBM3d6RE9KQ1FrYkxNN0J3QUFLUHNvSGdFQUxrbGVoU01VdTcvYkhlQktrbDBRUWVHOTg4NDdka2NBQUpSdHIxenNRU0hZNis2Nzc0NUlURXg4Mys0Y0FBQ2diT01UUUFBQXlnalROTTlJOHJjN3h4WEVNQXhEcG1sNkRNT2dnbFFJcG1uNlNKS1BqNC9kVVZBRW1abVprcVFxVmFvd3BTZFFCR2ZPbkpFazNYWFhYVFluS2RzeU16UDEyMisvL1p5Y25QeTdKSS9kZWZBL2htRTBrUlFvcWI3ZFdRQUFRTmxIOFFnQWdETEM3WFlIMkozaFNoSWNIUHlCcEc2R1lUeWNrSkR3a2QxNXlvUGc0R0NQWVJoR1hGeWMzVkZRQkYyNmRORytmZnYwM252dnFVR0RCbmJIQWNxZGtKQVFtYWFwcUtnb0NyQVg4ZHh6eituNzc3Ky95ZVB4UEw5MTY5YmxkdWZCL3ppZHprV1NlamtjanFOMlp3RUFBR1VmeFNNQUFBQVVpdHZ0ZHBqTTh3Y0FBQUFBUUlYSDQxSUFBQUFBQUFBQUFBQ3dVRHdDQUFBQUFBQUFBQUNBaGVJUkFBQUFDbzFaNndBQUFBQUFxUGdvSGdFQUFLQlFuRTZuR1JJU1luY01BQUFBQUFCUXdpZ2VBUUFBQUFBQUFBQUF3RUx4Q0FBQUFBQUFBQUFBQUJhS1J3QUFBQUFBQUFBQUFMQlFQQUlBQUFBQUFNV2lldlhxcWx5NThqRWZINSt6ZG1jQkFBQkEwVkU4QWdBQUFBQUF4V0wwNk5IYXRHbFQzNFNFaExWMlp3RUFBRURSVVR3Q0FBQUFBQUFBQUFDQWhlSVJBQUFBQUFBQUFBQUFMQlNQQUFBQUFBQkFzVWhKU2RIbXpadHIzWERERFZmWm5RVUFBQUJGVjhudUFBQUFBQ2dmVE5NMERjTXc3TTRCQUNpN3hvOGZyOWpZMkg5VnIxNzl1S1RsZHVjQkFBQkEwVkE4QWdBQVFLRzQzVzZIYVpxbTNUa0FBQUFBQUVESm9uZ0VBQldJeStXeU93SUFBQUFBQUFDQWNvNDFqd0NnQWpCTmM0dmRHYUR2N0E0QUFBQUFBQUFBRkFkR0hnRkFCZUIydTV2Wm5lRnlPSjNPcnlTMU5FMnpyZHZ0WG1kM0hnRDVNMDFUTEhzRUFBQUFBRURGeHNnakFBQUFGSXJUNlRSRFFrTHNqZ0VBQUFBQUFFb1l4U01BQUFBQUFBQUFBQUJZS0I0QkFBQUFBQUFBQUFEQVF2RUlBQUFBQUFBQUFBQUFGb3BIQUFBQUFBQ2dXRlN2WGwyVksxYys1dVBqYzlidUxBQUFBQ2c2aWtjQUFBQUFBS0JZakI0OVdwczJiZXFia0pDdzF1NHNBQUFBS0RxS1J3QUFBQUFBQUFBQUFMQlFQQUlBQUFBQUFBQUFBSUNGNGhFQUFBQUFBQ2dXcWFtcDJyRmpSNERMNWZLMU93c0FBQUNLcnBMZEFRQUFBRkErbUtacEdvWmgySjBEQUZCMmpSbzFTckd4c1Fzek16TlBTMXB1ZHg0QUFBQVVEY1VqQUFBQUZJcmI3WGFZcG1uYW5RTUFBQUFBQUpRc3BxMERBQUFBQUFBQUFBQ0FoZUlSQUFBQUFBQUFBQUFBTEJTUEFBQUFVR2pNV2djQUFBQUFRTVZIOFFnQUFBQ0Y0blE2elpDUUVMdGpBQUFBQUFDQUVrYnhDQUFBQUFBQUFBQUFBQmFLUndBQUFBQUFBQUFBQUxCUVBBSUFBQUFBQUFBQUFJQ0Y0aEVBQUFBQUFDZ1cvdjcrOHZYMVBXVVlScnJkV1FBQUFGQjBGSThBQUFBQUFFQ3htREJoZ3I3NTVwdEhFeE1UVjltZEJRQUFBRVZIOFFnQUFBQUFBQUFBQUFBV2lrY0FBQUFBQUFBQUFBQ3dVRHdDQUFBQUFBREZJalUxVlR0MjdBaHd1VnkrZG1jQkFBQkEwVld5T3dBQUFBREtCOU0wVFFMNnJuZ0FBQ0FBU1VSQlZNTXdETHR6QUFES3JsR2pSaWsyTm5aaFptYm1hVW5MN2M0REFBQ0FvcUY0QktETU1rMVR3Y0hCayt6T2daSm5tdWJOZkI0TmxIMXV0OXRobXFacGR3NEFBQUNncUp4TzUrZVN3dTNPY1NVelRYT0wyKzF1Wm5jT0FCZEg4UWhBbWZYZllzSXd1M09nOUppbWVkYnVEQUFBQUFDQUNvM0NrYzBNdy9pVDNSa0FGSXppRVlBeXpUVE40WFpuUU9rd1RmTlFZbUxpSnJ0ekFBQUFBQUFxdnZqNGVMc2pYSkZjTHBmZEVRQVVFc1VqQUdXYTIrMSsxZTRNQUNxRzRPRGdheVFOem00YmhuRzdKSm1tMlNNNE9EajR2OTNwYnJmN0pVbE16WllQMHpURk5KUGx3L2J0MnhVYkcydTFVMUpTSkVudnZ2dXVxbFdySmtscTFLaVJIbmpnQVR2aUFXWGU1czJiNVhhN3JYYjJySjJ6WjgrMit1NisrMjYxYU5HaTFMTUJoWEhISFhjRStmcjZEc3pSZFpja21hYjUxK0RnNEZza3lUQ01Vd2tKQ2EvWkVoQUFBSlJwRkk4QUFNQVZ3ZTEyL3g0Y0hOelBNSXc2T2ZzTncvaHJqdVpIb25DVUw2ZlRhWWFFaFBDVVpqa1JFQkNncUtnb3IvNzMzMy9mZWoxMDZORFNqQVNVTzNsOURlWHNtejU5ZW1uR0FTN0pkOTk5ZHpRNE9QaEp3ekJxNSt3M0RLT3pwTTcvYmI1Yitza0FBRUI1NExBN0FBQUFRQ242cG9EdHkwb2xCVkFLR2pac3FKdHZ2am5mN1laaEtEeWNLZitCL0RSdDJsU0JnWUg1YnE5YXRhcWFOV090YjVScG1aSStMbUNmRDBzakNBQUFLSDhvSGdFQWdDdUdhWnB6THJJNUl5MHQ3Yk5TQ3dPVWd2dnV1eS9mYlhmY2NZZUNnb0pLTVExUXZsU3FWRWxoWVdINWJtL1pzcVg4L1B4S01SRnc2UXpEeUxjNFpKcm1tU05IanF3dHpUd0FBS0Q4b0hnRUFBQ3VHSW1KaWF0TjB6eWUxemJUTkQvNy92dnY4OXdHbEZjWEcxbkVxQ09nWUJjcndGNXNHMUJXR0lieHVXbWF5ZmxzVy8zYmI3K2RMZTFNQUFDZ2ZLQjRCQUFBcmlTbVlSaGI4dG0ydEZTVEFLWGdwcHR1MGcwMzNPRFZ6NVIxUU9FMGI5NWMvdjcrWHYxVnFsUlJpeFl0YkVoVTl2bjcrOHZYMS9lVVlSanBkbWVCRkI4Zm4yRVl4c3A4TmpObEhRQUF5QmZGSXdBQWNFVXhUZE43OVhNcE16TXprMmxiVUNIbFZTVDY0eC8vcU91dXU4NkdORUQ1NHVmbnA1WXRXM3IxaDRhR3FrcVZLallrS3ZzbVRKaWdiNzc1NXRIRXhNUlZkbWRCRm8vSGsxZVI2TnlaTTJkV2wzb1lBQUJRYmxBOEFnQUFWeFMzMi8yUnBKU2NmYVpwZnJKdDI3WWpOa1VDU2xSZVUyc3gzUlpRZVBmZmY3OVhIMTlES0UrU2s1TS9NVTN6ZE00KzB6US8rZkhISDAvWmxRa0FBSlI5Rkk4QUFNQ1Z4bU9hNW45eWRoaUdzZEN1TUVCSnUvWFdXMVd2WHIxY2ZYendEUlJlaXhZdGROVlZWMW50L0VZakFXWFY3dDI3enhtR2NlRklzSTlzQ1FNQUFNb05pa2NBQU9DS1l4akdndXpYcG1tYTZlbnBzZmFsQVVwZXptSlJvMGFOOGx3SENVRGVMbHpmcUhuejVnb0lDTEF4VWRtV21wcXFIVHQyQkxoY0xsKzdzK0IvY2s1ZFo1cG0rdm56NS9OYkJ3a0FBRUNTVk1udUFBQWdTVTZuYzZ4cG1yMHU3QThPRHQ2Vm94bnJkcnVmS01WWUFDb293ekNXbXFiNXBxUkF3ekJpdi92dXU4TjJaeW9QVE5NMERjTXc3TTZCUzNmZmZmZHAwYUpGa3FRMmJkclluQVlvZjhMRHc3VisvWHBKZkEwVlpOU29VWXFOalYyWW1abDVXdEp5dS9NZ2k4ZmpXVzBZUnJwaEdINkdZYXhQU2tvNllYY21BQUJRdGpIeUNFQlpzZDh3akp1eS8yUjM1dXd6RE9PUW5RRUJWQnp4OGZFWnBtbkdTWkpwbW92dHpsTmV1TjF1UjN4OHZOMHhVQVIzM0hHSHFsYXRLa2xxMnJTcHpXbUE4cWRWcTFieThmR1J3K0hRdmZmZWEzY2M0Skp0MjdidGpLUnZKTWswemM5c2pnTUFBTW9CaWtjQXlvU0VoSVFGcG1sNjh0dHVtcWFabHBZMnZqUXpBYWpZRE1PWUwwbVptWm1mMnAwRktHbUdZYWhEaHc1cTBLQUJ4U09nQ0FJQ0F0U2lSUXMxYTlaTU5XclVzRHNPVUNTR1ljeVJkRjdTSXJ1ekFBQ0FzbzlwNndDVUZSbUdZU1JLY3VhMTBUQ01BOTkvLzMxNktXY0NVSUdkUEhueS9jREF3TWh0MjdiOVpuY1dvRFRjZDk5OXFsS2xpdDB4Z0hJclBEeGNtWm1aZHNjQWlpdzVPVG1tZXZYcTY5eHU5KzkyWndFQUFHVWZ4U01BWlliSDQxbm9jRGp5TEI1NVBKNWxwWjBId01VNW5jN1BKWVhibmVOeU9aMU8wKzRNUldXYTVoYTMyOTJzbEsrcDRsNzI2TWtubjFSY1hGeXhuaFA1VzdCZ2dkMFJLcnpLbFN0cnhvd1pqUEs2UUVYNVduL3BwWmZzamxCa3Q5OSt1eFl1WEdoM2pCSlRVWDQyS1dubCtXZWZrbWJIejFZQUFKUlZURnNIb014SVRrNStXMUpldjhpWSsvZnZIMTNhZVFBVWlBOW5iR1lZeHA5SzgzcE9wOU1NQ1FrcDl2TldoQStUZ1p6UzB0TDA1WmRmMmgyanpPRnIzWDdmZi8rOTNSRktHaitiNExLVTlzOVdBQUNVWll3OEFsQm03TjY5KzF6Tm1qVzNHNFp4ZTg1K2o4ZHo1UGZmZno5dFZ5NEFGeGNmSDI5M2hDdVN5K1d5TzBLeDQrOFNLb0kzMzN4VFVWRlJySXR6RVh5dDI2TWkvcnVSSC82T29TaXVwSzhSQUFBS2c1RkhBTW9Vd3pDODV0RXdET05qTzdJQUFBQUFBQUFBd0pXSTRoR0FNbVh2M3Ixdm1hWnBUVjFubXFiT25qMDcwczVNQUFBQUFBQUFBSEFsb1hnRW9FdzVldlRvS1VrL1piY053emo2d3c4L0hMTXhFZ0FBcU9ET256OXZkd1Nnd3ZEMTlaWEQ0VWh6T0J5WmRtY0JnTEp1K2ZMbEJlNnpjK2RPOWU3ZFc1TGs4WGlzZnBmTHBjeE03MisxbVptWjZ0bXpwMDZlUEpubitmcjA2ZVBWZC9ic1dTVWxKVm50Q1JNbWFPdldyWkt5cGdMOTl0dHZDOHdKb09KaHpTTUFaWTVwbWtzTXd4ajczOWVyYlk0REFJQmlZMlBWdUhGakJRVUZTWkpDUTBPMWVmTm1hL3ZxMWF0MTExMTNxWDc5K3NWeXZWOS8vVldmZmZhWjJyVnJweHR1dUtIQS9UMGVqMTUrK1dVOS9mVFRDZ3dNTEpZTWRqbDQ4S0ErLy94ejllclZLMWYvcEVtVE5IejQ4RUtkSXkwdFRYUG16TkdnUVlNSzNOZmo4ZWlSUng3UnE2KytxcHR1dXFsSW1RSDh6NlJKa3lTcGgyRVkvN1k3QzRDS0x6ZzQrTzhPaHlNeFBqNCtxZUM5aTFmTGxpMHZ1djNzMmJNS0NnclM2dFdyRlJrWnFZeU1ESzk5ZHUzYXBXWExsbm4xOSt2WFQyM2F0SkVrclYrL1huWHIxcFVrUlVWRktUQXdVSTg4OGtpKzExMjllclYyNzk2dEFRTUdTSkpHang2dFAvN3hqOWIyQXdjT2VCMnpidDA2eGNURTZPMjMzNWFVOWJOdno1NDlKVWxWcTFiVjhPSEQxYXhaTXozNzdMT3FYTG55UmU4YlFNWEJ5Q01BWmM2NWMrZmV5UEc2Y0o4U0FRQ3VLRWxKU1hLNVhFcE5UYjJzODhURXhLaFRwMDVxMnJTcDNubm5uWHo3SktsdjM3N2F2bjE3cnVOVFUxTTFkdXhZTFZpd1FHbHBhWmVWSmFmS2xTc3JOVFZWL2ZyMVU4K2VQWFhpeEltTDd2L2xsMThxSVNHaHdNS1JIZTliVHJ0MjdWTFhybDJWbkp5Yzc3bVhMbDJxMzMvLzNhcy9yeWR6VjY1Y3FmYnQyNnQ5Ky9hNjk5NTd0WEJoMXRLSjY5YXQwOTY5ZXd0MUx3NkhRMTI2ZE5IcnI3OWVxUDBCQUVDWk1zSTB6VzFPcC9NbnA5TTUxdWwwdWlRWnBYSGhqUnMzNXZubnd3OC8xTjEzMzYzcnI3OWVFeWRPbENRdFhMaFEwZEhSWG4vOC9mM3o3TTh1SEptbXFWV3JWdW1oaHg2U0pNWEZ4VjMwWVpmVTFGUzkvLzc3V3JWcWxWNTQ0UVg1K3ZycSt1dXZML0JlUHZ6d1EzWHYzbDJTZE9qUUlhV25wK3ZHRzIrVUpOMTY2NjFhdEdpUktsZXVyQnlyREFDNEFqRHlDRUNaODhNUFB4d0xEZzcrU2RMVk8zYnNPR2gzSGdCQXhYVG8wQ0dOR3pkT0w3LzhzbHEzYnEzTXpNdzgreVNwZGV2V3FsR2poclp2MzY3YmJydk5Pb2ZiN1ZaZ1lLQVdMMTRzUHorL1lzdFdyMTQ5UGZQTU14bzBhSkMrL2ZaYjFheFo4Nkw3UjBWRjZiZmZmdk42QW5icDBxWEZOaG9xMjZXOGJ6bDVQQjZOSGoxYVE0WU1VWTBhTmZJODk4bVRKL1hwcDU4cU9qcGFIbzlIRG9mRE90WXd2RDhINnRpeG96SXlNdFM1YzJlOTlkWmJxbFdybGlUcDNYZmYxZkhqeDlXK2ZYdHIzNk5IajJydDJyVzYrdXFycmI1WFgzMVZ6ejc3ckNJaUlyUjQ4V0p0M0xpeHdLZUlBUUJBbWZRSFNXTWtqWEU2blh2L082UEppb1NFaERoSnBUYU41c2NmZjZ5Wk0yZnFMMy81aTZaT25lcjE4MkZvYUtnYU4yNXN0Vk5UVTYwcDZhU3NFZGhyMXF5eDJwczJiZEtCQXdjVUdocXFsSlFVSlNZbWFzeVlNZGJQU0owN2Q3YjJIVHg0c0xadTNhckRodzlyMEtCQit1MjMzMVN0V2pVTkh6NWMwNlpOVS9QbXpkV3dZVU1kTzNaTUVSRVIyck5uanpVZFhWSlNrc2FPSGF0eDQ4Yko0L0hvM0xselZnRXJweFVyVnFoKy9mcGFzbVJKOGJ4aEFNbzBpa2NBeXFwRmhtRTBzVHNFQUtEaU9ucjBxRHdlajhMQ3d1VHI2eXRmWDk4OCsvcjA2Wk5yNU0rU0pVdVVrWkdocmwyN1duMWZmLzIxSk9tV1cyN1JLNis4VXVSTVRaczJ6ZFhPTHJoaysvMzMzL1g3NzcvbkttQ3RYTGxTWjg2YzBhWk5tMVNwVXRhUDl3Y09IRkJFUklTdXVlYWFJbWZKVDJIZnR3dDkrZVdYTWd4RHJWcTF5dmZjNzd6emppSWlJbFM5ZW5XOThzb3JhdHk0c2ViUG42OGpSNDRvSXlORG9hR2hrcVQwOUhTdFhyMWFRVUZCK3RlLy9xV3VYYnZxeElrVENnNE8xcnAxNjJRWWh0YXVYWnZyM0IwNmRMQnlIVDkrWExWcTFkS3laY3MwYU5BZytmdjdLekl5VWx1M2JsWExsaTMxelRmZnFGYXRXcm1tZUFGUU9Ca1pHVHArL0xpZnNtWTY4UlMwUHdDVWdJYUdZUXlYTkR3NE9QaUlwUGRNMDF6dTQrUHpkWHg4dlBmY2NjVms0TUNCT243OHVONTY2eTNkY3NzdHhYTE9xS2dvU1ZranBWZXRXcVZPblRycHhSZGZsSlMxNXRHS0ZTdms0K05qN2QrcVZTdHQzTGhSaXhjdlZrUkVoSll0VzZhSWlBaEpVbEJRa0pZdFc2YjI3ZHRyMmJKbDZ0Q2hnM1ZjZkh5ODlYcmN1SEdxVjYrZSt2YnRXeXozQUtEOG9uZ0VsRkZPcC9OelNlRjI1N0JMOWxCb3A5TjVKWStKUGl1cFEwSkN3bnE3Z3dDQUpKbW1hUnA1RGYrd2tkdnQxclJwMDdSLy8zNDFiZHBVNDhlUFY0MGFOWlNVbEtUSEhudE1YMzMxbGZ6OS9TWEo2dHU4ZWJQOC9QejA2S09QU3BKVmtJaVBqOCt6TC91WGRvL0hveVZMbG1qNzl1M1dFNkF1bDB1dFdyWEtzMWhTRkhGeGNibmFMcGRMaVltSmF0Kyt2YUtqbzdWdzRVSTkvdmpqVnZGb3o1NDltakpsaXFaTW1XSVZqaVRwMDA4L1ZmUG16Zk1kRFZVYTc5dUZQdm5rRS8zNXozL085OTUvL2ZWWGJkeTRVWXNXTGRMZXZYdTFlZk5tUGYzMDArclNwWXZTMHRMMHdBTVBhTU9HRFpLa0J4OThVTDYrdnNySXlMRGUreE1uVHNqUHowK3Z2UEtLWG5qaEJhL3puejkvWHI2K3ZqcHo1b3dlZlBCQjYxelpzdWYxbDZRZE8zYm9QLy81ajJiTm1wVnZYZ0I1R3o1OHVHSmpZOSs3NjY2NzByZHUzVnJ3U3ZEQWxjWEg2WFJ1a2VTME84aVZ3akNNT3BJR0c0WXgyT1B4bkFnT0RsNWFVbE92YmQ2OFdldldyYnZvaVBFV0xWcG95cFFwVmpzc0xFeno1czJ6MmtPR0RMRmViOWl3UWNlUEg3ZmFLMWV1MU5peFl5K2FvVXFWS2tWSS9qK1ptWm42NnF1djlOcHJyMTNXZVFyakN2KzhCNlhuNS9Qbno5KzFiZHUyTTNZSEtZOG9IZ0ZsMXhWYk9KS1U1OVEwVjZBcWtqcEtvbmdFb0V4d3U5ME9zNHhOZFA3dmYvOWJjK2JNMGZuejUvWE1NOC9vOWRkZnQrYVdMOGlDQlF0eUZVWHk2NU95cGd5WlBYdTJtalJwb2drVEptakRoZzNxMnJXclB2cm9JODJZTVVNdFc3WlVseTVkZFBQTk54ZnBQbzRmUDI3TlpaOXQ4K2JOa3FTdFc3ZXFTNWN1dXZYV1c3Vnc0VUpyR2pyVE5EVnMyREJGUmtiSzVYSlp4NlducDJ2cDBxVVgvWENodE42M25MNzc3anZyeWRlOExGdTJUQ2twS2VyVnE1ZjI3ZHVubDE1NnlTcGduVGx6SnRlSElSa1pHYXBVcVpLT0hUdG1UVU4zNHNRSjFhaFJRNzE3OTlaenp6Mm4yclZyVy91dldiTkc2ZW5wOHZQejA1WXRXM1R6elRkZjlNT1ZpSWdJTFZ5NFVOOTk5NTN1dU9PT1FyMHZBQUFVeE9WeUJaaW1TZUhJSm9aaCtFZ0t1dHp6ekpvMVM5SFIwWGx1NjlpeFk1NzljK2ZPdFg3VzZ0V3JsOVdmbXBxYXE3MXYzejdyOWZMbHl6Vml4QWdOR0RCQWtqUno1c3hDalNvL2N1U0k5Zk5VcjE2OWRPN2N1WUp2NnIrKy92cHJKU2NuYStEQWdkWjB3Tm1PSFR1bW9VT0hxbHUzYm9VK0gxQUczR1FZUnJDa2pYWUhLWThvSGdGbFhGNVA3cUxpZS9QTk43T2ZkRDlxZHhZQUtNdjY5Kzl2L1dMNzZLT1A2cVdYWGlyVzg1ODhlVktSa1pFeURFTkRodzdWUGZmY0kwbnExNitmYnJycEpqMy8vUE1hT0hDZ1ltSmlOSFRvVU5XcFUwZHZ2LzIyTlE5OVlkV3FWY3NxRm0zY3VGRXpaODYwdHJWcDAwYUhEeC8ydWpmRE1EUmp4Z3dGQmVYK0RHVCsvUG55ZUR4cTFxeFp2dGNyNmZjdEwwZU9IRkdkT25YeTNUNXMyREFOR3paTThmSHhXckpraWU2Nzd6NXIyNEVEQjNMZFowWkdodno4L0xSMzcxNzkrT09QNnR5NXN3NGZQcXpubjM5ZUgzLzhzZWJPbld1dEY1Qzk3bEZtWnFaOGZIeVVrSkNnNE9EZ2kyYXRXcldxdW5YcnBubno1bW5xMUttWGM5c0FBSGd4VFRQWjdYWmZmRUZERkVwd2NQQjJ3ekFhNTdmZE5NM2pobUdzazdUMDVNbVRxM2J0MnBWMnVTTmVubnJxS1QzMTFGTmUvUzZYU3pFeE1mbXU3Ymg0OFdLdnZyQ3dzRno5YmR1MnRWNlBIRGt5MTg4L2taR1JYc2ZubkhxdVhyMTZpb3FLVXAwNmRheHA2N0wvSzBtSER4OVdSRVNFdGVaUjlrTTZPVVZIUit2UlJ4L1YrdlhyOWQ1Nzc2bHk1Y3FTc2g3UzZkcTFxMXEwYUpIbnZSVkZRa0lDVHcyalJEbWR6aDJTYnZWNFBIeTJWa1FVandBQUFGQnU1U3hHMUtsVFI2bXBxZko0aW0rSmpXclZxbW5peElscTNMaXhWUkE2Y2VLRTNuMzNYVDMrK09PU3NxWUhlZmpoaDlXdFd6ZnQyTEhqa2d0SEYxcTdkbTJ1RHc1Njl1eXBpSWdJN2R5NTAyc05uZ3NMUndrSkNWcThlTEZxMTY2dFRaczI1ZnNMZmttL2Iza3hUYlBBa2NXblRwM1M5T25UTldyVUtLMVlzY0phQkhycjFxMjUxZzVJUzB1VG41K2Y3cmpqRG4zOTlkY3lUVk1wS1NtNTFxSEt6eGRmZktGbm4zMjJ3UDBlZnZoaGRlclVTYi84OG9zYU5XcFU0UDRBQUtETU9HU2E1cWVHWVVTNzNlNTFrczdiSGFoSGp4NTU5cWVtcHViYWxwS1NvaDQ5ZXFoNzkrN3EwcVZMcm4yekg0ekpsbDJzeXJubWtXbWErWTQ4NnRXcmx3WU9IR2l0ZVhUaHozNEpDUW42N3J2dk5HblNKQVVFQkdqV3JGbDY5dGxuWlpxbUprNmNxRzdkdXVuYWE2KzlyUGNCUVBseWViL1pBZ0FBNElwU3htYXQwK25UcDYzWGUvYnNVVkJRa0J3T2h6VjFXczVwT25MdWV5bUdEaDJxaHg1NlNPM2J0MWY3OXUzVnBVc1huVGh4UXExYnQ3YjYycmR2cjRjZWVraXZ2Lzc2WmQzUHp6Ly9yTmpZV1AzbEwzK3grbXJVcUtGKy9mcHA2TkNoU2s1T3p2ZllIMy84VWM4OTk1eGVlT0VGalJ3NVVwTW1UY3Izbmt2amZidFE3ZHExZGV6WXNYeTNtNmFwOGVQSHEzZnYzbXJVcUpIZWVlY2RhK3FXdFd2WDZ0NTc3NVdVdGZhVWFacHlPQno2K3V1dk5XellNTFZ0MjFZZmZQQ0JWYmc3ZXZTbzlmOGwrOXdPaDBNSERoelFnUU1INUhSZWZNYWdOOTk4VTZtcHFabzBhWkxxMXExYkhMY1BvSXpMek14VXo1NDlkZkxreVR5MzkrblR4NnZ2N05telNrcEtzdG9USmt6UTFxMWJKV1hOSVBIdHQ5OFc2dHJMbHhlOE5OVE9uVHZWdTNkdlNjcjFnYS9MNVZKbVptYWhybE1RdTk0RGo4ZWpzTEN3QXZlYk5XdVc5dXpaSTBsNjc3MzNjbTBiUG54NGdjZWpZak5OOHpkSmN6TXpNOE1URWhMcXU5M3VSeE1TRXRhcURCU09wS3dSMWo0K1BsNS9KSG0xbzZPanZRcEhoWFgyN0ZuZGVPT05Xcng0c1JvMGFLREZpeGZycXF1dWtpUU5IRGpRMm0vZHVuWDY4TU1QclhaR1JvWmVmZlZWOWV2WFQ5V3JWMWRrWktSMjdOaWh1WFBuYXRLa1NUcHo1b3o2OSs5ZjFOc0hVRTR4OGdnQUFBQ0Y0blE2elpDUWtESTFwZW9iYjd5aFljT0c2ZWpSbzVvM2I1NDZkZW9rU2JyaGhodms3Kyt2bUpnWVJVWkdLaTB0VFlzV0xTclNOUzU4eXJOLy8vNjYrdXFydFhQblRzMmVQZHRyUHZpOFpHWm1hdVhLbFhyZ2dRZXNYK0F2bEpxYXFwRWpSK3B2Zi90YnJ2VjZwS3cxZUxaczJhSi8vT01mZXV1dHQ3eXV1WEhqUnIzNDRvdDY0b2tuckxuMm16ZHZydWVmZjE3VHAwKzNwaHpKVmhydjI0VWFOMjZzNzcvL1hrMmFOTWx6ZTNSMHRMWnMyU0pKK3VDREQxU3BVaVhOblR0WDRlSGhPblBtakpvM2J5NHA2MzNLZmcrelIzcTkvZmJicWwrL3Z2VUJiTzNhdFhQOWZ6dDM3cHo4L1B4VXIxNDlSVWRINTdzdVU3YTFhOWZxbm52dVVaczJiUzc3dmdHVUQ2dFhyOWJ1M2J1dHRVVkdqeDZkYTdUbmdRTUh2STVadDI2ZFltSmk5UGJiYjB1U1ltTmoxYk5uVDBsWjAxOE9IejVjelpvMTA3UFBQcXZLbFNzck1qSlNHUmtaWHVmWnRXdVhsaTFiNXRYZnIxOC82L3ZRK3ZYcnJXSjJWRlNVQWdNRDljZ2pqMXpTUGU3YXRVc3Z2UENDNXMyYmwrZTBXcVh4SHVURk5FMnZCeFYrK3VrbkxWNjhXR1BHakpIRDRkQ2VQWHUwYnQwNlBmbmtrNUt5L2gzejkvZFgvZnIxNVhLNXJIOC8zbnp6VFNzL3JneW1hYzR6VFhOVFltTGlaa2xsNnltbkhPNisrKzQ4cDYxcjNicDFydjdzcjUraU9uandZSjdySWgwL2ZseS8vLzY3a3BPVGRlN2NPZTNhdFV2cjFxM1R3dzgvTEVtYU5tMmEvUDM5clZGUVBqNCs2dCsvdjU1ODhrbjUrUGhvM3J4NXVVWTRBYmd5VUR3Q0FBQkF1ZFdrU1JOMTd0eFo2ZW5wZXVpaGgvVEVFMDlJa2lwWHJxeUpFeWRxOHVUSit1Q0REM1ROTmRlb1RaczJoWDRLUEM5cGFXbDY3YlhYWkJpR3hvOGZyL2ZlZTA5Ly8vdmY5ZHh6ejZsTm16WVhuWkx0aHg5KzBKdzVjL0o5aXZUZ3dZTWFObXlZcWxldnJyNTkrM3B0Tnd4REV5ZE8xS0JCZzlTclZ5KzkrdXFyYXRLa2lWSlRVL1hQZi81VE1URXhHajU4dUI1NjZDSHJtT2VmZjE2REJ3L1dFMDg4b1lrVEo2cGh3NGJXdHRKODM3SzFiZHRXeTVZdHkvZkR6clp0MjhybGNxbGV2WG9LREF4VVdscWExcXhabzRrVEoycmN1SEZLVDA5WHBVcVZ0SDM3ZHF0NDFxZFBIK3Q5UDNic21LcFdyU3BKWHU5enpvSlRnd1lOclA2cVZhdHF4NDRkY3JsY1Z0K1BQLzZvWThlTzZlYWJiNzdzZXdaUVBxU21wdXI5OTkvWHFsV3J0Ry9mUGsyYk5rM1hYMzk5Z2NkOStPR0gxaG9raHc0ZFVucDZ1bTY4OFVaSjBxMjMzcXBGaXhacDd0eTUxcWpkaFFzWDVubWVzTEF3UlVkSDUzc2QwelMxYXRVcWEzUk5YRnhjbnY5V1hJekg0OUhvMGFNMVpNaVFQQXRIcGZVZVpNdWVsalN2dnZyMTYydjM3dDNxMjdldk5hSjAvdno1NnR1M3IvYnYzNithTmJPV0NxcGF0YXBlZi8xMUxWbXlSSktVbEpSa2pVekNsU014TVhHeW5kZlBIcWwzK1BCaFNjcjNJYUdjVHAwNkpSOGZIeDA1Y2tRQkFRRzV0bVgvZlM2cUxWdTI2TGJiYnBNa0RSbzB5TW8zZmZwMHJWcTFTclZyMTFiejVzMTE5ZFZYcTM3OStrcEtTdEt1WGJ1MFljTUdMVml3UUNkUG50U1hYMzZwMWF0WDY5Q2hReG8vZnJ6T25UdW5aNTU1UnJmY2NvdmF0V3VucGsyYmVrMmRES0Jpb25nRUFBQ0FjcWRKa3liV0NLanNKeVl2ZE8rOTkxcFRuV1hyMWF0WG51ZklyeTh0TFUzYnRtM1ROOTk4bzFXclZxbEZpeGFhT25XcUhBNkhldmJzcWNhTkcydmF0R21hUG4yNjdyMzNYdDEyMjIyNjk5NTd2VDRJMkxwMTYwVkhzZnp5eXkrNjl0cHJOVzdjT0VuU21UTm5sSnljTEQ4L1Arc3B6NnV1dWtwdnZQR0d4bzhmTDBtS2lZblI5T25UZGQxMTEyblJva1c2NFlZYmNwM1QxOWRYTTJmTzFFc3Z2YVR1M2J2cjZhZWYxaU9QUEZJcTcxdGU3ci8vZnMyWk0wZng4Zkc1aWpYWnJybm1tbHhQeXZyNittcng0c1hxMXEyYldyUm9vUlVyVm1qOCtQSHk5ZlhWb0VHREpHVVYxZmJ2MzYvS2xTdnJ5eSsvdEo3Sy84Yy8vaUhwZnlPT3Z2amlpenpuNkgvaWlTZjB6RFBQNUpxbXIyclZxaG80Y0dDZWkwZ0RxSmhtelpxbHc0Y1BhOUNnUWZydHQ5OVVyVm8xRFI4K1hOT21UVlB6NXMzVnNHRkRhNEg1UFh2MldBWDFwS1FralIwN1Z1UEdqWlBINDlHNWMrZnkvRjYvWXNVSzFhOWYzL3BRT0RRMFZJMGJON2EycDZhbVdsUFNTVmtQRk9RY1BibHAweVlkT0hCQW9hR2hTa2xKVVdKaW9qVWlSOHBkaUJrOGVMRGF0V3ZubGVITEw3K1VZUmhxMWFwVm1YZ1BWcXhZWVczTHpNelVuLzcwSjYxWXNVSkpTVWthTTJhTWhnMGJaazFsdDMzN2R2MzY2NjhhTTJhTSt2VHBZeFdyMnJScG8zLys4NTlXbGc4KytPQ1NSMk1CbCt1VFR6N1JwRW1UNU9Qam95NWR1aFNxZUJRWEY2ZHg0OGJKNFhBVXFoQThhdFNvUFB2SGpoM3J0ZGJtcjcvK3FyLzk3VytTc3FaRGZ1dXR0L1R3d3cvcmpqdnVVTy9ldlhQOXZCZ1FFS0M5ZS9jcUpDUkV3Y0hCU2tsSjBlT1BQeTZYeTZYdTNidXJkZXZXMXMraER6endnRDcrK0dNdFdMQkErL2Z2dDM3V0FsQ3hVVHdDQUFBQThwR1ptYW41OCtmcjl0dHYxK3paczcwS05NSEJ3VnE0Y0tGKytPRUhmZkhGRjlxNmRhc2VlT0FCci9OczNicFZFUkVSK1Y3bm5udnUwVDMzM0NNcGExcVJkdTNheWVGd3FIdjM3cm4yeXg0WkpHVVZUb1lPSGFvLy8vblArWTU2OHZYMTFiaHg0OVN1WFR2ZGNzc3RsM0xyeGE1U3BVb2FOMjZjWG5ycEpjMmZQNy9BNG96RDRkQ1VLVk9zSjk4N2QrNnNqaDA3eWpDTVhQZjd6anZ2NklzdnZsQzFhdFUwWXNTSVhPZDQ4c2tudFdQSER0V3NXVk5qeDQ3MXVrWmtaS1QxSVNTQUs5ZkFnUU8xY2VOR0xWNjhXQkVSRVZxMmJKbjFQVHNvS0VqTGxpMnpGcGp2MEtHRGRWek9vdm00Y2VOVXIxNjlTeDRSVkJoUlVWR1NzcjR2cmxxMVNwMDZkZEtMTDc0b0tXdk5veFVyVmhRNG5kUW5uM3lpUC8vNXovbHVMNjMzNE50dnY5WExMNytjNTdiT25UdnIwS0ZEcWxLbGlxWk9uYXFwVTZkS2tscTJiS2xEaHc0cElpSkNWYXRXVmV2V3JhMzNZOEdDQmRaSXFzR0RCK3ZxcTYrKzZQc0FGTGVISDM1WTNicDFreVN2UWs1K3dzUERGUjRlWHVocjVEZHlQWHVxNHB6KzcvLyt6M3I5MkdPUDZiSEhIc3Yzdk5sclErYTBmdjM2UEtlWXZPcXFxL1RJSTQ5UW9BV3VNQlNQQUFBQWdIejQrL3ZyelRmZkxIQy9XMis5VmJmZWVtdSsyMTk5OWYvWnUrK3dLSzcyYitEZlhWaUtBbUpCalQ0R1RhTEdHSU93S3VxRGdtaU12ZmNReE43UW1KZ0VPeUIyc2JlSW9xakVnc1lLNmlNb1dMRUVpVEhHR0kxR0NTS29JQ0JGMk4xNS8rRGQrYkhzTGk2S0x1ajNjMTFlMlRselp1YmVEVzNtUHVjK2l3eStacFVxVmZETEw3KzhzTitubjM2S1R6LzkxS0J6cWhOVHh0YWtTUk5zMmJMbGhXc09xUlV0bWFUcm9jejA2ZE0xSHBRVUZoSVNVdUlZaWVqVnlHUXlTS1hTNTRJZ0tJMGRpNkVzTFMxZjZYaWxVb2t6Wjg1ZzhlTEZCdlZ2M2JvMWxpNWRLbTY3dXJwaTgrYk40dlkzMzN3anZvNk9qa1pxYXFxNGZmandZWjNKOEJmNS9mZmZpeDNFOEtZK0EyZG5aNDFaUjBCQlFpazRPQmdmZi93eHhvd1pJNVlnVmN2S3lzTDQ4ZU14YXRRb2ZQdnR0Mks3T29uMS9QbHpaR1ptWXVqUW9RQUFYMTlmTkcvZS9KWGVEMUZKR0pvMEtnLzByVTFHUk84bUpvK0lpSWlJaU9pTllUazRvcmZid29VTEFXQ3dSQ0k1Wk94WVNpSWw1Mit3ZUFBQUlBQkpSRUZVSlFVZUhoNUlTRWlBaDRlSFJqbkxGemwzN2h5ZVBuMEtiMjl2Y1UwMnRTZFBudUM3Nzc1RDM3NTljZVBHRFhIMmFPRnlvTm5aMlJyYkNRa0o0dXY5Ky9kajJyUnBHRDkrUEFCZzFhcFZHaVUrUy9MK3FsZXYvc0krci9zelVNdkp5VUZrWkNSMjdkcUZtemR2d3NiR0JvOGZQOGJaczJjQkZNeFdEUXNMQTFCUVRuVGZ2bjFvMEtBQlB2dnNNL0VjNGVIaEFJQXBVNllnUGo0ZUlTRWhxRmF0bXNFeEV4RVJVZkdZUENJaUlpSXFSWUlnNkMwaFJ1K1dqSXdNMk5qWUZOdkhrSWQ1NzVLTEZ5K2lSWXNXL0I0aW9qZXVldlhxWXNrMjlYOEJJRGs1R1FNR0RCRFgrOUdWQU4rNWN5ZUdEaDJLa3lkUFl0ZXVYZUxJL2JTME5QVHAwd2V0VzdjR0FEUnExQWlob2FGYXg3dTZ1bXEwZi83NTUrTHJHVE5tYUN4TXI2dlVadUV5Y3JWcTFSTEwzQlZteU44bmIrSXp1SDc5T3NMQ3duRCsvSG1rcHFiaXdvVUxrTWxrV3VjclBIUG8xcTFiV0xseUpjYU1HWU9Ra0JDMGF0VkszTGQ3OTI3SVpETGs1ZVhoNjYrL3h1TEZpMUc3ZHUxaTN5Y1JFUkVaNXUyWlYwbEVSRVJ2bFhQbnppRWpJMFBjVnFsVUNBZ0kwTHRkV0c1dUxyWnQyNGJzN093U1gxY1FCT1RtNWlJdExRMkppWW00ZWZNbUxsKytyRkZHYlBueTVRQ0FIajE2YUJ5YmxaV0YvdjM3UTZWU2xmaTZWTFk4ZWZJRVc3ZHVGYmRYcjE2TnRMUTBnNDgvZS9Zc3Z2enlTK1RsNWVudEl3aUN6bHJ6NVVGZVhwNzRMejgvdjlUT08zNzhlSDcvVUxtUW5wNk9NMmZPR0RzTUtpV0NJT2lkZGVQaDRZR3dzREJVclZvVllXRmgyTFZybDhheFY2NWN3ZSsvL3c1UFQwLzA2TkVEYTlldUZjODViOTQ4OU8zYkYrKzk5eDRBWVBEZ3dUci9aV2RuYTJ5bnA2ZGo4T0RCT0hEZ2dFYmlDQUNPSGoycThROG9tSUdqM3RhVk9BS0FhdFdxNGNtVEowYi9EREl6TTVHYW1pckdxU3R4VkZSMmRqWTZkT2lBM054YzFLeFpVL3hNb3FPanNYZnZYc3lhTlF0bVptYVlQbjA2cGs2ZENvVkM4Y0p6RWhFUjBZdHg1aEVSRVJHVlNiZHUzY0xhdFd1eFljTUdXRnRiUXhBRUhEaHdBTE5telFJQXJlM0NaRElaRWhJUzhNTVBQMkRWcWxYRjFpSDM5ZlhGNmRPbm9WQW9rSitmTHo0SXIxQ2hBaXd0TFZHeFlrVlVxRkFCOXZiMmFOYXNHWUNDOVFhKytlWWJwS2VuaStjWk1HQ0FtSFFxdkpDc3V1UUt2WGxSVVZFYWEwb0FCUStnMUF0ckp5WW1pcU9USHp4NGdNdVhMNHY5amg4L2p0dTNid01BVHA4K2pjaklTTEZra0M2NjFwRjQ4T0FCK3ZYckJ3c0xDNDEybVV5R24zNzZDWUlnbExoRy92Mzc5N0ZtelJwY3Zud1p1Ym01Y0hCd3dLeFpzM1NPc3M3SXlNRElrU01SRUJDQWhnMGJsdWc2TDlLNmRXdTgvLzc3eU0vUGg3bTVPZmJ1M1l2bXpadWpWcTFhR3YyZVBuMktVNmRPQVNnWVdWK1l1bDJmYTlldXdjdkxDMmZPbkhtbFVuZmg0ZUVJQ2dwQ1VsSVN2TDI5TVhUb1VKMXQ5RzV5Y1hFeHFKK1ptUmxPbmp3cGJwODhlUkpIang1Rm16WnRYbGRvNVZaK2ZqNVNVMVBOVURCWXRWeGtnM055Y2xDdlhqMmRzMjY4dmIzRmZsRlJVVWhMUzBQLy92MEJGTHpYUllzV1lmVG8wYWhVcVJJOFBUMHhkdXhZYk55NEVZOGZQMFpXVmhiR2pSc25IdS9qNDRQQXdFQ2RNWmlZbUdoczc5eTVzMVRmWTZOR2pYRDkrblUwYWRKRTUvNDM5Um0wYk5rU0xWdTJGTGNIRHg3OHd0Z2RIQnpnNE9BZ2Jxc0haaHcrZkJocjFxd1IxMGhxM0xneFpzMmFCVk5UUHVvaUlpSXFEZnlOU2tSRVJHV1NsNWNYZnYvOWQ4VEV4SWd6ZlFEQTNkMWRvNSs3dXp1aW9xSTBIc0tibUpoZzJyUnBHRHQyTFBiczJZT0JBd2ZxdmM2a1NaTXdjdVJJbUp1Ync5emNIQllXRm1qZHVqVU9IejRzSmhrTWtabVppYU5IajZKUG56NElDUWxCaFFvVnl1MnNFbjBFUVJBazVhaWVXSWNPSGRDaFF3ZTR1cnBxSkREVUMzVzd1TGlJcjRzbU5nNGNPSURwMDZjakt5c0xnWUdCZVByMHFkYlhIbENRUkZtd1lBRVNFaElRR3h0clVGeXRXclZDUUVBQWpodzVBcFZLcFZGK0p6dzhIQjA3ZG9TVmxaWFk5dXpaTThURnhRRW9TTGcwYTlZTU0yZk9oRUtoZ0orZkgyYk9uSWt0Vzdab1hjZkd4Z1pUcGt6QnJGbXpzR3ZYcmxKZHpObkN3Z0w3OXUzRC92MzdjZjM2ZFFBRkNkZWlpNkFYL2x3THZ3KzVYRjVxc1JUbjRjT0g4UGYzeC96NTgrSG01Z2FsVXFtempkNWQ2dlZWMUo0OGVZS09IVHZpOHVYTHhYN1BoSWVISXlrcFNhTmNtQzcrL3Y1djdPdTlySmc2ZFNwaVltSjJPVGc0NUYyOWVuVy9zZU14UkZKU2tzNTFoRkpUVS9IbzBTTThmZm9VdWJtNXVIMzdOcUtpb3NURXlmTGx5MUdoUWdVeEFXSmlZb0p4NDhaaDdOaXhNREV4d2ViTm16V1NRazJiTnRWWnRzN056VTJqZmNpUUlhWDlGdkg1NTU4akxDeE1ZNEJMWVcvcU15aEtYNUtzY05tNjY5ZXY0L2p4NDdoMTZ4YVNrcEl3WWNJRUFNQ3laY3Uwam12UW9JSGVheEVSRVZISk1IbEVSRVJFWmRhU0pVc2drVWpRdlh0M0tKVkt0R2pSUWh6NVhYUzdLS2xVaWk1ZHVtREZpaFhvM0xtejNyVm5xbGF0aXFwVnE3NjI5L0EyaVkrUGx3cUNJQmc3amxlbEhrbjkvUGx6OFhYaEVvY1hMMTdFN2R1MzBhUkpFM3ovL2ZmNCtPT1BzWGp4WW56KytlYzRjdVNJemhJNysvYnQwNXA5OVBmZmYrUEREei9VYU92VnF4ZjI3ZHVIOTk1N0QxT25Ub1dycXl2T256OFBvQ0RacFg3QVZuaFdUdUVIejE5KythWEdBKzB2di93U0V5Wk1nRXFsMHZtZzI5blpHVlpXVmpoNThpUTZkT2hnMkFkVUFzZVBIOGVZTVdNQUZIeUdQWHYyTlBqWW16ZHZZdlRvMFZydDZpU2R2Ny8vSzhmMytQRmpxRlFxdUxxNlFpYVRRU2FUNld3alVsT1hUU3d1Y2ZUbm4zOGlNek1URVJFUlhKL3JMWEhwMGlWODhza25BSUNKRXllS1pYTlhyRmlCaUlnSVZLdFdEUzFidGtUVnFsVlJ1M1p0WEx0MkRiZHYzMFowZERSQ1FrS1FrWkdCMDZkUDQ4aVJJM2o0OENIbXpKbUQzTnhjVEo0OEdRMGJOa1RIamgzUnZIbHpqUkowbVptWk1ERXhRVXBLaXNhQUFRRFlzV05IcWIvSERoMDZJQ2dvQ0hGeGNUb1Rtc2I0REFDZ1Q1OCtMNHpkeHNZR3JWdTN4bGRmZllWcTFhb0JLSmpGVlhUZ2gzcTdkdTNhcitVekpDSWlldGN3ZVVSRVJFUmxWdUdIY2krVHM0aU5qWVZNSmtOb2FLamVrbVByMXEzVHVUNUErL2J0dGRyVXN5WUFhS3hSc0dMRkNuRVI2Y1RFUkhoNWVRRkFzV3NMa1BHb1N3bTZ1TGlJcndzL2dGcTNiaDBBSUNVbEJUS1pESDUrZmhBRUFhbXBxWHBIVDcvMzNudGFKUXJsY25teFpRdno4L00xU3Vzb2xjcGlSMmNEMmcrMFUxTlRVYmx5NVdJZmRIZnMyQkdSa1pHbG5qeEtUVTFGWW1LaVdFcm9SVE9QaW1yWXNLRlc2VHE1WEk2VEowL0N4TVFFMTY1ZEF3REV4OGRqK2ZMbFNFeE1SUFBtelRGbnpoelkydHJxTEd1bmJvdU5qWVdabVpsWWprNDl1eXN1TGs1bkc1RmFYbDdlQzB0ZXJWdTNEbjM2OUVHdlhyMks3YmRzMlRLdEJES1ZUWGZ2M3NXWFgzNEpvQ0R4djM3OWV2VHYzeCtmZnZvcGhnOGZqcnAxNjRwOXJheXNjUC8rZlRScjFneU9qbzVJVDAvSHNHSERJSmZMTVhEZ1FMaTV1WWsveXp0MTZvUURCdzRnSkNRRWlZbUpZcklkQUM1ZnZneC9mMzlJcFZLTUdqWHFoVEhxS3RNTEFINStmZ2JOTERVMU5ZVy92ei9tenAyTExWdTJhSlVETmNabnNIcjFhclJ1M1ZwbnZCY3VYQkJmMTZsVEIzWHExTkhZejUvZFJFUkVyeCtUUjBSRVJGVG1CQWNIWTl1MmJjakx5eE5MZ2VtYldhRlBSa1lHenA0OWk5V3JWMlBLbENudzlQVFVHdGtMQU9QSGo5ZEtMTW5sY3B3NGNhTFlzblZGeTZ5b0Y1RnUyN2F0bURCNDI4cldsVGUvL2ZZYmZIeDhrSldWaGM2ZE80dWpsWXR6NE1BQm1KdWJBd0JxMXF3SnBWS0pMbDI2aVB1TEptQjI3dHdwanFMV3RlNVIwYmFmZnZwSm5PbVNtNXVyc1I2U1FxRW8wVG9OQ29VQ1AvMzBFL3IyN1Z0c3Y4YU5HMlA3OXUwR245ZFFLU2twTURFeFFYNStQc3pNekY3cUhJbUppVEF4TVVITm1qWDE5amwwNkJDQ2dvS2dVQ2d3ZWZKa0xGbXlCUFBtelRQby9DRWhJUnJKSkgxdDlHNHFYREpTVFJBRUtCUUtuZnNXTFZxRXFsV3I0dW5UcHhnd1lJRGU4bDlVL2t5ZlBsMTg3ZVhsSlE0QzBVWFg3L2FUSjArS3Z6c0tzN0N3d0tCQmczUityYmk3dStzc2g2cVB2bVJsOSs3ZERUNUhreVpOc0dYTEZwMC8rNHp4R2VoTEhBSFFXQmVKaUlpSWpJUEpJeUlpSWlwelJvd1lnUkVqUnFCVnExWklUazZHaDRjSGdJSUUwdWVmZjY3UlY3MGRHUm1wMFI0V0ZnYTVYQTRuSnllMGJ0MGEyN2R2MTFpd3ViUTllZklFZmZyMFFWWldsbGlDNVcyY2VTUUlRcmtwMC9UWlo1L2g2TkdqY0hWMXhkR2pSd0VVeklSUmwxYkx6YzBWWDZ2TDFsMjRjQUUrUGo1aTBtZkpraVVBZ0xTME5QVHQyMWVqVEtLN3U3dEdzcWVrTTQvUzB0STBFcFFsVFI0dFdMQUFVcWtVdzRjUEw3WmY5ZXJWOGZqeFk0UFBhNmlQUC80WW4zenlDUTRjT0lBQkF3WWdLeXNMM2JwMVEzSnlzbFpaSXJXaUQwckR3OFB4NE1HRFlrdlVqUnMzRGxXcVZBRUFEQjA2RkhQbnppMjlOMEh2TkYzcmxPM1lzUU5MbHk3RmdnVUw0T2JtcHJVL056Y1gwNmRQUjlldVhZczlkMHBLQ21kR3ZFTjBKVTNLcXFJemprcExlZm9NaUlpSXlEQk1IaEVSRVZHWlZxTkdEVVJHUnVMTW1UTUlEZzVHU0VnSWdQOWI4NmhvMGdnb0tLZTFmZnQyckZxMUNnQXdac3dZZUhoNG9FZVBIcWhkdTNhcHhOV3RXemVrcEtUZytQSGpzTFcxeGFWTGx6QjE2bFFNSHo1Y1hFRGR4OGVuVks1VlZqZzVPUW5ObWpVcjF3OUVCdzBhSkNZUlhWeGN4REpyNjlldkJ3RDQrdnJDMHRKUzY3aGJ0MjdoL2ZmZjEyZ3JQT05HMTZ3amZlMWZmZlVWdW5mdmpvU0VCSTJ2UjRWQ1lmRDZPOHVYTDBkOGZEdzJiZHBrMU5relBYcjBRSEJ3TUFZTUdJQ0tGU3NpUER3Y0kwYU13UFRwMC9IaGh4OGlORFFVMjdadGc2ZW5Kd0NJeVRmMWVodURCdzlHOSs3ZGtaaVlxUGQ3czNyMTZocXZzN096eFhWcGlFcVRVcW5FM3IxNzhlV1hYeUlzTEV4bjhzakN3Z0lmZi95eG1KRFdSYVZTb1huejVxOHhVbm9YNWVmbmM0MDJJaUlpZXFNTXIvMUNSRVJFWkVUSGpoM1QrU0N2S0VFUUVCQVFBQmNYRjNFdGx2ZmZmeCs5ZS9lR3Y3Ky94a1BuVFpzMlFTNlhhLzBEQ3RZODByZFBFQVNFaDRmalAvLzVqM2l1bFN0WG9uTGx5dWpXclpzNHUyTFJva1dsOWZhcGxPaWJmYVp1MTVVNEFvQ0lpQWc0T3p0cnRCVXVPeGNXRnFiMTd6Ly8rWS9PZG5XSm9hdFhyNkpSbzBZQURGdG5SVzNObWpVNGUvWXNnb0tDeEJrNXhYbjA2SkZCSmZ0ZWhwMmRIWktUa3pYYSt2ZnZqK0RnWUVSRlJTRTBOTFRZVWU0Mk5qWVlPSEFnL3Zubkg3MTluajE3SnI2K2QrOGVhdFNvQWFsVUtpYk5jbk56ZGZZbEtxbTFhOWRDSnBOaDh1VEp5TXZMMHprNHdSQlNxUlJTcVJUNStmbWxIQ0dWZGZmdTNjUHk1Y3RML2J6aDRlR1lNbVZLaVk5TFRrNUdseTVkeE5tMUFQRFBQLy9vbmJHcVZDb3haTWdRWkdSazZOdy9Zc1FJcmJhY25CeHhqVG9BQ0FnSXdOV3JWd0VVckV0MDhlTEZGOGFwVXFtS1hTT1BpSWlJaklNemo0aUlpS2pNaTRxS3dyVnIxelRxOGV1elpzMGEzTHAxQ3p0MjdOQm9IemR1SElZTUdZTEF3RUQ4OE1NUEFJQ1JJMGRpNU1pUld1Y29iczJqbkp3Y2piV1hrcE9UTVhqd1lER1JFQk1UZzh6TVRJMzFBSW9ib1U1dmhrcWxRbkp5c3NZRHM5emNYSTMvVCtQSGo5ZTVkc1M1YytjUUV4T0RQWHYyaUczcXI0UENvOEJidFdxbHNhQzN1Ym01eHN5ak8zZnU0SmRmZmdGUWtJQThlZktrdUhaUGJtNnVRU1BLTjJ6WWdGT25UbUhqeG8wR0pZNEE0UHIxNi9qa2swLzA3aSt1ekZ4eElpTWpjZUhDQmEzMWlyNzQ0Z3VFaFlWaDNicDEyTGh4bzlZaTUwVVZYWE9zcURWcjFzREh4d2VQSHovRzVzMmIwYU5IRHdCQTNicDFVYUZDQllTSGg4UFQweFBQbno5L0xXczcwZHRQRUFSczJMQUJZV0ZoQ0E0T2hsUXF4YXhac3pCbXpCalkydHErMUN5aVNwVXFJVE16RS92MjdkUDVlNGJLSnZYTTRhTFV2ME1zTEN4dzd0dzV2Y2NmT1hJRTZlbnBMN3hPeTVZdDBiQmhRNzM3VTFKU05QNTJhTisrUGRhdFc0ZVVsQlJVcjE0ZGZmcjBRVkpTa3M1amQrM2FCWHQ3ZXdEQTRjT0g0ZURnb0pIRWo0bUp3V2VmZmFZMy9uLysrVWY4dVR4NzltdzBhTkJBM1AvZ3dRT3RZNktpb2hBZUhvNE5HemFJNXg4eVpBZ0FvR0xGaXBnNmRTcWNuWjN4N2JmZjZpMXRKd2lDVnZMLzFxMWJDQTBOaGErdnI5YWFseGtaR1JnNWNpUUNBZ0tLL1J5SmlJam8xVEI1UkVRNjdkKy9INzE3OXk2MnoxOS8vWVdGQ3hkaTgrYk5HZ3ZaeStWeVhMcDBDU1ltSmhyOWxVb2x2dnJxSy96NDQ0K3dzYkhST3QrSUVTTVFIQnlzMFphVGs0UGJ0MitqU1pNbUFBcEdzdlhvMFFNT0RnNklpNHVEUXFIUUdnbGVWR0ppSXZidjM0K1JJMGRxTEV4ZTFQTGx5L0hOTjk5b3RDMWF0T2l0S3p0RlZCNDhlL1lNQ3hZc2dFS2h3SjQ5ZTNEOCtIR3NYTGtTRlN0VzFIdU1VcW5Fc21YTGNPVElFV3phdEVucjU0eUZoUVdXTEZtQzRjT0g0OW16Wi9EeDhkRTRuL3JodlhxMHJiNTFmZTdjdVlOYXRXcUoyelZxMU5CS0RybTd1ek5oVkFiODhjY2ZPSGp3SVBMeThqQjgrSERVcjE5ZjQvK0xpNHZMQy84L25UcDFDak5uem9TdnJ5OXNiR3lRbVptSmloVXI0dHk1YzNqdnZmZTAraGUzeGxHclZxM0UxeWRPbklDNXVUaysvZlJUQU1EbHk1ZFJ0V3BWY1gvUnRiM1Vnb0tDZE82UGpZM1ZXNzR1TWpJUy9mdjMxN2t2THk4UG8wZVBScTlldlRCczJEQzlzZXVTbUpnSWMzTnp6Smd4UTJ6THljbkI3dDI3NGUzdERUOC9QMFJGUmNIVDAxUDhtNkM0a2VWSlNVa3dNVEhSZWtqWXBFa1Q5T3paRTNsNWVlamF0YXY0SU43YzNCeno1czFEWUdBZzl1N2RDenM3TzdScjE4NmdVZTVFYW5mdjNzV2lSWXR3NDhZTnJGeTVVbndRYlc5dmowV0xGbUhLbENubzA2Y1B2THk4U3JSV1RLMWF0WERyMWkwY09uU0l5YU55SkR3OFhHTmJFQVJFUmtiaXh4OS9oTHU3Tzd5OXZUWDJxMHZvVnFwVVNhTzk2UHB1NmVucFdpVmZpOTRyRmNmUzBoSjc5KzRWdndiMzdkdUg1OCtmbzNYcjFqaC8vcnlZbEduZnZqMWtNaGxVS2hVNmRPaUFyS3dzeUdReU1aNlRKMC9pNk5HanVILy9QdmJ1M1N1ZS82ZWZmb0tkblIzMjdObURpSWdJSkNRa1lQbnk1V0lTcWpnLy8veXpXSnIwNGNPSHlNdkxRNzE2OVFBVXJJMjNmZnQyYk55NEVZSWdhQnluWG5OUVYxdnQyclh4enovL1lOU29VVnEvRTRDQ1dhdFRwa3pCckZtenNHdlhMcDE5aUlpSTZOVXhlVVQwanZQMDlOUlpVdVAyN2RzNkg0Q05IajBhN2RxMUExQnc4NkVlYlJ3Y0hBeHJhMnNNR2pSSTc3V01OWkt0WXNXS09IandJSlJLSmI3KyttdTk4ZTNZc1VNcmVSUVdGaVltais3ZXZZdGR1M2FoV2JObWVoL3FFVkhwT0h6NE1QTHk4ckI3OTI0RUJ3Y2pJU0VCWThlT2hZbUpDVXhOVFdGcWFncUZRb0VhTldxZ1E0Y09zTGUzUitQR2pSRVRFNE5ObXpiaHd3OC8xSG5lRHovOEVPdldyY00zMzN5RHpaczNZK0xFaWVLK0JRc1dpQStOR2pWcXBEUEpEUURSMGRGaVFwdkt0aXBWcXFCang0NllQSGt5TEMwdE1XZk9ISTFSNWJtNXVWcWp6QXMvT1B6amp6OHdlL1pzK1B2N3c5M2RIZGV2WDRlWGx4ZFVLaFdzckt6dy9mZmZhMTFUMzlwSEFEUiszNjVmdng1ZmYvMDFObXpZZ0tDZ0lNaGtNbzN6RlM2WHBTNlhDS0RFNjAxZHVYSUZxYW1wNk5DaGc4NzlabVptMkxScEU4YU5HNGYwOUhSTW5qelo0SE43ZVhtSnIvLysrMi9rNU9TZ2QrL2VhTisrUFJvMmJJaU5HemZpKysrL1IwUkVCRFp2M296Qmd3Zmp1KysrQXdEczNyMWJQSGJHakJrNGZ2dzRKQklKdW5mdkxpWnVtelJwSXI1ZmZjbXZ0bTNib20zYnRocHRIaDRlNHV2QzV5aXVqZDQ5Q29VQ0FRRUJPSExrQ0J3ZEhiRmp4dzZ0ZGJjY0hCeXdkZXRXekpzM0Q1MDZkY0xLbFN2aDZPaG8wUG1iTm0yS2ZmdjJhWlEzcGZKbjJMQmhNRE16dzV3NWMyQm5aeWZPMG56Ky9Mbkd2WWQ2UFRkZDFBbW13aXBYcm96Tm16ZnJQYWJ3ck5qQzl4MFpHUm5Zdm4yN3hqMVU0Y1JKWGw0ZXpNek1JQWdDMHRQVEVSc2JLOGJnNHVLQ0sxZXVvRUtGQ21JN0FMUnIxdzZtcHFaWXUzWXRrcE9UTVhIaVJQejc3Nyt3c2JIQjFLbFRzWHo1Y3JSczJSTHZ2Lzgrbmp4NWdnRURCdURldlh0aW92N2F0V3Z3OC9NVFN3UG41dWFLOTR1RkhUeDRFTFZyMXhabmhxdlhIQ3o4R1IwOGVCRFhybDJEcjY4dmZIeDhpaDF3NE96c0RDc3JLNXc4ZVZMdjd6Z2lJaUo2TlV3ZUViM2p0bTNicHJQZDFkVVZPM2Z1MUh1Y0lBaUlpSWpBMUtsVEFSU01tQjQxYXBUZS90bloyVzlzSkp0Y0xvZWRuWjNHckFGVFUxTWNPM1lNeDQ0ZDAzZ1BqeDQ5MG5pQTVPTGlJcjRlTzNZc2dJS0gySWNPSFVKcWFpb0dEQmlBLy83M3Z5K01tNGhlVGQrK2ZURnc0RUJJcFZLeHJCZFE4SEFoUHo4ZkNvVUNRTUhzSUlsRUFwbE1ocHljSEl3WU1VSnI5RzlSalJzM1JsaFlHS3lzckRUYVo4eVlnUjkrK0FFU2lhVFkwZVVmZlBDQldJYnIwMDgvMWJsT2pmcm5GQmxYelpvMU5VcXF6WjQ5MitCalY2OWVqVTgrK1FTSERoMFN2NllhTjI2TXk1Y3ZhOHkyTGN6UzByTFltVWVGSHdhdVdyVUt0V3ZYUnR1MmJURnExQ2p4YXhrQUxsMjZwSEZjMFcxRFpXZG5ZK0hDaGZEejh5dDJoTHVkblIxKy9QRkgvUDMzM3dhZjI5cmFXbVBiek13TTdkcTF3NlJKazhRSDhCVXJWc1NXTFZ2d3h4OS93TWJHUmt3Y0FjREFnUVBGMS9QbXpjUGN1WE1oQ0FKSGo5TWJZMnBxaXE1ZHU4TGQzYjNZQjlTMWE5Zkd1blhyRUI4Zlg2S0JBNzE3OThhd1ljTktsSkI5V3l4ZHVoUUEra2dra3YzR2pzVlE5KzdkRS8vMmYvejRNVTZmUGcxTFMwdmN2WHNYcDA2ZEFsQ1FNQThLQ2tKSVNBaHUzTGp4U21zYnBhV2xZZWpRb1FiMVZROG11SEhqQnZ6OC9NUUJNdXEvUHdxdjVaaWZuNjh4QzFYOVdxbFVBaWhZdjYvb2VrY0toUUl5bVF6ZTN0NDRlL1lzUWtORE1XREFBSVNGaFlrREltclVxSUd3c0RCMDd0d1pZV0ZoR2dNdkN0OUwrZnY3bzFhdFdzWGVGMTY4ZUJIejU4L1h1YTluejU1NCtQQWhMQzB0c1d6Wk1peGJ0Z3lBWnFLcHNJNGRPeUl5TXBMSkl5SWlvdGVFeVNNaUFsQlFTa2U5YURkUThNQ3A4STFGVWxLU1JtbWY4K2ZQNDhHREIyalZxaFhTMDlQeDY2Ky9hdFNqTGx5R1lOS2tTYmg2OWVvYkhjbTJiOSsrRjVZV3ljN09ScHMyYlRUYXpwNDlxN0c5ZlBseXhNVEVZTVNJRVhCMmRvWkVJc0hodzRmUnVYTm5neGMySjZLUzAxZCt5OFRFUk85RGNFUFdpMUhUdFphUm1abVozdXNXMXFWTEYvSDFuRGx6ZFBZcFdvS1R5cC9XclZzRGdNNWtwTDRFUjNFanp3SE50YThLejNBb2VyNmlYK01sS1cxVW1KbVpHVUpDUWd3cXRWV3RXalZVcTFiTjRITVhMZmRYcDA0ZExGcTBTS3VmaVltSlFRL2NDeWZQaU42VW9yTkJpbVBvakNPMWV2WHFJU1ltcG9RUmtiSFkyOXZqNk5HakVBUUJiZHUyeFY5Ly9ZV3BVNmNpS3l0TFRQelhyMThmMzMzM0hmNzk5MThzV2JKRTQzaERxeEtvWjBaYVcxdUxDUjFkRkFvRlBEdzgwTEZqUjNoNmVpSTVPUmxUcGt6QjdObXpzVzdkT2pnNk9zTEZ4UVZTcVZTY0JTVUlBdkx6OC9WV1l3QUtCc29zVzdZTVNxVVNibTV1QUFvU1MyWm1ackMwdERUb1BlaWpWQ3B4NXN3WkxGNjh1TmgrenM3T1dzbWdpeGN2SWpnNEdCOS8vREhHakJsVGJKbml3aG8zYnN5MTdvaUlpRjRqUHZra29wZWlmakFxbFVvUkVSR0JIajE2WU9iTW1RQUtadjRjUEhoUTQyRlhtelp0M3NoSU5xQmduU0lMQ3d1TkVkNjZXRnBhNm56UUJSU000TXZNekFRZ2pwNEVVREJiS1NBZ0FPM2J0MmZ5aUlpSXlqUjFpVWNpSWpKTVFrSUM3T3pzNE9EZ2dLTkhqOExWMVZWTWxpOWR1aFIvLy8wM1FrTkR0Wkx5aFV1TkZsVzRiRjFvYUNoNjl1eXAwYjluejU1Nlo5WUF3UDM3OStIdDdZMUhqeDdobDE5K3dhKy8vb29SSTBZQUtQZzVuNU9UQXhzYkcrVGw1UUVvR0V5anJzcFFkTzBscVZTS1BuMzZZTnk0Y1dqVXFCRnExS2dCaFVJaERwNUpTVW1CaDRjSEVoSVM0T0hoZ2R6Y1hJTStOd0E0ZCs0Y25qNTlDbTl2YjFTcFVrVmozNU1uVC9EZGQ5K2hiOSsrWWx0T1RnNGlJeU94YTljdTNMeDVFelkyTm5qOCtMRTRtTS9VMUxUWTJid0FVTDE2ZFR4Ky9OamdHSW1JaUtoa2VEZEpSQUFLUmxnWFRwSzR1cnBxMU9FdXZCWlFkSFEwVWxOVHhlM0Rody9EejgrdjJQTy9xWkZzQU1TeUJTVlpyRjU5ZzNYKy9IbkV4TVFnSmlZR0F3WU1nRXdtUTJKaW9qaENYSDFqVTVJRms0bUlpSWlJcU93N2ZmbzBuSnljRUJVVmhhVkxsMnJNUEJvOWVqUWVQbnhZS3ZjQmhVdldaV1JrSUQ4L0gyNXVicWhidDY2WUVMcDc5eTZpbzZNeGRPaFFEQjgrSEd2V3JNRWZmL3lCano3NkNQbjUrYmgzN3g0QWlMTkduejkvRGpNek0waWxVbkZXazNwR2JPRUUxZ2NmZklEKy9mdGo4ZUxGV0xKa0NaUktwVGg3dTNyMTZ1SmdQL1YvQVNBNU9Sa0RCZ3dRSzBYbytneDI3dHlKb1VPSDR1VEprOWkxYTVjNEF5b3RMUTE5K3ZRUlovUmV2MzRkWVdGaE9ILytQRkpUVTNIaHdnV2RzOGViTjIvK3lwOHowWXNVWGxlU2lJaTBNWGxFOUk2N2NlT0d1SjVJNFFXbXM3T3pOYllURWhMRTEvdjM3OGUwYWRNd2Z2eDRBQVhyTnRqWjJiM3dXbTl5SkZ0SkpTY253OWJXRmtlT0hJRmNMc2Znd1lOUnQyNWRaR1Zsd2NQRFExemszTXJLNm9Vem40aUlpSWlJM2xWVHBreEJURXpNUGdjSGh6NVhyMTR0TitzZUtaVks3Tm16QjdObno0WmNMa2VIRGgwMFpoNWxaMmRqOWVyVlNFNU9SbzBhTlRTT05iUnNuZHJXclZ2RjF6MTc5b1JNSmtPUEhqM2c0T0NBVHAwNllkMjZkV2phdENtc3JLd1FIQnlNRHo3NEFPdldyY09hTldzUUVoS0NtemR2NHRLbFMyamF0S2xZN1NFbko2ZllrbldGZVhwNjR0R2pSOGpMeTROVUtoVm5LK203WC9QdzhJQzN0N2RZS2FMd09rc0FjT1hLRmZ6KysrOVl1SEFockt5c3NIYnRXbno3N2JjUUJBSHo1czFEMzc1OThkNTc3d0VBTWpNemtacWFpdURnWVBUdTNidEVaWWVMZXZUb1VZbEtyaEtwQ1lKd1NTS1JHRjY3bEY2SDM0MGRBQkc5R0pOSFJPKzRSbzBhSVRRMFZLdmQxZFZWbzczd0RkR01HVE0wYnBnOFBUMjFqaTljZXE1V3JWb0lEZzUrSXlQWmlzYWFucDZ1c1Y3RjA2ZFBOZFk2c2JhMnhyNTkrMUN6WmszODczLy8wMWgzUWk2WDQ5S2xTL2o2NjYrMTRpRWllaGRkdVhKRklxaW5haElSRWIxRnRtL2ZqcXBWcTBJdWw0dXpqUXJQUEJvd1lBQzZkZXVHZGV2V3dkL2ZYK05ZUTh2V3FSV2RlUVFBWGw1ZUdEOStQS3l0clJFWkdZa3RXN1lBS0pncHBDYVZTakY4K0hEY3VYTUhPM2JzZ0srdnI3anYyYk5uc0xDd01PaTltcG1ab1hidDJraE5UUlh2cTNKeWNsQ3ZYajJkOTJ2ZTN0N2lzVkZSVVVoTFMwUC8vdjBCQVBuNStWaTBhQkZHang2TlNwVXF3ZFBURTJQSGpzWEdqUnZ4K1BGalpHVmxZZHk0Y2VMeExWdTJSTXVXTGNYdHdZTUhHeFN6THRldlg4Y25uM3p5MHNmVHV5cytQdDdaMkRHOENpY25Kd0VvK052VDdZamtBQUFnQUVsRVFWVGMyTEVRMGR1TnlTT2lkNXkrUDlhenM3TTE5cVducDJQdzRNRVlPSEFnZXZYcXBkRzNhSGs0dVZ5TzhQQndqVFdQM3RSSU51RC9idDZ5czdQUnZuMTdjVHN2THcrdFdyWFNlM09uYndGMElpSWlJaUo2ZThYSHh5TTRPRmdzMjYyK3Z5azg4d2dvdUNmcTI3Y3ZqaHc1Z2k1ZHVyejA5UUlDQXZEbzBTTWtKU1ZoMmJKbDhQWDF4ZGl4WTlHMmJWdE1talFKVTZkTzFSandWdGo5Ky9jeGNlSkVOR2pRQU83dTdraFBUNGVscFNWaVkyTlJzMlpOamI0dUxpN0Z4bkhyMWkyeHFrTlNVcExPYWhLcHFhbDQ5T2dSbmo1OWl0emNYTnkrZlJ0UlVWRmk4bWo1OHVXb1VLR0NlTzlvWW1LQ2NlUEdZZXpZc1RBeE1jSG16WnMxN2d1TDJybHpwODUyUThyV1JVWkdpbkVRRVJGUjZXUHlpT2dkNStQamc4REFRSjM3aXY2UnIrOFBlME84cVpGc2hSMDVjZ1NPam83RnhyVmt5Uko4OWRWWDZOMjd0ODc5dW02NHJLeXNpaDFkU0VSRVJFUkU1WWUxdFRXbVRadUcrdlhySXpzN0d6S1pEQmtaR1ZxRHl5cFZxZ1IvZjMvOC9QUFBHc2tqUTh2V1RaOCtIVldxVk1IR2pSdFJ1M1p0MUs1ZEcyWm1abkIzZDhlU0pVdVFtcHFLRlN0V1lOdTJiVGh4NGdSR2poeUpaczJhaWNmZnZIa1RZOGVPaFV3bXc0SUZDNUNYbHdkM2QzY0FRTVdLRmNWeTVHcG56NTRGb0RuN0tUWTJGcjYrdnJDeXNzTERody9Ga3R5WExsMFNaL0ZNbkRoUm5CRzFZc1VLUkVSRW9GcTFhbWpac2lXcVZxMksyclZyNDlxMWE3aDkremFpbzZNUkVoS0NqSXdNbkQ1OUdrZU9ITUhEaHc4eFo4NGM1T2JtWXZMa3lXallzQ0U2ZHV5STVzMmJhNVg4NjlPbmowR2ZYVkZYcmx4QmFtcXF1TjR0RVJFUmxUNG1qNGplY1UyYk50Vlp0czdOelUyamZjaVFJYTkwblRjNWtrMmxVdUh3NGNOWXUzWXQxcTVkSzdaTHBWSklKQkprWkdUQXhzWUdLcFVLc2JHeEdEbHlKR0pqWTdWaWs4dmxPSHYyYkxFajVZaUlpSWlJcUh6NzZLT1A4TkZISHdFQXdzTENFQndjREZOVFUzejU1WmRhZmYvNzMvL2l2Ly85THdCQUlwRkFMcGNqS0NoSTc3bFZLaFhHamgwTEFKZy9mNzdXL3BzM2I2SnUzYnI0NG9zdjhQbm5uME1xbGFKTm16YTRlZk1tTEMwdE5mcldxVk1IZGVyVVFVQkFnRmg1SVRZMkZrcWxFdWJtNW1LeXk4VEVCQ0VoSWVKeEppWW1PSERnQUFDZ1diTm0yTEJoQTU0L2Z3NWJXMXR4dHRMZHUzZkY5L3YzMzM5ai9mcjE2TisvUHo3OTlGTU1IejRjZGV2V0ZjOW5aV1dGKy9mdm8xbXpabkIwZEVSNmVqcUdEUnNHdVZ5T2dRTUh3czNOVGJ5SDZ0U3BFdzRjT0lDUWtCQWtKaVppekpneDRubFdyMTZ0VVg2OHNBc1hMdWo5VExPenM3Rnc0VUw0K2ZueFhvMklpT2cxWXZLSWlFU1ptWmt3TVRGQlNrb0tyS3lzTlBidDJMSGpsYzc5cGtheW1acWF3c3ZMQzFaV1ZsaXpabzFHRFd4VFUxTjA3dHdaWGJ0MmhVd21nMEtoUU11V0xWRzVjdVZYZW05RVJPOEtKeWNuUVM2WEl5NHV6dGloRUJFUnZSWmVYbDd3OHZJeXFLOVVLaTAyY1dSSW4rKysrdzRBWUc5dnI5SGVzR0ZEamUxVHAwN0J6TXdNVzdkdWhVVHlmOHVjbUptWjZUeHZreVpOTkxicjFLa0RBSkRKWktoWHI1NVcvK25UcDR1dlgvUVpxTmVCS3V6a3laUGkra21GV1ZoWVlOQ2dRUmcwYUpEV1BuMkpJd0FhNnlJVlpXWm1ocENRRUoxcjVSSVJFVkhwWWZLSWlFU1hMMStHdjc4L3BGS3BXTDZnT0xObXpkTFo3dWZucDFYaTRVMk9aRnU1Y3FYR3dyS0ZCUVFFR1BKUkFDaFlpNm53alJrUkVSRVJFWkV4cUpORVpmWCtSRmZpNkhVeE5UV0ZxU2tmWnhFUkViMXUvRzFMUkNKM2QzZXhaclloZXZYcXBiTzllL2Z1V20xdmNpU2J2c1JSU1gzenpUZWxjaDRpSWlJaUlpSWlJaUtpOGtUNjRpNUVSTWIzSmtleUVSRVJFUkVSRVJFUkViM0xtRHdpSWlJaUlpSWlJaUlpSWlJaUVjdldFUkVSRVJFUkVWR3BXTHAwS1FEMGtVZ2srNDBkQ3hFUkVSRzlQTTQ4SWlJaUlpSWlJaUlpSWlJaUloR1RSMFJFUkVSRVJFUkVSRVJFUkNSaThvaUlpSWlJaUlpSWlJaUlpSWhFVEI0UkVSRVJFUkVSVWFtWU1tVUs1SEw1UGdjSGg5N0dqb1dJaUlpSVhwNnBzUU1nSWlJaW92TGh5cFVyRWtFUUJHUEhRVVJFUkVSRVJFU3ZGNU5IUkVSRTlFcmtjcm14UTZDM0JMK1dpTjROL0Y2bjE0MWZZMFJFUkVTdmptWHJpSWlJNktVSWduREoyREVRZmpkMkFLV2hjZVBHeGc2QnFGVEpaREkwYU5EQTJHR1VPZnhlTjc0UFAvelEyQ0c4VnZ6YmhFckJXL0czRlJFUlVXbmd6Q01pSWlKNktmSHg4YzdHanVGVk9EazVDVUJCS1RaangvS3UyN1p0bTdGRElLSTNnTi9yOUxxVjk3OU5YamYrN1VORVJFUWx3WmxIUkVSRVJHUVFKeWNuZ2FXQWlJaUlpSWlJaU41K1RCNFJFUkVSRVJFUkVSRVJFUkdSaU1raklpSWlJaUlpSWlJaUlpSWlFakY1UkVSRVJFUkVSRVJFUkVSRVJDSW1qNGlJaUlpSWlJaUlpSWlJaUVoa2F1d0FpSWlJaUlpSWlPanRzSFRwVWdEb0k1Rkk5aHM3RmlJaUlucDNPRG82dWdMd0s5UlVCd0JNVFUyM09qbzZadi8vdHRqNCtQanBienEyOG9ySkl5SWlJaUlpSWlJaUlpSWlLcmVVU3VVTlUxTlRWd0NTd3UwU2lhU0YrclVnQ1B2ZWVHRGxHSk5IUkdXY1hDNDNkZ2hFUkVSRVJFUkVSRVJFWmRadnYvMlc0dVRrRkEzQVhVOFhaVTVPem80M0dWTjV4eldQaU1vb1FSQXVHVHNHTWk1QkVKNER1R3JzT0lpSWlJaUlpSWlJaU1vNmxVcTFzNWpkc1gvKytlZVROeGJNVzRBemo0aktxUGo0ZUdkangyQk1UazVPQWdCY3VYSkY4cUsrUkVSRVJFUlVOdmo0K09ERWlSTzdIUjBkKzhYSHh4OHlkanhFUkVUMDdwQklKRWYwN1ZPcFZBZmZaQ3h2QTg0OElpSWlJaUtEU0NRUzI1aVlHR09IUVVSRVpaaENvWUFnQ0RLVlNtVmk3RmlJaUlqbzNSSWZILzlBRUlSelJkc0ZRUkNlUDMvK2t6RmlLcytZUENJaUlpSWlnOFRGeGFWYlcxc2JPd3dpSWlJaUlpSWlmWGJyYUl1N2NlTkcwaHVQcEp4ajhvaUlpSWlJaUlpSWlJaUlpTW85aFVJUm9hUDU4QnNQNUMzQTVCRVJFUkVSRVJFUkVSRVJFWlY3MTY1ZHV3TWd2bkNiUXFFSU5WSTQ1UnFUUjBSRVJFUmtFRWRIeHpSWFYxZGpoMEZFUkVSRVJFU2tseUFJUHhWNmZmWC9KNVNvaEpnOElpSWlJaUtEU0NRUzIyZlBuaGs3RENJaUlpSWlJaUs5Q3BldWswZ2t4NDBaUzNuRzVCRVJFUkVSRVJFUkVSRVJFYjBWcmwyNzlxY2dDSGNCUUtsVTdqVjJQT1VWazBkRVJFUkVSRVJFUkVSRVJQUTIyUUxnNXRXclZ5OFpPNUR5eXRUWUFSQVJFUkVSRVJFUkVSRVJFWlVXUVJBT0E3QTFkaHpsR1pOSFJFUkVSRVJFUkZRcUZpMWFoS3lzckFHMnRyWUhqUjBMRVJFUnZUd25KNmNUQU55TkhjZXJjbkp5K3RiWU1id3NRUkF1eGNmSE94dnIraXhiUjBSRVJFUkVSRVNsd3RUVUZKVXFWVklBVUJrN0ZpSWlJbm9sNVQ1eFZONUpKSklXeHJ3K1p4NFJFUkVSRVJFUkVSRVJFWkdXdUxnNFk0ZndUcExMNWNZT2dUT1BpSWlJaUlpSWlJaUlpSWlJNlA5dzVoRVJFUkVSRVJFUmxRb2ZIeCtjT0hGaXQ2T2pZNy80K1BoRHhvNkh0RGs1T1FuR2p1RmRKUWo4NkltSXFQemd6Q01pSWlJaU1vaEVJckdOaVlreGRoaEVSRlNHS1JRS0NJSWdVNmxVSnNhT2hhaXNra2drMTR3ZEF4RVIwWXR3NWhFUkVSRVJHU1F1TGk3ZDJ0cmEyR0dRQWM2ZlB3OW5aMmVZbVBEWkxSRVJhYnB5NVlyRTJERVFFUkZSMmNlWlIwUkVSRVJFcFNBa0pFUm4rOWF0Vy9VZWMrZk9IYVNtcGhwOExrTk5uRGdSMmRuWjRyWWdDSGo4K0RFdVhyeUllL2Z1YWZWUFMwdkQ3Ny8vanR1M2IrczhYM0J3c01iNURMVjA2Vkk4ZS9hc3hNY1JFUkVSRVJHUmNYSG1FUkVSRVJGUktWaTllalc4dkx5MDJ0ZXNXWU9oUTRmcVBNYlB6dytqUjQrR2k0dUxSdnVHRFJ1MHpuWHAwaVY4Ly8zM0FJQ2NuQnlZbUpqQXpNeE0zSC9xMUNrOGZmb1V0cmEyR3NmMTc5OWZiSzlSb3diYzNkMWhiMitQZnYzNklUczdHL241K2JDeHNZR2RuUjFjWEZ6dzBVY2ZhUngvNjlZdEhEeDRFTU9IRHpmMG93QlFrTERhdlhzM0preVlVS0xqaUlpSWlJaUl5UGlZUENJaUlpSWlnemc2T3FhNXVycmkxS2xUeGc2bHpITjNkeGRmcTFRcWNkdk96ZzY3ZCs4R0FKdzVjMFpNMktoVUtnd2NPQkI1ZVhrQWdQejhmUFRzMlZNOHg4R0RCOUdpUlF1Y09uVUtqeDQ5d3BBaFF4QWNIQXhyYTJ2azVPU2dWcTFheU12TFEvdjI3UkVYRjZjUnk5T25UeEVaR2FrVjQ2TkhqeEFkSFEycFZMTVl3YlZyMStEdDdTMXVaMmRudzhMQ0FtNXVibnJmcjY2dmliUzBORmhaV2NIQ3drTHZjVVJFUkVSRVJGUTJNWGxFUkVSRVJBYVJTQ1MyTEVHbXJYQ2l5TjNkSFlzV0xjTEpreWZGdHViTm0ydHNBd1hKb2VEZ1lDeFpzZ1FIRHg3RW1UTm5zR2ZQSG5GL3ExYXRjUERnUWExcnFWUXErUHY3WS9UbzBYai8vZmR4N3R3NWJOaXc0YVhMM0JWTkhBRkFreVpOeEdUUWxTdFhzR1RKRW16ZHVsVmpscE1oL3ZyckwrVGs1T0Q1OCtjd056ZC9xZmlJaUlpSWlJaklPSmc4SWlJaUlpSjZCZXJFa0Z3dTEwb1M2Uk1aR1lsNzkrNWg0c1NKdUhmdkhsYXNXS0V4MDZoNjllcmk5ck5uejVDUmtZSExseTlqMXF4WnVIUG5EbHEyYkluVnExY2pOVFVWZCsvZXhjOC8vNnh4ZkZGOSt2UUJBUHo3NzcrNGRPbVNRVEUrZVBBQVBqNCt5TXZMMDN2dWlJZ0luUWtvQUxoNjlTcnk4dkp3NGNJRnVMcTZHblJOSWlJaUlpSWlLaHVZUENJaUlpSWlLa1dGWnlJQmdMVzF0VWJidDk5K2l5KysrQUp1Ym01WXZIZ3htalp0Q21kbloyemN1QkVSRVJIbzE2OGZyS3lzTUgvK2ZFeWJOZzJqUm8xQzY5YXRBUUJ0MnJSQnZYcjFVS0ZDQmZ6MjIyOFlPblFvQmd3WWdORFEwR0tUUi92MjdRTUFkTzdjV1d6THlzcEN0MjdkQUFBUEh6NUV6Wm8xQVFBN2R1eEFlbm82Sms2Y2lOVFVWSzB5ZUdweXVSeUNJT2k5NXFsVHA5Q3paMDlFUkVRd2VVUkVSRVJFUkZUT01IbEVSRVJFUlBTU0ZBb0ZybDY5aW4vLy9SY0E0Ty92ankxYnRzRGUzbDZyNzlDaFE3RjE2MVp4KzYrLy9rSmNYSnk0QmxKQ1FnSWFOR2dBWDE5ZkxGeTRFT2ZPblVOdWJpNjZkKytPWHIxNkFRQTZkZW9FQUZBcWxaZzNieDRXTDE0TUFKZzNiNTY0WHBJaFZDb1ZySzJ0RVI0ZURnQndjWEVSWDhmSHgyUEtsQ21ZT0hFaTVzNmRLeWFZU3VMNjlldDQ4T0FCTm16WWdINzkraUV4TVJHMWE5Y3U4WG1JaUlpSWlJaklPSmc4SWlJaUlpSjZTVXFsRWp0MjdJQ2pveU1BWVBiczJlamV2VHV5czdPMStxYW5wOFBkM1IzejU4OUg0OGFOTVd2V0xIVHExQW5IangrSHJhMHRJaU1qVWExYU5RUUdCaUk1T1JtVksxZEdoUW9WeE1RUkFLMFpQT3J0cWxXcll0ZXVYVHBqVkNnVVl0bTZKMCtlQUFBeU1qSmdhV21wczc5VUtvV0hod2Q2OSs2TnVYUG5pa21sb3VSeXVkN1BaZVBHamVqWnN5ZXNyYTNScTFjdnJGbXpCZ3NXTE5EYm40amVIb3NXTFVKV1Z0WUFXMXRiN1lYYmlJaUlpS2pjWVBLSWlJaUlpT2dsbVp1YlkrblNwUUNBNWN1WFF5S1JJRHc4SE9IaDRYQjJkb2FkblozWXQzbno1dUthU1BmdTNZTkNvY0NmZi82Sm5Kd2N0R3ZYRGdFQkFlTE1wRC8vL0JNZmZmU1IxdlZPblRvRm9DQnAxYUpGQzNFYmdNNlpSeXFWQ2hVcVZCREwxZ1VFQkFBQS92ampEOVN0VzFmbmUzSndjSUNEZzBOSlB3cFJaR1FrNHVQak1YdjJiQUNBaDRjSGV2WHFoYWlvS0hUbzBPR2x6MHRFNVlPcHFTa3FWYXFrQUtBeWRpeEVSRVJFOVBLWVBDSWlJaUlpS21YSnljbVlObTBhZ29LQ0lKVkt0ZmJiMjl2ajBLRkQ0dmFUSjAvUXUzZHZBTUQrL2Z1Um1KaUlpaFVyNHRkZmZ4WDc3TisvWCtlNWlwT1VsSVFhTldxSTI3Tm16UUlBSERwMFNGeEg2VVdLVzB1cHFKczNiMkxPbkRuNDRZY2ZVS1ZLRlFBRmF6NzUrUGpBejg4UFZhcFVnWk9UVXduZUFSRVJFUkVSRVJrRGswZEVSRVJFUktWczJMQmhpSXFLd3VYTGwrSHM3S3kxUHo4L0gzZnYzc1d0VzdkdzgrWk4yTmpZNE9EQmdncFAyN2R2eC9idDIyRnJhNHVPSFR2Q3k4c0xwcWFtZVBUb0VSNDhlSURNekV3OGZmb1VBTEJwMHlha3BhVkJwVkxCeDhjSHNiR3hTRTFOQlZBdyt2L0tsU3RvM0xpeHhyVXZYcnlJaXhjdll2cjA2UWE5RjNWY1JSVXRXM2Y1OG1WODk5MTM2Tm16SjdwMzc2NnhyMlBIanJoeDR3WW1USmlBS1ZPbW9HL2Z2cEJJSkFaZG40aUlpSWlJaU40OEpvK0lpSWlJaUY1QlZsWVc4dkx5SUpQSnhEYXBWSXFnb0NCVXJGZ1JRTUVhUStibTV1TCtHemR1WVBIaXhXamN1REVhTjI0TUp5Y25KQ1ltSWlnb0NMR3hzVmkrZkRuczdlMHhmZnAwZUhwNklpQWdBQThlUE1EaHc0ZGhaMmNIT3pzN3pKa3pCMVdyVmtYVnFsVlJyVm8xQU1BUFAveUFNMmZPd01IQkFSWVdGdGk3ZHk4bVQ1NHNYdmZxMWF2dzhmSEJ6Smt6WVdOalUrTDNtcEtTZ3Z6OGZEeDQ4QUJtWm1iaVRLZzllL1pnOGVMRkdEcDBLTHk5dlhVZSsvWFhYOFBTMGhLTEZpMUNlbm82Um93WVVlTHJFMUhaNStQamd4TW5UdXgyZEhUc0Z4OGZmK2pGUnhBUkVSRlJXY1RrRVJFUkVSRVpSQ0tSMkVaSFJ6ODFkaHhsemVEQmcvSG8wU090OG03VzF0Yll0R2tUdG03ZENxbFVxckgvczg4K1EyaG9xTGg5K3ZScHpKa3pCMTI3ZGtWWVdCaHNiVzBCQUN0V3JNQzhlZk93ZHUxYUJBWUdvazJiTnNYR0VoZ1lpUHo4ZkZoYVdnSUF1blRwQWtkSFIzSC8vZnYzTVhueVpLMjFoNW8xYTJiUWV6MTc5aXgrK3Vrbm1KbVpZY0tFQ2VMc0lUYzNOOVNwVXdjdFc3WXM5dmpSbzBmRHhjVUY5ZXZYTitoNlJGVCtLQlFLQ0lJZ1U2bFVKc2FPaFlpSWlJaGVIbXRGdkdPY25Kd0VBTGh5NVFyLzMxT1p4cTlWSW5yZCtIUG01UWlDSUJnN2hyZVJTcVdDU3FXQ3FhbnVzVjJDSUxETUd4R1ZDMU9tVEVGTVRBeVVTbVdmcTFldjdqZDJQUFIvK0xjUDBkdUIzOHYwcHFpLzF1TGk0b3dkeWp0SlhTYmNtTi9ybkhsRVJFUkVSR1JrVXFsVUxBR25DeE5IUkVSRVJFUkU5Q2JwdjBNbElpSWlJaUlpSWlJaUlpSXlvdjM3WHp5WithKy8vc0x3NGNNQkZGUjJVSlBMNVZBcWxUcVBPWEhpQk5hdVhhdlYzcWRQSDQxekZMWjQ4V0t0ODkyOGVSUGR1blZEVWxMU0MrTXNUemp6aUlpSWlJZ000dWpvZUxkYnQyNElEdzgzZGloa0lKVktoWVNFQk5qYjJ3TUFuajE3Qmlzckt3REE4K2ZQc1dMRkN2ajQrSWo5czdPelVhRkNCWjNueXMvUHg5YXRXekY4K1BCaVowa1JFUkVSRVJHcHViaTRGTHMvSnljSE5XclV3SkVqUitEcDZZbjgvSHl0UHJkdjMwWllXSmhXKytqUm85R3VYVHNBd01tVEoxR3paazBBUUhCd01LeXRyVEZvMENDOTF4VUVBWnMyYmNMMzMzK3Z0ZS9ldlh2UVZiRjkxNjVkMkxObkQ2NWZ2eTYyZGU3Y0dYdjI3RUY2ZWpxbVRwMHF0aytjT05IZ3RXWExLaWFQaUlpSWlNZ2dFb21rN3RzMmtzcFlybDI3Qmk4dkw1dzVjMFp2c3NZUTRlSGhDQW9LUWxKU0VyeTl2VEYwNkZDTnRrR0RCdUhZc1dPWU9uVXEyclp0QzA5UFQzaDZlcUpYcjE3SXk4dERXRmlZbUR3NmR1d1lWcTFhaFo5Ly9obVdscFlBZ08rLy94NWR1M2FGbTVzYm5qOS9qdlhyMTR1aitZaUlpSWlJaUY3azdObXpPdHVUazVNUkVCQ0FCdzhlWU5hc1dRQ0FiZHUyNmV6cjZ1cUtuVHQzNnIyR0lBaUlpSWdRa3plWEwxL0dxRkdqaW8wcklpSUNIM3p3QVpvMmJZcC8vdmxINno3bjg4OC8xOWp1MjdjdklpTWpzWGZ2WG16YnRnMHpaODZFUkNMQnBFbVQwS2hSSSt6WnN3Y3JWcXhBbXpadDBMeDU4Mkt2WFY0d2VVUkVSRVJFVkE0OWZQZ1EvdjcrbUQ5L1B0emMzS0JVS25XMmRlclVDWk1uVDBhREJnMFFHQmlJRVNOR1FLVlNhZHdNSFR0MkRQUG56MGRnWUtDWU9McDE2eGJPblR1SDZkT25BeWlZeFNTUlNEanJpSWlJaUlpSVhzbUJBd2V3YXRVcTlPN2RHOHVXTFlPWm1abkcvbGF0V3FGUm8wYmlkbloydGtaeUp5a3BDVWVQSGhXM3o1OC9qd2NQSHFCVnExWklUMC9IcjcvK0NsOWZYL0hlcFdmUG5tTGZTWk1tb1VXTEZ0aXlaUXVDZ29Ld2ZmdDIvUEhISHpoNThxVFlSeTZYSXpJeUVpWW1KbUxia1NOSEVCb2FpZ2tUSmlBOVBSMWVYbDRBQ2lvNlBIMzZGTU9HRFVOK2ZqN3UzTG5ENUJFUkVSRVJFUm5QNDhlUG9WS3A0T3JxQ3BsTUJwbE1wdFZtWW1LQ3hvMGI0OENCQTZoWXNTSUFZTTJhTldJNUI3WDY5ZXRqOWVyVmNIQndBRkF3Y2k4d01CQktwUkpkdW5RUit3bUNnRmF0V21rYzYrdnJpMDZkT3IzbWQwdEVSRVJFUkc4RGIyOXZwS2FtWXYzNjlXallzR0dwbkRNNE9CZ0FJSlZLRVJFUmdSNDllbURtekprQUNoSkJCdzhlMUVnRWhZYUdJaVVsQlNOR2pFQjZlanAyN2RyMXdtdW83NHRTVWxJMEVsZEZkZTdjK1ZYZVNwbkM1QkVSRVJFUmtaSEV4OGRqK2ZMbFNFeE1SUFBtelRGbnpoelkydHJxTEd1bmJvdU5qWVdabVJtR0RoMEtBR0l5Snk0dVRxdXRhOWV1c0xTMHhPVEprd0VVM0RpcFp4WUJnS1dscFZpRFhCQUVWSzVjR2VIaDRkaTJiUnZTMHRJUUhSMHRYdi9odzRjWVBIZ3dvcU9qMzhBblEwUkVSRVJFYjZQWTJGaEVSVVdoY3VYS2V2dTBidDBhUzVjdUZiZGRYVjJ4ZWZObWNmdWJiNzRSWDBkSFJ5TTFOVlhjUG56NE1QejgvSXFOb1cvZnZ1alpzeWVtVHAyS3I3NzZDalZxMUlDN3U3dEduOEtWR3RhdVhTdk9oRXBMUzhQbzBhT0xmNU52Q1NhUGlJaUlpSWlNNU5DaFF3Z0tDb0pDb2NEa3laT3haTWtTekpzM3o2QmpRMEpDTkpKSnV0cnk4dkx3NDQ4L0lqQXdVS3dqZnVyVUtZMVJkMm9QSGp3UWI0THExYXVITld2V2FLekhsSldWQlFzTGkxZDl5MFQwbHBzM2J4NlNrNU8vckZ1MzdtRmp4MEpFUkVUR3MzYnRXcjNyRkhYdjNsMW4rOGFORzhYN0lROFBEN0U5T3p0Yll6c2hJVUY4dlgvL2ZreWJOZzNqeDQ4SEFLeGF0UXAyZG5iRnhtWnBhWWs5ZS9aQUpwT2hiOSsrQUtCUnRvNEtNSGxFUkVSRVJHUWs0OGFOUTVVcVZRQUFRNGNPeGR5NWMwdjEvR1ptWnBnMGFaSkdXOUdGWDlVRVFVREZpaFZ4OGVKRitQajQ2TnlmbjUrdlZiWU9LQmc5U0VRRUFCWVdGckMzdDg4Qm9EQjJMRVJFUkdROEV5Wk13SVFKRTdUYTVYSTV3c1BEWVd0cnEvTzQwTkJRclRaWFYxZU45c0wzTkRObXpFQ05HalhFYlU5UFQ2M2p1M1hySnI2dVZhc1dac3lZZ2FWTGw4TFIwUkdlbnA2b1VLRUNmdnp4UjcwbDV3cVhxYXRjdVRLQ2dvSjA5Z05ZdG82SWlJaUlpRXBCOWVyVk5WNW5aMmREcFZLVjZqV09IVHNHYzNOenRHdlhEZ0MwRm41VlU4ODhjbloyMXBrTW1qbHpKazZjT0lGdDI3YWhmdjM2cFJvakVSRVJFUkhSNE1HRGRiWm5aMmRyN0V0UFQ4Zmd3WU14Y09CQTlPclZTNk52MGZXSTFNbXF3dmRBS1NrcDhQRHd3QWNmZklBUFB2Z0E5dmIyWW50Y1hKekc4YzJiTjlmWVRrdEx3L0RodzB2KzVzb2hKbytJaUlpSWlJemsyYk5uWW1tNGUvZnVvVWFOR3BCS3BXSVp1dHpjWEhIL3MyZlBYdW9hcDA2ZGV1V0ZhQzlldklqWTJGajQrdm9pTURBUTY5ZXZoMVFxZmFWekVoRVJFUkVSRmViajQ0UEF3RUNkKzRvT2dOTlhFczhRMWF0WGg3ZTNOd0FnTHk4UE4yN2NnSU9EZzBISGJ0MjZGZDdlM29pTWpOVGE1K3JxV3V5c3BQS0d5U01pSWlJaUlpTlpzMllOZkh4ODhQanhZMnpldkJrOWV2UUFBTlN0V3hjVktsUkFlSGc0UEQwOThmejVjMnpmdnYybHJuSDkrblgwNjlkUDNPN1VxWlBPZmlxVkNwYVdsbHJ0MGRIUm1ETm5EdWJPbll2Ly92ZS9PSDM2TlB6OS9URno1a3pJWkxLWGlvbUkzbDR6WnN4QVpHUmtxSU9EdzhDclY2K0dHenNlSWlJaUtqK2FObTJxczJ5ZG01dWJSdnVRSVVOZTZUcDM3dHhCZEhRMDR1TGk4TnR2djZGKy9mcllzbVZMc2Nlb1p6NEpncUExRTBvdE96c2JmbjUrQUtCelZsUjV3K1FSRVJFUkVSbEVFSVM2NGVIaC94ZzdqcmRKa3laTjBMTm5UK1RsNWFGcjE2NFlPWElrQU1EYzNCeno1czFEWUdBZzl1N2RDenM3TzdScjF3NFhMMTRzMGZtZlBIbUNodzhmNHBOUFBoSGJqaDA3Vm16Wk9yVi8vdmtIUC83NEkzNzU1UmNzWExnUXpzN09BQUEvUHo5TW16WU5ucDZlbURoeElscTFhZ1dKUlBJeWI1K0kza0s1dWJsUUtwVVZBREM3VEVSRVJBQ0FqSXdNQUVCeWNqS0FnalVTWHlRek14TW1KaVpJU1VtQmxaV1Z4cjRkTzNhOFVqejM3dDFEYW1vcUJnNGNpSVVMRjhMR3hrYmNWM1ROSW5WWjhaMDdkK0x4NDhjSUNncUN1N3U3eHIyVG1xdXI2eXZOaUNwcm1Ed2lJaUlpSW9QRXg4ZmZxMVdybHJIRGVDczBhZEpFcktYZHYzOS9uWDNhdG0yTHRtM2JhclI1ZUhqb1BJZSt0bDkrK1FVZmZ2aWh6aGxGQUpDVGs0UG56NS9Eek13TWYvLzlOOHpNekhELy9uM01uejhmVjY5ZVJjK2VQZkh6enoralVxVks0akZtWm1ZSURBekV6ei8vREY5ZlgxU3JWZzNidG0zakxDUWlJaUlpSXRMcGYvLzdIeFl1WEFnVEV4UDA2dFhMb09UUjVjdVg0ZS92RDZsVWlsR2pScjJ3LzZ4WnMzUzIrL241YVpYY2J0ZXVuYmdtYkdIcjFxMFRCODBWamdNQWxFb2xWcTVjaWNhTkcyUEFnQUU2cjFYMDJQS095U01pSWlJaW9yZFVabVltV3JSb29YZi9yNy8raW1uVHBrR3BWTUxjM0J6RGh3OUhuVHAxOE1VWFgyRE9uRG1vWHIyNnp1TWtFZ242OWV1SDd0MjdJeUVoZ1lraklpSWlJaUxTcTMvLy91amJ0eThBR0x4MnFydTdPOXpkM1EyK2hyNFNjZDI3ZHpmNEhMcVNQODJiTndkUXNPWlNRRUJBc2Njdlhyelk0R3VWQjB3ZUVSRVJFUkc5cFFxdmRRUkFhNlpTcTFhdEVCTVRvM1ZjNzk2OURUcS91Yms1UHZyb281ZU9qNGlJaUlpSTNnMkdKbzJvN09EL01TSWlJaUl5aUtPajQ5MXUzYm9aT3d3aUlpSWlJaUlpZXMyWVBDSWlJaUlpZzBna2tycEpTVW5HRG9PSWlJaUlpSWlJWGpNbWo0aUlpSWlJaUlpSWlJaUlpRWpFNUJFUkVSRVJFUkVSRVJFUkVSR0ptRHdpSWlJaUlpSWlJaUlpSWlJaWthbXhBeUFpSWlJaUlpS2l0OE84ZWZPUW5KejhaZDI2ZFE4Yk94WWlJaUlpZW5tY2VVUkVSRVJFUkVSRXBjTEN3Z0wyOXZZNUFCVEdqb1dJaUlpSVhoNlRSMFJFUkVSRVJFUkVSRVJFUkNSaThvaUlpSWlJaUlpSWlJaUlpSWhFVEI0UkVSRVJFUkVSVWFtWU1XTUdXclJvRWVyZzRORE4yTEVRRVJFUjBjdGo4b2lJaUlpSURDSUlRdDNEaDduK09SRVI2WmVibXd1bFVsa0JnTXpZc1JBUkVSSFJ5MlB5aUlpSWlJZ01FaDhmZjY5V3JWckdEb09JaUlpSWlJaUlYak1tajRpSWlJaUlpSWlJaUlpSWlFakU1QkVSRVJFUkVSRVJFUkVSRVJHSm1Ed2lJaUlpSW9NNE9qcmU3ZGFONjU4VEVSRVJFUkVSdmUyWVBDSWlJaUlpZzBna2tycEpTVW5HRG9PSWlJaUlpSWlJWGpNbWo0aUlpSWlJaUlpSWlJaUlpRWhrYXV3QWlJaUlpSWlJaUlpSWlJaW83SkhMNWNZT2dZeUVNNCtJaUlpSWlJaUlpSWlJaUVna0NNSWxZOGRBK04yWUYrZk1JeUlpSWlJaUlpSXFGZjcrL3JoejU0N1hrQ0ZESW93ZEN4RVJFYjI4K1BoNFoyUEg4Q3Fjbkp3RUFMaHk1WXJFMkxHVVYwd2VFVkdaNE9qbzJCNUFaeDN0Z1lVMlkrUGo0MzkrYzFFUkVSRVJFVkZKV0ZsWjRiUFBQc3U0ZnYxNm5yRmpJU0lpSXFLWHgrUVJFWlVWQ29sRU1xVm9ZNUNoVnpzQUFDQUFTVVJCVk9FMnBWTFo1ODJHUkVSRVJFUkVSRVJFUlBUdTRacEhSRlFteE1mSG54TUVJYldZTGhrS2hZS2xMNGlJaUlpSWlJaUlpSWhlTXlhUGlLaXNVQURZWGN6K0tKYStJQ0lpSWlJcTIzeDlmZEd5WmNzdFRaczI3V0xzV0lpSWlJam81VEY1UkVSbHlUNTlPd1JCMlBNbUF5RWlJbTJDSURUZHNXT0hzY01nSXFJeTdObXpaOGpQejY4a0NJSzVzV01oSWlJaW9wZkg1QkVSbFJtWm1abG5BR1FVYlJjRUlTc3RMZTJBRVVJaUlxSkM0dVBqcnpaczJORFlZUkFSRWYwLzl1NDh1cXI2WHYvNHM4ODVtVU1HRW1RSVU0S0ZFSVp3RWx0UjhZcGFXN0ZxUldzQWpVaFZMQ3BxNVhxVjJxb01QeFcwZ2xocGE2bVd0bGFVMWdFUjBFb0JXeXEzdE9SRUFzZ1FJUU1KQ1VrZzQ4bDg5dThQeUxsSkNCQWd5Yzd3ZnEzbHl2Nk81OWxaU3pENStOMGJBQUFBN1l6aUVZQk9JejA5dmRvMHpiODA3emNNWTFOR1JrYVZGWmtBQUFBQUFBQUFvS2VoZUFTZ1V6Rk44NzNtZlI2UDU1UStBQUFBQUFBQUFFRDdvSGdFb0ZNNWV2VG9Ga2tWamJvcWEydHJLUjRCUUNmZ2REcGRVNmRPdFRvR0FBQUFBQUJvWnhTUEFIUXF1Ym01YmttTjMyLzArZTdkdTh1dHlnTUErRCtHWVl3N2NPQ0ExVEVBQUFBQUFFQTdvM2dFb05QeGVEeU4zM3YwNFdrbkFnQUFBQUFBQUFEYUhNVWpBSjFPWldYbDN5UlZtYVpaVTF0YnU5cnFQQUFBQUFBQUFBRFFrMUE4QXREcDdOdTNyOHcwelk4Tnc5aWFscFoyM09vOEFBQUFBQUFBQU5DVFVEd0MwQ21acHJuYU5FMGVXUWNBQUFCMElmUG56OWZ2ZnZlN0dYVjFkZXVzemdJQUFJRHo1N0E2QUlDMmxaQ1E4RGRKMTFpZG82MGtKQ1M4YW5XR0MyV2E1bmFYeTNXcDFUa0FBQUNBOWhZY0hLeXhZOGVXN3Q2OXU4YnFMQUFBQURoL25Ed0N1cDl1VXpqcUxnekQrSmJWR1FBQUFBQUFBQUNndFRoNUJIUlRPM2Jzc0RvQ0pDVW1KbG9kQVFBQUFBQUFBQURPQ1NlUEFBQUFBQUJBbTNqMjJXYzFmdno0MzQwYk4rNEdxN1Bnd3NYSHgwZU5HemZ1UHF0ekFBQ0Fqc2ZKSXdBQUFMU0thWnJqVnExYWxXcDFEZ0JBNTFWZVhxN2EydHBRMHpUOXJNNkM4ek4yN05ob2g4TnhnMm1hZHhpR2Nmbko3dDlhR2dvQUFIUTRpa2NBQUFCb0ZaZkw5ZVdJRVNPc2pnRUFBTnBZZkh6OGNKdk5kcU5oR0hkS1NwQWt3ekFzVGdVQUFLeEU4UWdBQUFBQUFLQ0hTVWhJR0N2cEprbDNTaHBwY1J3QUFOREpVRHdDQUFBQUFBRG9JWnhPNS95VEo0eUduY09haGUwWXFVY3lUYk1rTlRWMWlTU1AxVmtBQUdnSnhTTUFBQUMwaXRQcGRFMmRPbFh2dlBPTzFWRUFBTUI1TUUxVGtnYVlwdWwvTG8rbE13empaKzBXcW9jeURFTXhNVEVyRGg0OFdHSjFGZ0FBV2tMeENBQUFBSzFpR01hNEF3Y09XQjBEQUFDY0o4TXdsSktTTWxPU01XN2N1SVdHWWZTVjlHM0RNSWFlWlNuRm96WmttdVl6aG1INDJtdzIwK29zQUFDY0RzVWpBQUFBQUFDQW5zVk1UVTMxRm9UaTQrT2ROcHZ0VHNNd3ZpY3B0dm5rbEpTVTV6bzBYVGVYa0pEd2hDUmZ1OTFPOFFnQTBHbFJQQUlBQUFBQUFPakJ2dnp5UzVja2w2VEhuVTVuM01sM0l0MG9hYXkxeVFBQWdGVW9IZ0VBQUFBQUFFQ1M1SEs1OWtqNnFhU2ZqaDQ5ZXBpUGo4K2RWbWNDQUFBZHoyWjFBQUFBQUFBQTBEMDgvZlRUZXZYVlYyZVdsSlJzc0RvTEx0eXVYYnUrZHJsY0M2ek9BUUFBT2g3Rkl3QUFBQUFBMENiQ3dzSjB4UlZYRkdWa1pGUlpuUVVBQUFEbmorSVJBQUFBQUFBQUFBQUF2Q2dlQVFBQUFBQUFBQUFBd0l2aUVRQUFBQUFBYUJNTEZpelE1WmRmdmlJaEllRjZxN01BQUFEZy9GRThBZ0FBUUt1WXBqbnhONy81amRVeEFBQ2RXRWxKaWFxcnF5UHE2K3NEck00Q0FBQ0E4K2V3T2dBQUFBQzZCcGZMOVhsaVlxTFZNUUFBUUN1TUd6ZnVGc013Ym0vZTczUTYvOVNvK1RlWHkvVm1COFlDQUFCZEJNVWpBQUFBQUFDQWJzWm1zeFZKdXFONXYyRVkzajdUTk4vdDBGQUFBS0RMNExGMUFBQUFBQUFBM1V4S1NzbzJTWVduR3pkTnM5aG1zMjNvd0VnQUFLQUxvWGdFQUFDQVZuRTZuVnRtenB4cGRRd0FBTkE2ZGFacC92bDBnNFpoYk5xeFkwZHRSd1lDQUFCZEI4VWpBQUFBdElwaEdGZWxwS1JZSFFNQUFMU1NhWm9mbkdIc0x4MlpCUUFBZEMwVWp3QUFBQUFBQUxxaDh2THl2MHNxYldHb29xQ2c0TU9PemdNQUFMb09pa2NBQUFBQUFBRGRVSHA2ZXZWcFRoaHRQbno0Y0dXSEJ3SUFBRjBHeFNNQUFBQUFBSUJ1eWpUTjk1djNlVHllOTZ6SUFnQUF1ZzZLUndBQUFBQUFvRTA4L2ZUVGV2WFZWMmVXbEpSc3NEb0xUamg2OU9obVNlNUdYVldWbFpVVWp3QUF3QmxSUEFJQUFBQUFBRzBpTEN4TVYxeHhSVkZHUmthVjFWbHdRbTV1cnRzMHpjYnZOL3A4Mzc1OVpaWUZBZ0FBWFFMRkl3QmRsbW1hVmtjQUFBQUFnRTdQTk0wL04ycCtZRmtRQUFEUVpWQThBdENoSmt5WTBLUjkxVlZYdFhqZFlPblNwWktrbTIrK3VVbC9SVVdGYnIvOWRuazhublpJQ1FBQUFBRGRSMlZsNWQ5TTA2eVdWT1B4ZU42MU9nOEFBT2o4SEZZSEFOQXlwOVBaeCtWeUhaTlViM1dXdGxaU1VxTGx5NWRMa3FxcnEvWDg4OCtmY2oxMTZsVEZ4TVJvN2RxMWV1eXh4MVJTVXVKZG41U1VwS3FxS2gwL2ZseFRwMDcxOXE5ZXZib0Q3d0lBQUFCQWN3c1dMTkFubjN5eUlpRWhvVElsSmVVVHEvUGdoSDM3OXBVbEpDUnNNRTB6UERVMXRkanFQQUFBb1BPamVBUjBYdE9kVHVkVGhtR3M4WGc4NzZXbXB2NVZVcTNWb2RxQ2o0K1BoZzhmTGtteTJXd3RYZ2NGQloxMmZWbFptVFpzMktCYmI3MVZLMWV1VkdCZ29DWk5tdFQrd1FHZ2h6Tk5jK0tLRlN1MldKMERBTkI1bFpTVXFMcTZPcUsrdmo3QTZpeHR6ZWwwcmpFTTQrYXp6K3k4RE1OUVFrSkNsMzMrdDJtYVcxd3UxOVZXNXdBQW9DZWdlQVIwWW9aaDlKYjBRNXZOOXNPRWhJUmlTV3ROMC94TFdWblpwK25wNmRWVzV6c1hNMmJNMFBIangxVlZWYVZwMDZacHpabzFTa3BLMHNDQkE3MG5oaHF1T1VFRUFKMlR5K1g2UERFeDBlb1lBQUJZb3FzWGpocmVHV3NZaHNWSnpwOWhHQk90emdBQVFFOUI4UWpvT3NJazNXVVl4bDI5ZXZVcVQwaElXT2Z4ZU43emVEenJkKzdjV1dGMXVMTlp1WEtscEJQdlBGcXpabzBrcWJDd1VKczJiV295NzVwcnJqbGw3YlJwMCtSMnV6VnQyalM5OHNvcktpb3FVbEpTa25KeWNqUmp4Z3hKVWxGUlVidm1Cd0FBQUFCSjJyRmpoOVVSZWlUK0J4WUFBRG9XeGFNZUtqNCsvbHRXWjhCWkRUN2RnR0VZd1pLbTJHeTJLVGFicmNycGRQN1ZNSXpWRlJVVkgzVmd2dk5XWFYwdGg4T2hzckl5VFpzMnJjbFlXVm5aS2ZOWHJWclZwQjBSRWFIVnExZnJ2Lzdydjd5bmxIaHNIUUFBQUFBQUFBQzBEWXBIUFk4cHliRGI3Zit5T2dqYWpQL0p4eWZjRUJRVTlLblZZVTRuTXpOVExwZEwxZFhWdXU2NjYvVHh4eCtyVjY5ZXB4U0dXanA1MUZ4UlVaRnV2ZlZXVlZSVTZOWmJiL1gyQVFEYWw5UHAzREp6NWt5dFdMSEM2aWdBQUFBQUFLQWRVVHpxWVV6VC9JMGtwOVU1Y0hhR1lmVFRHVTRmblZRdjZiQnBtbXNrL1QrWHkxWFFHVjkrV2w5ZnI5bXpaeXM2T2xvT2gwTi8rTU1mRkJJU0luOS9meVVsSmFtbXBrYSt2cjZTSkg5Ly8xUFczM2pqalRwNjlLaisrdGUvS2l3c1ROdTNiOWZjdVhOMXp6MzM2TVliYjVRa1BmbmtreDE2VHdEUUV4bUdjVlZLU29yVk1RQUFBQUFBUUR1amVOVER1Rnl1V1ZablFPczRuYzcvTmd6ajV5ME1WWm1tK2FtazkwM1QvQ2cxTmJXNG83T2RLN3ZkcnJWcjEwbzY4YzZqb1VPSFNwTFdyMTh2NlVSeDZNTVBQMnh4cldtYSt2ampqNzBuakNScDJiSmxDZzhQMTQwMzNxaHJycmxHbXpadDB1TEZpOXYzSmdBQUFBQUFBQUNnaDZCNEJIUU5sWkkrbHZSZWRYWDF1dDI3ZDVkYkhlaEN6SnMzVDN2MjdKRjBvamlVbDVlbkcyNjRRY0hCd2Q0NXExZXZWbVZscFd3Mm03Y3ZQejlmMDZaTlUxVlZsZno5L2JWbHl4YVZsWlUxZWQvUmhnMGJPdTVHQUFBQUFBQUFBS0Fib25nRWRGNFZrdDR4VGZNOWYzLy9kZHUyYmF1ME9sQmJtVGR2bnZmNlQzLzZrN1p0MjZhaW9pTDk5cmUvVlZCUWtIZnM0TUdER2pCZ2dMZmR0Mi9mVTRwRDExeHpEUVVqQUFBQUFBQUFBR2hERkkrQVRzcmxjdjFhMHErdHp0RldhbXBxVkZwYUtvZmp4Qjg3K2ZuNWV1T05OM1RreUJFdFc3Wk1LMWV1MVBUcDAvWElJNDlvd29RSnN0dnQycng1czhhTUdXTnhjZ0FBQUFDdDlmVFRUK3ZXVzIrZG1aeWN6UC9oQlFBQTBJWFp6ajRGQUM3Y2Q3LzdYVTJlUEZtMzNIS0xmdnZiM3lvNU9Wa0RCZ3pRSzYrOElydmRybnZ2dlZmUFB2dXNQdmpnQTMzM3U5K1YyKzFXVEV5TTk1RjBvMGVQOWhhZUdvdU9qdTdvV3dFQUFBQndHbUZoWWJyaWlpdUtNakl5cXF6T0FnQUFnUFBIeVNNQUhXTHo1czNlYTdmYnJidnZ2bHMrUGo1TjVvd2RPMWF2dlBLSzZ1cnE1SEE0ZE1NTk4zakhGaXhZME9LK2I3enhSdnNFQmdBQUFBQUFzSmpUNlp3azZhWVcrbi9acVBrUGw4dTFxdU5TQWVnSktCNEI2SENCZ1lGbkhHL3BoQkVBQUFBQUFFQVA1RFlNNDRIbW5ZMzc2dXZyUCt2WVNBQjZBaDViQndBQUFBQUEyc1R6enordks2Kzg4cGZqeG8yN3p1b3NBTkFkdUZ5dUwwelRQSGFHS2FWMWRYWHJPaXdRZ0I2RDRoRUFBQUJheFRUTjc3Lzg4c3RXeHdBQWRHSkZSVVZ5dTkzOVROTU10anBMVjFOZlg2ODc3cmhEcGFXbExZN2ZlKys5cC9SVlZsWXFMUzNOMjE2NGNLRysvUEpMU2RLT0hUdjByMy85NjZ5Zm01T1RvOWRlZTAxVlZXZCtUZFhTcFV0UDZWdThlUEZaOXdkd3dXb2x2WHVHOFkyN2QrK3U2YWd3QUhvT2lrY0FBQUJvRlpmTDlkSEVpUk90amdFQVFMZTBmdjE2WldSazZNRUhIMVJ5Y3JMMjc5L2ZaRHczTi9lVU5SczNidFJycjczbWJXL1pza1hCd1NmcWRrRkJRWHJoaFJmMHdnc3ZxTHE2K3JTZkd4UVVwRFZyMXVqMTExOC9ZNzYzMzM3N2xMN1ZxMWQ3cnc4ZE9xUVhYbmhCbjMzRzA3T0F0bWFhNWdkbkdQdExSMllCMEhQd1loRUFBQUFBQUFBTHVkMXUvZm5QZjlhNmRldVVuWjJ0cFV1WGFzaVFJV2RkOTk1NzcybjY5T21TcEx5OFBOWFUxQ2c2T2xxU0ZCc2Jxei8rOFk5YXNXS0ZUTlAwcmtsTVRGU2ZQbjFrR0lhM3orRnc2Sk5QUHRFbm4zemk3VE5OVXdVRkJkcXhZNGUzYjhLRUNkN3JXYk5tU1pMV3JsMnJqejc2U01lT0hWTlNVcEt1dU9LSzgvd3VBRGlkOHZMeXY0ZUVoSlJLQ21rMlZGRlFVUENoRlprQWRIOFVqd0FBQUFBQUFDeTBmUGx5NWVmbjYrR0hIOWJodzRjVkVoS2l1WFBuYXVuU3BSby9mcndHRHg2c29xSWlKU1VsS1RNejAvczR1clMwTk0yYk4wL3o1OCtYeCtOUlZWV1Zycjc2NmxQMlg3Tm1qYUtpb3J5bmg5NS8vMzBGQmdhZU1aUGI3ZGFWVjE3WnBHL3IxcTFOMmt1WEx0V1dMVnQwNzczMzZ0SkxMNVZoR0ZxN2RxMG1UWm9raDROZk9RRnRKVDA5dmRycGRQN0ZNSXg3bWcxdFBuejRjS1Vsb1FCMGUveE5EZ0FBZ0ZaeE9wMGZ6cGt6UjB1V0xMRTZDZ0FBM2NyczJiTzFkZXRXdmZYV1cwcEtTdExxMWF1VmxKUWtTZXJidDY5V3IxNnRTWk1tYWZYcTFicnh4aHU5NnhxZkNwby9mNzRHREJpZ21UTm5udkd6Rmk5ZUxIOS9mMDJhTk9tTTh3SUNBazc3VGlPUHg2T3lzakpKVXVQM0lacW1xWVVMRityYWE2K2xlQVMwTWRNMDMyOWVQUEo0UE85WmxRZEE5OGZmNUFBQUFHZ1Z3ekMrLy9ubm4xc2RBd0NBYmljZ0lPQ0MxdGZYMStzZi8vaUhYbnp4eGJQTy9mYTN2eTFKMnJCaFE2djNiM2pzM1JkZmZLRXRXN1pveTVZdFNrcEtrbytQajNKeWNoUVZGU1ZKMnJkdm4wSkNRczU2cWduQXVUdDY5T2ptZnYzNnVTVTEvQXRXVlZsWlNmRUlRTHVoZUFRQUFBQUFBR0N4bzBlUEtqazVXZG5aMlVwT1RsWlZWVldyMS83em4vOVVjWEd4WnMrZXJkNjllemNaS3lvcTB1T1BQNjdiYnJ2dHZMUGw1K2NyTEN4TTY5ZXZWMkppb3FaTm02YWhRNGVxb3FKQ3ljbkpxcTJ0bFNRRkJ3ZWY5ZVFUZ1BPVG01dnI3dHUzNzRlR1lkeHhzdXZ6ZmZ2MmxWa2FDa0MzUnZFSUFBQUFBQURBWWhkZGRKSDNzWFVOWDZVVGhadWtwQ1R2TzQ5YU90V3phdFVxM1gzMzNkcTBhWlBlZWVjZCtmbjVTWktPSHordVcyKzlWWmRmZnJsMzduWFhYZWU5TGlrcFVXaG9xTGRkWEZ5c3NMQXdiN3RYcjE1Ni8vMzMxYTlmUDMzNjZhZXkyV3plc2NURVJHM2Z2bDJQUHZwbzIzMFRBSnpOKzVMdWtDU1B4L09SeFZrQWRITVVqd0FBQUFBQUFDeGttdVpwVHg0bEp5ZHI5dXpaM25jZWVUeWVKbXRUVWxLMGE5Y3VMVnEwU01IQndWcStmTG5tekprajB6VDEzSFBQNmJiYmJsUC8vdjI5OHovNzdETkprdHZ0MXJYWFh1dHQxOVRVNkxMTEx2TzJtMnRjT0FKZ0Radk50dEhqOGRRWWhtSFUxdGErWTNVZUFOMGJ4U01BQUFBQUFOQW1mdktUbitqNjY2OS80UEhISC8rcjFWbTZrc3JLU2tWSFI3ZDQ4bWoyN05uZWVSczNidFR4NDhkMSsrMjNTNUpxYTJ1MWVQRmkzWC8vL1FvTkRkWDA2ZE0xYTlZc3JWaXhRb1dGaGFxb3FOQUREenpRNG1ldVg3OWVUcWZ6akxsZWV1a2wzWFhYWFpvOGVYS0w0eE1tVERpbEx6ZzQrTFFGS0FBWFpzZU9IU1VKQ1FuclRkTU0zNzE3OXpHcjh3RG8zaWdlQVFBQUFBQ0FOaEVaR2FucnJyc3VmK2ZPblJWV1orbEtqaHc1b2o1OStwelNmK3pZTVJVVUZLaTR1RmhWVlZWS1QwL1h4bzBidmNXanBVdVhLakF3VU5PbVRaTWsyZTEyUGZEQUE1bzFhNWJzZHJ2ZWZQTk4yZTMySm50NlBCNnRYYnRXeTVjdjEvTGx5NzM5TnB0TmhtR290TFJVSVNFaDhuZzgyclp0bSs2Nzd6NXQyN2J0bEd5SmlZbmF1blhyS2ZzRGFGK21hYTQyREtPZjFUa0FkSDhVandBQUFBQUFBQ3kwZmZ0MnhjWEZTWkllZnZoaGxaYVdTcEplZWVVVnJWdTNUcEdSa1JvL2Zyd2lJaUlVRlJXbHRMUTBwYWVuYS9QbXpWcTVjcVZLUzB2MTk3Ly9YZXZYcjFkZVhwNFdMRmlncXFvcS9makhQOWFJRVNQMG5lOThSOS84NWpmbGNEZzBZOFlNQlFjSDY3WFhYdk4rcGlRNUhBNU5talJKMy92ZTkrVGo0Nk82dWpxTkh6OWU0ZUhobG54UGdQYVNrSkR3TjBuWFdKM2pmSm1tS2RNMGxaQ1FzTVRxTE9mTE5NM3RMcGZyVXF0ekFEZ3ppa2NBQUFBQUFBQVdPblRva082ODgwNUowdGRmZjYxZi9lcFh1djMyMnpWNjlHamRjODg5R2pwMHFIZHVjSEN3c3JLeWRNa2xsOGpwZEtxa3BFUS8vT0VQbFppWXFDbFRwbWppeEluZTAwRFhYMys5UHZ6d1E2MWN1Vkk1T1RuNjBZOStwR1hMbGlrbUpxYkZIQXNYTG14MTV1VGtaQm1HY2Y0M0RWaW55eGFPSkhXTGYrOE13L2lXMVJrQW5CM0ZJd0FBQUFBQTBDYWVmLzU1YmRpdzRaZmp4bzByVDAxTjVjVTNyZlRVVTA5NXIyZk1tS0VaTTJhY2R1NmtTWk5PNmR1MGFaUDgvUHhPNmZmMzk5ZlVxVk0xZGVwVWI5L3BDa2ZuNnJISEhtdVRmUUNyN05peHcrb0lQVkppWXFMVkVRQzBrczNxQUFBQUFPZ2FUTlA4L3NzdnYyeDFEQUJBSjFaVVZDUzMyOTNQTk0xZ3E3UDBKQzBWamdBQUFDNEV4U01BQUFDMGlzdmwrbWppeElsV3h3QUFBQUFBQU8yTTRoRUFBQUFBQUFBQUFBQzhLQjRCQUFBQUFBQUFBQURBaStJUkFBQUFXc1hwZEg0NFo4NGNxMk1BQUFBQUFJQjJSdkVJQUFBQXJXSVl4dmMvLy94enEyTUFBQUFBQUlCMlJ2RUlBQUFBQUFBQUFBQUFYaFNQQUFBQUFBQUFBQUFBNEVYeENBQUFBQUFBQUFBQUFGNFVqd0FBQUFBQVFKdjR5VTkrb2tXTEZqMWdtdVpmcmM0Q0FBQ0E4K2V3T2dDQTlwR1ltR2gxQkFBQUFBQTlUR1JrcEs2NzdycjhuVHQzVmxpZHBiM2NkdHR0VmtjQUFBQm9keFNQZ0c3R05NM3RobUY4eStvY2FHS1gxUUVBQUFBQVhCalRORE1Nd3hpYWtaRmhkWlNlN0lqVkFZQzI5TUVISDJqeTVNbG5uTE4vLzM0dFdyUkliNzc1cGp3ZWoyeTJFdytTU2t4TTFQYnQyMlczMjV2TXI2K3YxMTEzM2FWZi8vclhDZ2tKT1dXL2UrKzlWMis4OFVhVHZzcktTcVducDJ2TW1ER1NwSVVMRitybW0yOVdmSHk4ZHV6WW9icTZPbDE2NmFVWGNxc0F1aUNLUjBBMzQzSzUrTnNjQUFBQUFOcVl6V1liVjFOVDA5L3FIT2ZMYnJjdnM5bHMzekZOODlHNnVyb3UrVmpCMnRyYUFxc3pBQTBtVEpod3h2SEt5a3IxN2R0WDY5ZXYxL1RwMDFWYlczdktuUFQwZEsxZXZmcVUvdnZ2djE5WFgzMjFKR25UcGszcTE2K2ZKT21OTjk1UXIxNjlOSFhxMU5OKzd2cjE2NVdSa2FFSEgzeFFrdlRNTTg5bytQRGgzdkhjM054VDFtemN1RkVmZi95eFhuLzlkVW5TbGkxYmRNY2RkMGlTZ29LQ05IZnVYRjE2NmFXYU0yZU8vUHo4em5qZkFMb1Bpa2NBQUFBQUFLQk5QUC84ODlxd1ljTXZ4NDBiVjU2YW12cVoxWG5hMG80ZE8wb2tsVmlkNDN3NW5jNnlrNWM1YVdscGV5ME5BM1FEVzdkdWJiRS9QejlmQ3hjdVZHNXVycDUrK21sSjBoLys4SWNXNTE1MTFWVmF0V3JWYVQvRE5FMnRXN2RPYytmT2xTVDkrOS8vMXN5Wk0wODczKzEyNjg5Ly9yUFdyVnVuN094c0xWMjZWRU9HRERucnZiejMzbnVhUG4yNkpDa3ZMMDgxTlRXS2pvNldKTVhHeHVxUGYveWpWcXhZSWRNMHo3b1hnTzZENGhFQUFBQmF4VFRON3k5WnNtU04xVGtBQUoxWFVWR1IzRzUzUDlNMGc2M09BZ0FkN2NNUFA5U3JyNzZxeVpNbmE4bVNKZkwxOVcweWZ0bGxsMm5reUpIZXR0dnQxajMzM09OdEh6bHlSQnMyYlBDMnYvamlDK1htNXVxeXl5NVRTVW1KVWxOVDlleXp6M29mWGZmOTczL2ZPL2VSUng3UmwxOStxZno4ZkQzODhNTTZmUGl3UWtKQ05IZnVYQzFkdWxUang0L1g0TUdEVlZSVXBLU2tKR1ZtWnVwZi8vcVhKQ2t0TFUzejVzM1QvUG56NWZGNFZGVlY1VDM1MU5pYU5Xc1VGUldsdDk5K3UyMitZUUE2TllwSEFBQUFhQldYeS9YUnhJa1RyWTRCQUFBQWREcXpaOC9Xc1dQSDlLdGYvVW9qUm94b2t6MGIzazFrczltMGJ0MDYzWHp6emZyWnozNG02Y1E3ajlhc1dkUGtuVWRYWG5tbHRtN2RxcmZlZWt0SlNVbGF2WHExa3BLU0pFbDkrL2JWNnRXck5XblNKSzFldlZvMzNuaWpkOTJPSFR1ODEvUG56OWVBQVFQT2VNSUpRTTlBOFFnQUFBQUFBQUFBTHNDMmJkdTBjZU5HaFllSG4zYk81WmRmcnBkZmZ0bmJ2dXFxcS9UbW0yOTYyNDg5OXBqM2V2UG16VHAyN0ppM3ZYYnRXczJiTisrTUdRSUNBczRqK2YrcHI2L1hQLzd4RDczNDRvc1h0QStBN29IaUVRQUFBQUFBQUFDMHd2TGx5MC83bnFLYmJycXB4ZjRWSzFib3VlZWVreVFsSnlkNys5MXVkNU4yZG5hMjkvcUREejdRVDM3eUV6MzQ0SU9TcEZkZmZWVjkrdlE1YTc2alI0OHFPVGxaMmRuWlNrNU9WbFZWMWRsdjZxUi8vdk9mS2k0dTF1elpzOVc3ZCs4bVkwVkZSWHI4OGNkMTIyMjN0WG8vQUYwYnhTTUFBQUMwaXRQcFhQbk1NODlvd1lJRlZrY0JBQUFBTFBIUVF3L3BvWWNlT3FVL01URlJIMy84c2NMQ3dscGM5OVpiYjUzU2Q5VlZWelhwdis2NjY3elhQLzNwVDlXM2IxOXZlL3IwNmFlc2Ivem91UUVEQnVpTk45N1FSUmRkNUgxc1hjTlhTY3JQejFkU1VwTDNuVWVCZ1lHbjdMZHExU3JkZmZmZDJyUnBrOTU1NXgzNStmbEprbzRmUDY1YmI3MVZsMTkrZVl2M0JxQjdvbmdFQUFDQVZqRU00KzUxNjlaUlBBSUFBQURPd2JScDAxcnNkN3ZkVGNaS1NrbzBiZG8wVFpreVJiZmNja3VUdVJzMmJHalNiaWhXTlg3bmtXbWFwejE1bEp5Y3JObXpaM3ZmZWVUeGVKcnNsNUtTb2wyN2RtblJva1VLRGc3Vzh1WExOV2ZPSEptbXFlZWVlMDYzM1hhYit2ZnZmMEhmQndCZGk4M3FBQUFBQUFBQUFBRFFYVDM1NUpPeTIrMm4vQ1BwbFBhcVZhdE9LUnkxVm1WbHBhS2pvL1hXVzI5cDBLQkJldXV0dCtUdjd5OUptajE3dG5mZXhvMGI5ZDU3NzNuYnRiVzFXcng0c2U2Ly8zNkZob1pxK3ZUcCt1cXJyN1JpeFFvdFdyUklGUlVWZXVDQkI4NzM5Z0YwVVp3OEFnQUFBQUFBQUlCMk1tN2N1QllmV3pkeDRzUW0vWGZjY2NjRmZjNlJJMGRhZkMvU3NXUEhWRkJRb09MaVlsVlZWU2s5UFYwYk4yN1U3YmZmTGtsYXVuU3BBZ01EdmFlZzdIYTdIbmpnQWMyYU5VdDJ1MTF2dnZsbWt4Tk9BSG9HaWtjQUFBQUFBQUFBY0k1S1Mwc2xuWGlma0NUdktaOHpLU3NyazkxdTE5R2pSeFVjSE54azdPMjMzNzZnUE51M2IxZGNYSndrNmVHSEgvYm1lK1dWVjdSdTNUcEZSa1pxL1BqeGlvaUlVRlJVbE5MUzBwU2VucTdObXpkcjVjcVZLaTB0MWQvLy9uZXRYNzllZVhsNVdyQmdnYXFxcXZUakgvOVlJMGFNMEhlKzh4MTk4NXZmYlBJdUpnRGRGOFVqQUFBQUFBRFFKcDU0NGdsZGVlV1ZqOHlkTzNlajFWa0FvTDE5K3VtbldyUm9rZXgydTI2NTVaWldGWS8rL2U5L2EvNzgrYkxaYkpvNWMrWlo1ei85OU5NdDlzK2JOMDgyVzlNM2todzZkRWgzM25tbkpPbnJyNy9XcjM3MUs5MSsrKzBhUFhxMDdybm5IZzBkT3RRN056ZzRXRmxaV2Jya2trdmtkRHBWVWxLaUgvN3doMHBNVE5TVUtWTTBjZUpFNzJtajY2Ky9YaDkrK0tGV3JseXBuSndjL2VoSFB6cHJiZ0JkbjJGMUFBQUFBQ3NrSkNTWWtwU1Nrc0ovRDdWU3cvZHN4NDRkVmtjQkFIUnV0eHFHOFlIVklkQ1UwK244aTJFWXQ1bW0rUU9YeS9YZTJWZWd2U1FrSkpSSUNqRk5jNG1rR2ttR2FacUd6V2F6bmZ4cW1LWnBhK2lYWkJpR2NhWjJrM1dHWVJnbngyd241eG82OGQ1end6Uk43OXJHNjV1dk9mbFBrL1dOUHJ0NXUwbVdoam1OczdTVTV3ejdOV2szNUR1Wi9VejNjcnI5Rzg5ditOcG0vMDNyOFhnazZaUkNUbGRVWFYwdFB6Ky9kdjJNeE1SRVNmd2NodmJIei93WGpwTkhBQUFBQUFBQVFBY3hUYlBPTUF3WmhqR25vZTlFdmVQRVY5TTAxYnovYk8zbVgxdWFleTc3dGVSYzEzYlc5cG51OFh4MGg2SlJnL1l1SEFIb1dpZ2VBUUFBQUFBQUFCMmt0cloyZ3ErdjcyUkpNazNUSThrMERNTTgwVHpSOW5nOHBtRVludWI5aG1HWWhtRTBtZFBTK29aNUhvL0hQRG5YYzdMUE5BekRVMTlmNzcxdVdOdjhNeHZXTkYvZmZNeG1zM25xNnVvYTltdlN0dGxzM25XMXRiV20zVzczTkZ3M2pOdHNOck9tcHNaN2ZYTGNlKzF3T0R4VlZWV21ZUmltajQrUHA2S2l3clRaYkthUGo0L0hicmVicGFXbHBzMW1NLzM4L0R4MnU5MzA4ZkV4aTRxS1BBNkh3L1R6OHpQNzlPbmoyYkpsaXluSmxPUnBPSTBBQURnemlrY0FBQUFBQUtCTnZQamlpMXEzYnQweXA5Tlo2bks1L21aMUhxQXoyclZyMTFlU3ZySTZCenF2bkp3Y2ZmREJCN3J2dnZ2TytCNmxwVXVYNnJISEhtdlN0M2p4WWozNTVKUHRIUkZBRDlCOXpsVUNBQUNnWFptbWVmZThlZk9zamdFQTZNVHk4L05WWGw0K3lPUHhoRmlkQlFDNnFxQ2dJSzFaczBhdnYvNzZHZWU5L2ZiYnAvU3RYcjNhZTMzbzBDRzk4TUlMK3V5eno5bzhJNER1ajVOSEFBQUFhQldYeS9XSG0yNjY2ZmRXNXdBQUFBQzZrOFRFUlBYcDA2ZkorNWdjRG9jKytlUVRmZkxKSjk0KzB6UlZVRkNnSFR0MmVQc21USmpndlo0MWE1WWthZTNhdGZyb280OTA3Tmd4SlNVbDZZb3JydWlBdXdEUTNWQThBZ0FBQUFBQUFBQUx2Zi8rK3dvTUREempITGZiclN1dnZMSkozOWF0VzV1MGx5NWRxaTFidHVqZWUrL1ZwWmRlS3NNd1UwTzJDUUFBSUFCSlJFRlV0SGJ0V2syYU5Fa09CNzhLQnRCNi9Ja0JBQUFBQUFBQUFCWlp2SGl4L1AzOU5XblNwRFBPQ3dnSTBPTEZpMXNjODNnOEtpc3JreVM5L1BMTDNuN1ROTFZ3NFVKZGUrMjFGSThBbkJQK3hBQUFBRUNyT0ozT2xjODg4NHdXTEZoZ2RSUUFBQUNnMi9qMnQ3OHRTZHF3WVVPcjE1aW1LVW42NG9zdnRHWExGbTNac2tWSlNVbnk4ZkZSVGs2T29xS2lKRW43OXUxVFNFaklXVTgxQVVCekZJOEFBQURRS29aaDNMMXUzVHFLUndBQUFJREY4dlB6RlJZV3B2WHIxeXN4TVZIVHBrM1QwS0ZEVlZGUm9lVGtaTlhXMWtxU2dvT0ROWFBtVEl2VEF1aUtLQjRCQUFBQUFBQUFnRVd1dSs0NjczVkpTWWxDUTBPOTdlTGlZb1dGaFhuYnZYcjEwdnZ2djY5Ky9mcnAwMDgvbGMxbTg0NGxKaVpxKy9idGV2VFJSenNtT0lCdWplSVJBQUFBQUFBQUFGamtzODgra3lTNTNXNWRlKzIxM25aTlRZMHV1K3d5Yjd1NXhvVWpBR2hyRkk4QUFBQUFBQUFBd0dMcjE2K1gwK2s4NDV5WFhucEpkOTExbHlaUG50emkrSVFKRTA3cEN3NE9QbTBCQ2dCT2grSVJBQUFBQUFCb0UwODg4WVN1dlBMS1IrYk9uYnZSNml3QTBGVjRQQjZ0WGJ0V3k1Y3YxL0xseTczOU5wdE5obUdvdExSVUlTRWg4bmc4MnJadG0rNjc3ejV0MjdidGxIMFNFeE8xZGV0VzJlMzJqb3dQb0p1aWVBUUFBQUFBQU5wRTM3NTlkY3N0dHh5ZVBIbHltZFZaQUtBcktDb3Ewb3daTXhRY0hLelhYbnROY1hGeDNqR0h3NkZKa3licGU5Lzdubng4ZkZSWFY2Zng0OGNyUER6Y3dzUUFlZ3FLUndBQUFBQUFBQUJnZ1lpSUNDMWJ0a3d4TVRFdGppOWN1TERWZXlVbko4c3dqTGFLQnFDSG8zZ0VBQUFBQUFBQUFCWTVYZUhvWEQzMjJHTnRzZzhBU0pMTjZnQUFBQUFBQUtCN2VQSEZGM1hWVlZjdGN6cWQxMXFkQlFBQUFPZVA0aEVBQUFCYXhUVE51K2ZObTJkMURBQkFKNWFmbjYveTh2SkJIbzhueE9vc0FBQUFPSDhVandBQUFOQXFMcGZyRHpmZGRKUFZNUUFBQUFBQVFEdWplQVFBQUFBQUFBQUFBQUF2aWtjQUFBQUFBQUFBQUFEd29uZ0VBQUNBVm5FNm5TdWZlZVlacTJNQUFBQUFBSUIyUnZFSUFBQUFyV0lZeHQzcjFxMnpPZ1lBQUFBQUFHaG5GSThBQUFBQUFBQUFBQURnUmZFSUFBQUFBQUFBQUFBQVhoU1BBQUFBQUFBQUFBQUE0T1d3T2dBQUFBQUFBT2dlNXN5Wm8yOTk2MXYvL2RSVFQyMnlPZ3NBbkVsaVlxTFZFUUNnVStQa0VRQUFBQUFBYUJOUlVWR2FNbVhLb1lNSEQ1WlluUVVBV21LYTVuYXJNMEM3ckE0QTRPdzRlUVFBQUFBQUFBQ2dSM0M1WEpkYW5RRUF1Z0pPSGdFQUFBQUFBQUFBQU1DTDRoRUFBQUFBQUdnVFM1WXMwY1NKRTM4ZUh4OS90ZFZaQUFBQWNQNG9IZ0VBQUtCVlROTjg5UEhISDdjNkJnQ2dFOHZKeVZGWldWbU1wRENyc3dBQUFPRDhVVHdDQUFCQXE3aGNybGVuVFp0bWRRd0FBQUFBQU5ET0tCNEJBQUFBQUFBQUFBREFpK0lSQUFBQUFBQUFBQUFBdkNnZUFRQUFvRldjVHVleWwxNTZ5ZW9ZQUFBQUFBQ2duVkU4QWdBQVFLc1lodkhJTysrOFkzVU1BQUFBQUFEUXppZ2VBUUFBQUFBQUFBQUF3SXZpRVFBQUFBQUFBQUFBQUx3b0hnRUFBQUFBQUFBQUFNQ0w0aEVBQUFBQUFHZ1RjK2JNMFJOUFBQSGZaV1ZsbTZ6T0FnQUFnUE5IOFFnQUFBQUFBTFNKcUtnb1Raa3k1ZERCZ3dkTHJNNENBQUNBODBmeENBQUFBQUFBQUFBQUFGNFVqd0FBQUFBQUFBQUFBT0JGOFFnQUFBQUFBTFNKSlV1V2FPTEVpVCtQajQrLzJ1b3NBQUFBT0g4VWp3QUFBTkFxcG1rKyt2ampqMXNkQXdEUWllWGs1S2lzckN4R1VwalZXUUFBQUhEK0tCNEJBQUNnVlZ3dTE2dlRwazJ6T2dZQUFBQUFBR2huRkk4QUFBQUFBQUFBQUFEZ1JmRUlBQUFBQUFBQUFBQUFYaFNQQUFBQTBDcE9wM1BaU3krOVpIVU1BQUFBQUFEUXppZ2VBUUFBb0ZVTXczamtuWGZlc1RvR0FBQUFBQUJvWnhTUEFBQUFBQUFBQUFBQTRFWHhDQUFBQUFBQUFBQUFBRjRVandBQUFBQUFBQUFBQU9CRjhRZ0FBQUFBQUxTSk9YUG02SWtubnZqdnNyS3lUVlpuQVFBQXdQbWplQVFBQUFBQUFOcEVWRlNVcGt5WmN1amd3WU1sVm1jQmdGWnlqQnc1MGlVcHZLWEI0Y09ILzZPRjdxQ0FnSUR4RFkwaFE0Yjh0bGV2WGxkSVVuQnc4Rldob2FIWHRlSnpJd2NNR0REdmZBS2ZJNS93OFBBN0pmVStsMFdSa1pFenp6WW5LQ2dvZnZqdzRWdFBOcjIvWjA1SVNEQWxPYzRwSllCT2gzK0pBUUFBQUFBQUFQUklFUkVSeVg1K2ZpTmlZMk0vazZUczdPeDdLeW9xdm13WTkvUHppMjVoemUwUkVSSFQ5Ky9mZjQwa2hZYUdmcitvcU9nVlNmSjRQR1ZEaGd4NU56UTBkR05XVnRZY1NaVXRmYTZ2cjI5a3YzNzluczNOelozWEh2ZlZvSC8vL3MvMDc5Ly9xY0RBd01VNU9UbFBOUjhmTVdMRXZ3ekQ4R3ZlSHhnWU9DWXlNdktoNXYxNWVYbnppNHVMUDVDazBORFFXK3ZxNnJJbHFWKy9maitycjY4L1hsQlE4SXYydUE4QUhZL2lFUUFBQUFBQUFJQ2VLRGd5TXZLQjFOVFVJUUVCQVJjUEhqejQ1WXFLaXYxbld4UVJFZkdqbzBlUHZpUkpBUUVCZzIwMm0zOTVlZmxYa3VSMnUxTjI3OTc5elVHREJqMGp5V2puL0djVUhoNStVNTgrZldZZE9IRGd5dWpvNkEvTHlzcitYbHBhK2tuak9mdjI3YnUwcGJYeDhmSEZlL2Z1SFhlRzdZM3c4UERwMmRuWkQwbFNyMTY5cmo1eTVNakNOb3dQd0dJVWp3QUFBQUFBUUp0NDlkVlh0V2JObWtWT3AvT1l5K1g2M09vOEFIQW1nd2NQZnQ3WDEzZFFiR3pzQmo4L3YySDE5ZlhIWTJKaTNqMTQ4T0ROVHFlenVycTYrb0RENGVnYkZ4ZTN5OC9QYjdqTDVmS1ZwT0RnNFBFQkFRRy9HekpreUp1R1lkaHRObHRnZkh4OFVmUDllL2Z1ZlU5MWRmWEJ2WHYzSm5UMHZZV0VoRXdhUEhqd0h3OGRPalNsckt6c2k0eU1qTHVpbzZQZlBYVG8wSlRTMHRKUG04OTNPcDFWRlJVVi8ybG8yMnkyNEVhUHBKT2ZuOS9RdExTMGdZMzM5L1B6RzNweXI0amc0T0FKMGRIUnZ6ZE5zMTZTUm84ZW5kNHdOemMzOThsang0NjkyMjQzQzZCZFVEd0NBQUJBcTVpbStleXNXYlBtVzUwREFOQjVaV1ptcXJpNGVMakg0em1uZDJzQWdCV3lzckorTW1yVXFCdjI3dDE3U1Z4YzNLNDllL2FNam91TDJ5VkpOVFUxMlh2MjdCazlac3lZdzN2MjdCazlldlRvaklaMUtTa3AzaE5GUTRZTWViTzZ1am9qTHk5dndmbGtPUGwrb0NhKyt1cXJ5eW9ySy8vM2ZQYVRwRDU5K2p3U0ZSWDFYRVpHUm5KRG9haTB0UFRUek16TXUyTmlZdjZTbDVmMzg3eTh2UDhucWY1OFA2Ti8vLzQvUFhsWjM3ZHYzN3VLaW9wK2w1V1ZkYjkwNHA1MjdkcDFzYVM2ODkwZmdQVW9IZ0VBQUtCVlhDN1hndnZ2djUvaUVRQUFBTHFMaWd0Yzd3Z05EYjN4NE1HRFB6amZEVkpTVW54YTZLNlRGQjRRRUJCMExudVpwdWt6Y09EQVh3WUVCSXpkdDIvZnRaV1ZsZHNsUlNZa0pCU2twS1QwS1M0dVhyTi8vLzZyb3FPajM0dUlpRWcrY3VUSVU4ZU9IZnV6SkpXVWxHdzRlUERnNUlhOTR1UGppL2Z2M3oraG9SMFRFL05SdzNWWVdOaGtoOE54VVVNN1BEeDhSbloyOW94enlRcWc4Nk40QkFBQUFBQUFBS0JIOHZYMUhSZ2JHL3NmSHgrZlliR3hzZjh4RENPZ3RXdkR3OE1uT1J5T3lJc3Z2dmlUdXJxNm80M0hmSHg4K21Wblp6OWFXRmo0K2xtMmFmRjB6dURCZzVkR1JrYmUzZG9za2xSUVVMQzB2cjYrS0MwdGJZeWtZeTNOT2ZsT3B0RURCZ3g0V2xKd1lHQmc0dURCZzErWHBOalkyQ2FQcld2Yzl2UHp1N2poT2lJaTRyN0RodzgvT0d6WXNMOUtVbFpXMWcxdXR6djNYTElDNlB3b0hnRUFBQUFBQUFEb2tXcHFhZzQzUExhdTRhc2srZnI2RG9xTGk5dlY4TTRqajhkVDNueHRaR1RrbzNsNWVTK0doNGZmdW52MzduaEpsU2VIK3NUSHgrOHJMeS8vNUh4elpXVmx6Y2pLeXBweGpzdHNranl0bUZlUm01czd0Nkd4ZCsvZVM1cFBpSStQTDI3Y1AyYk1tTHlHNjl6YzNCOVZWbFllYm1nUEd6WnNlL1AxWThhTXlXaTRycTZ1UHJSLy8vNHJXM1VIQURvTmlrY0FBQUJvRmFmVE9mL1h2LzYxWnMyYVpYVVVBQUFBb0MwWXB6dDVkUFRvMFpkemNuS2Vhbmpua1NSNzQ0WEJ3Y0gvRlJnWStLMERCdzVNcWErdkx4azBhTkJ6MmRuWmN5UVpNVEV4cnhjV0Z2NjZxcW9xczRQdnB6V0ZveVppWTJOVFcrcTMyKzI5R284NUhJNkkyTmpZMU1MQ3d0Y0tDd3QvMjNodVdscmF3TWJ0aElRRU15MHRiYWg0NXhIUXBkbXNEZ0FBQUlDdXdUQ01aMWFzV0dGMURBQUFBS0N0QkZWV1Z1N1p1M2Z2SmJXMXRWL3YzYnYzRXRNMEt5VXBKeWZucVlaSm9hR2hQN2pvb290KzFHaWQ3NkJCZzE0N2N1VElBa2xGK2ZuNUx3VUVCQ1QyNjlmdm1VR0RCaTIzMiswaE9UazV6M1Qwelp5UG5KeWMyVHBSNUdueWoybWFack0rN2QyN2Qxenp3aEdBN291VFJ3QUFBQUFBQUFCNm5PRGc0S0cxdGJVdHZhdW5iMkJnNEFBZkg1OUltODBXR0JRVU5DWXNMT3oybzBlUC9sS1NCZzBhOUxMSDR5ay9ldlRvc3BQejYzSnpjNS8reGplKzhUZVB4MU4zNE1DQkNXcDY2c1pRczVOTGpkcW4rLzFzaDV6YUtTc3IyM3FheDlZZGI5d2ZHeHViMGhGNUFIUWVGSThBQUFBQUFBQUE5RGhCUVVIWFZsWlcva2VTc3JPejUwb0tsNlFoUTRhOEZCRVJjVmR0YmUyUjB0TFN2OWJWMWVWWFYxY2ZEQWdJR0greWtEUTVQVDM5TWtuaGtaR1JOMGRFUkNRN0hJNUJHUmtaZDl2dDlzQmh3NGF0ZGJ2ZHJ1TGk0bmZkYnZkbWYzLy9xNktqby8vWVVvYUVoSVRhbHZwVFVsS005cnJ2TXdpVFZPL3I2eHRWWDE5ZjBuaGc3OTY5Q1Jia0FXQWhpa2NBQUFBQUFBQUFlaHcvUDcrUitmbjVTeVFwS0NobzFNQ0JBeGNXRmhiK3NyeTgvRjlIamh4NXZxYW1abS9EM05yYTJwTEF3TUJ2bEpXVmJTNHRMZjJIajQ5UDczSGp4bjFSWGw3K2VWNWUzaTlLU2tyVzZPUnBvY0xDd3JmNzlPbHpYOSsrZmVjV0Z4Zkg1T2Jtemp0Ky9QaGJGdDFtZlhWMTlkZVM2czgyTVN3czdKb2hRNGE4YVpwbWZYNSsvc0t6emMvS3lwclpVbjltWnVZUFcvTjVBRG8zS3lyWUFBQUFsa3RJU0RBbHkvNlB2aTZwNFh1Mlk4Y09xNk1BQURxcHpNeE1iZDY4ZWU2U0pVdCtrNWFXZHR6cVBQZy9UcWZ6TDRaaDNHYWE1ZzljTHRkN1Z1Y0J1b2tBU1pWV2h3QndLbjdtdjNBMnF3TUFBQUFBQUlEdVljaVFJWm94WThaK0NrY0FlZ2dLUndDNkxZcEhBQUFBQUFBQUFJQ1djR29ENktFb0hnRUFBQUFBQUFEQU9lalRwODlEL2Z2My8xbmp2b3N2dnZodmtud2JkVjNVZkYxMGRQUzdhdlk3MlppWW1GWE4rMDRuTWpLeXhmY01OUllVRkJRL2ZQandyU2ViM24xUFBzYkwwWHgrVkZUVXp5VnAxS2hSWHpjYkNvbUxpOXZkeW16R1JSZGQ5TGlrMEZiTUJkQUZuUEtIQlFBQUFBQUF3UGw0OWRWWHRXYk5ta1ZPcC9PWXkrWDYzT284QU5BS1FVNm5zOGpqOFZTZGJvTE5adk4zdVZ5aGtxb2x5ZC9mUDZadjM3Ny84L1hYWDE4UkVSRnhsOXZ0M2xSWldablRxMWV2S3lUWmV2WHFOYUZmdjM3ekRNTUkycjkvLytXU3pJYTl3c1BEa3c0ZE9qUzE4ZjZob2FFL2tIUm40NzRSSTBiOHl6QU12K1paQWdNRHgwUkdSajdVdkQ4dkwyOStjWEh4QnlmM3U3V3VyaTVia3ZyMTYvZXordnI2NHdVRkJiODQzZjFGUkVUTXlNbkplZHpoY0VRMDlNWEZ4ZTB5RENQQTRYRDBpWXVMMjluUXYyZlBudEduMmNZTUNBaUlqNHFLZWlZbkorZS9UL2RaQUxvT2lrY0FBQUJvRmRNMG41MDFhOVo4cTNNQUFEcXZ6TXhNRlJjWEQvZDRQTDJ0emdJQXJXUVlodUgzNVpkZitwOXV3c2tUT3cyUGJ3c1pPblRvdTFsWldROVdWbGJtQkFZRzJxS2lvbGFrcDZmZklFa2pSNDdjWnBxbWtaK2YvL1BqeDQ5dlVLUENrU1M3YVpyMXpmb013ekRza2p5TlAzUGZ2bjJYdHBRbFBqNitlTy9ldmVQT2REL2g0ZUhUczdPekg1S2tYcjE2WFgza3lKR0ZaNWpmSXJ2ZEhwYVdsalp3MUtoUmUvZnMyVE5lVXZtWU1XTU9TeWRPTnNYRXhIemE2QWJzRG9janNxNnU3cGhwbXJXOWUvZStzL2wrYVdscC9jNDFBd0JyVVR3Q0FBQkFxN2hjcmdYMzMzOC94U01BQUFEMFdGRlJVYy80K2ZrTjc5Ky8vMDhIRGh6NGM1dk41bSszMnlONjkrNTl1eVJsWldYOVQwVkZ4VVpKaW9tSithQ3dzUEQxMHRMU1QwNHU5emROcy9rSnB3Q2RLQ1laYWxwVWtpUTVuYzZxaW9xSy96UzBiVFpiY0tOSDBzblB6MjlvV2xyYXdJWjJTRWpJSkQ4L3Y2R2xwYVdmU29vSURnNmVFQjBkL2Z1VFJTdU5IajA2dldGdWJtN3VrOGVPSFh2M1hMOEhGUlVWWHpZcUJ2bkV4TVNzcXErdmQyZG1adjVRVXIyZm45K0lnSUNBVWNYRnhlK2Y2OTRBT2crS1J3QUFBQUFBQUFEUUNqazVPVDgvZnZ6NE82WnA1bGRXVmhaSXF2THo4N3M0TUREd1VvL0hVKzN4ZVBhZm5Pb1hFQkF3cXI2K1ByZlI4bUNQeDFQWmVML0F3TUF3U1RaL2YvL29xcXFxZ3hlYXIzLy8vajg5ZVZuZnQyL2Z1NHFLaW42WGxaVjF2M1RpQk5XdVhic3VsbFRYZkYxc2JHeXEzVzd2RlJzYm01cVptWG1UdytIb0d4Y1h0OHZYMXpjbUxpN3VmeVhKNFhEMGJmNXh3NGNQLzVQYjdmN1A0Y09IbjlUSjRsZDFkWFZwZEhUMFhCOGZuLzRGQlFYTEwvU2VBRmlENGhFQUFBQUFBQUFBdEU3ZThPSEQwNnVxcXJ3bmVQejkvWWVscHFiMjh2ZjNqNDZKaWZuY01BeERrc3JMeXordnFLaElhNWpuNit2YjIrRndSUGJyMSsvWnZMeTgrWkprbXVaQVNRb0lDUGhXUzhXamtwS1NEUWNQSHB6YzBJNlBqeS9ldjMvL2hJWjJURXpNUnczWFlXRmhreDBPeDBVTjdmRHc4Qm5aMmRrelduTlR6UitGVjFkWGw3OW56NTdSOGZIeEpRM3ZPV3A0YkYyRDJOallqd0lEQXk4SkNBaElEQThQbjI2YVpyV2tldE0wYTB6VHJPdlhyOS9QYkRhYlQzNSsvaXV0eVFDZ2M2RjRCQUFBZ0ZaeE9wM3prNU9UWmJQWnpqanZrVWNlMFNXWFhPSnRMMXUyVER0MjdEanIvcXhqSGV0WXg3cXV2MjczN3QxblhROEFuVkY4Zkh4eGErZmFiTGFneHNVV3A5TlpKMGw5K3ZUNThjNmRPeU1iK2dNQ0FzYXIwYVBvL1AzOWg1U1hsLyt6ZCsvZVUrdnE2bzRVRmhiK3BsZXZYcGRVVjFkbmhJU0VmT2Y0OGVQdk5Nd05EQXhNSER4NDhPdVNGQnNiMitTeGRZM2JmbjUrRnpkY1IwUkUzSGY0OE9FSGh3MGI5bGRKeXNyS3VzSHRkamMrK2RScURvZWo3NmhSby9iWjdmYVFVYU5HN1czb2F6em4wS0ZEZDFaWFZ4ZjQrL3VIVmxWVlpUUWU4L1gxamJYWmJGV0RCdy8rZlg1Ky9tdHE0YlFUZ002TjRoRUFBQUJhNjc2dnZ2cnFySlBlZnZ2dEp5NjU1SkxQRzlvZmYveng0bVBIamsxa0hldFl4enJXOVl4MXBtbWFkcnY5eU5uMkFZQk93cXlycXl0cVhQUnB4Q2JKTTNiczJFSTFleDlSNHdLT1lSaDJTYkxiN1dHU0ZCUVVGTisvZi84WGdvT0RKMzcxMVZkanE2dXIweVVwT0RqNE1yZmIvYytDZ29MZmpCZ3hZbHROVFUxMmFHam81Q05Iaml5SWlvcDZYbEtnSkxja3VkM3VIWHYzN3IxRXpjVEh4eGMzN2g4elpreGV3M1Z1YnU2UEtpc3J2YWVEaGcwYnRyMzUrakZqeG1RMFhGZFhWeC9hdjMvL2xaSTBldlRvREI4Zm55aVh5OVZmVXFITDVmS0pqbzUrTnk4djcvbWlvcUxmUzFKTVRNeWZHKzlWWFYyOVgxTEF5SkVqajdwY0xwOUdRNDdSbzBkL2xaS1NZdXpmdi85cVNaNFd2cmNBT2puRDZnQUFBQUJXU0VoSU1DVXBKU1dGL3g1cXBjVEV4TWk2dXJxWXM4M3plRHdIMHRMU2pqZTB4NDBiOXczVE5NTlp4enJXc1k1MVBXT2R4K01wVFV0TDIzdTJmZEN4bkU3blh3ekR1TTAwelIrNFhLNzNyTTREZERhQmdZRURoZ3dac3VIcnI3K2VVbE5Uc3pja0pPU0cvdjM3LzNUZnZuM2ZsMVRZZUc1Q1FvTForT2NJcDlOWjUzSzVIRTZuczY2c3JPeXp3TURBYnhVV0ZxN0l6YzFkSXVsb3c3elkyTmovWkdkblAxbFJVZkcza0pDUTZ3TURBeSs5NktLTFp1L2N1WE53ZEhUMDd5b3FLcllmUFhwMHljbTVxYWZKT2NidGRuc2ZoUmNRRURDcXNySnlkMkZoNFd1RmhZVy9iU2xmczl3K2FuWUtLRDQrL3RpWFgzN1plOVNvVVh0Mzc5NDlRVkxod0lFRFh6UU1JekE3TzN2MjJMRmpDeHNYMThMRHcyOGFOR2pRNzZRVGhUTzczUjVTVjFkM3ZQR2VEb2Nqb3E2dXJxaWh2Vy9mdnZFTlJUU2dJL0F6LzRYakd3Y0FBSHFFY2VQR1BXUVl4cUtHdG1FWXdaSmttbVo1UTU5cG1zdFNVMU4vWmtVK0FBQ0E5a1R4Q0RpalBpTkhqdHprZHJ2L25abVplYy9KUHNlUUlVUGVEQTRPdml3OVBmMkc2dXJxQXcyVEV4SVNUTGZiN1gzT1oyQmdZR0pLU29yaGREcnJzckt5N2lzcUtucFhVbVcvZnYzK3A2eXM3TE9LaW9yVXdNREFidzRiTnV6RHRMUzB3WkxxSmRtR0R4Kyt1YlMwZEgxZVh0N2l3TURBaEc5ODR4c2I5Ky9mUDY2eXNqS3JWNjllRTZLaW9rNTVWMUJBUU1DNHlzcksxRWJ0K0dhbmZzNjFlQlEwZHV6WWpKMDdkL1laTldyVTNveU1qS2t4TVRFZjIyeTJRSS9INDVZa0h4K2YvclcxdGQ0VHBXbHBhUU1icm52MzduMXY3OTY5cDZTbnAzK24wWjZPaElTRVduNXBEeXRSUExwd1BMWU9BQUQwQ0I2UFo2UEQ0UWh1M3Q5UVJKS2srdnI2OXpzMkZRQUFBQUFyK2Z2N1I4ZkV4S3l2ckt6Y21abVpPYlBSVUYxbVp1YmRBd2NPZkhIRWlCRmZIRGh3NEh1VmxaWGV4OEExZW5TY2taQ1FVQ2RKSG8rbnRxRndKRWxoWVdHM2xaV1ZwVWd5QmcwYTlGSmVYdDRpblNnY2FkQ2dRVCszMld3QmVYbDVTeVRKN1hhbkhEdDJiTlhRb1VNLy91cXJyNjR0S3l2YmVwckgxaDF2M0I4Ykc1dHlJZmNmRUJBd3FxYW1KcU9oWFZGUmNiaHhjVWlTeG80ZFc5aTg3NlJlL2Z2M2YvTElrU09MV2hnRDBNV2QrVzNIQUFBQTNjVE9uVHYzbWFaNXByZDRIOXk1YytjRi9lQUZBQUFBb09zSURRMzl6dkRodzdkWFZGVDg4OUNoUTNmb1pHR25FZlB3NGNQL1UxUlU5UHNSSTBac0RnNE8vcS9HZzRNSEQxNDVhdFNvL2FacDFrdFNjWEh4cXJGangyYU9HVFBtOEpneFk0NUlzbGRVVkd5TGpJeTh6MmF6aFJZVUZMd3VTWU1HRGZwRlNFakk5ek16TXlkTHFtM1lMenM3ZTA1OWZYM2h5SkVqLzZxbXY3Y05rOVRMMTljM3RyNit2cVJ4aHIxNzl5WmN5UGVnZCsvZXQxUlVWUHp2dWE0TENBZ1lIQnNiKzFsTlRVM1dzV1BIVmw1SUJnQ2RFeWVQQUFCQWoyRVl4aDhrTFc1cHpEVE5qenM0RGdBQUFBQUxWVlpXNWh3NWNtUkJRVUhCTDg0MEx5Y241L0dhbXByTTh2THlKdThoTWsyendqQU1uNEtDZ2w5SlVxTkgzalZSV0ZqNGw3S3lzczhsMVVoU2VYbjV0cUtpb2hjcUt5dHptMDJ0M3I5Ly95UmZYOTloa2p3Tm5XRmhZZGNNR1RMa1RkTTA2L1B6OHhlZTdiNnlzckptdHRTZm1abjVRelVya0xuZDdqMVZWVlhwSjNOdFY2TmlWb09xcXFxdm12ZjE3OTkvV1UxTnphR0RCdy9lMXpncmdPNkQ1LzBCQUlBZXcrbDB4aG1HMGVMcG8vcjYra3UvL1BMTDdTMk5BUUFBZEhXODh3aEFHM09vNmJ1VGdFNkZkeDVkT0I1YkJ3QUFlZ3lYeTdWSDByNFdocklvSEFFQUFBQkFxMUU0QXJvNWlrY0FBS0JITVUzelR5MzByYmNpQ3dBQUFJQk9qUk1MQUhvc2lrY0FBS0JITVUxemJmTSt3ekRldGlJTEFBQUFBR3RGUlVYOVhKSkdqUnIxZGJPaGtMaTR1TjA2emU5UGUvZnVuZFNvYVlTRWhGd3ZLVkJTZjE5ZjMxR3QrT2grRFkvVk9wT1ltSmlQVHRQZm5vK2Y5QWtQRDc5VFV1OHp6SEdNSERuU0pTbThwY0hodzRmL28xMlNBZWd3Rkk4QUFFQ1BrcHFhbW1xYVprYWpyaU1wS1NuOFlBTUFBQUQwUUJFUkVUTWt5ZUZ3UkRUMHhjWEY3Um8xYXBUTHg4ZG5ZRnhjM002NHVMaGRjWEZ4dXhxdkd6Um8wRzhhcm9PQ2dxNFpPblRvSHlYWmc0T0RSMTU4OGNYdlNySzNSYjdRME5EdnROUWZIQng4VlZ2czM1TCsvZnMvRXgwZC9ZZW9xS2pIVHpjbklpSWkyYy9QYjBSc2JPeG5zYkd4L3drS0NvcHZQTzduNXhmZFh2a0FkQXlLUndBQW9NZHA5dWk2RFpZRkFRQUFBTkRwMk8zMnNOMjdkdytycTZ2TDNiTm56L2c5ZS9hTXR0dnRZYWViMzdkdjMwZno4dktlbFZSV1hsNitxYXlzYkxPdnIrK0lDNDBoeVhIeTJuR21pVzBwUER6OHBqNTkrc3c2Y09EQWxSRVJFZmVkUEZIVlhIQmtaT1FEcWFtcFF6SXpNeDgyVGJPbW9xSmlmMGRsQk5BeE91d1BIZ0FBZ003Q05NMlBKUDFVa2p3ZXp6c1d4d0VBQUFEUVJZd1pNeVpQa3V4MmU4aVlNV1B5OHZQelh3d0xDN3N4TURCdzdFVVhYZlNFSlBuNitnNEpEUTI5U1pKMjdkbzFWSklTRWhMTSt2cjZra1piR1pJVUh4OWY3TzB3REh0dGJXMys3dDI3THg0MWF0UWV3ekQ4RE1Qd0d6MTZkTHBoR1A0ZWo2ZThZYTdENFFnZk5XcFUrc2tzWVR0MzdveTgwSHNMQ1FtWk5Ianc0RDhlT25Sb1NsbFoyUmNaR1JsM1JVZEh2M3ZvMEtFcHBhV2xuemJNR3p4NDhQTyt2cjZEWW1Oak4vajUrUTJycjY4Ly92L1p1L2Y0eHNvNmYrRGZrOXZKeWFWSm1xUkptMHR2bVU3YXRNMGtnd0lycUlpdWduZ0Z4RjBCUitXaWlKZjFzaUFpb2dpdW9DSWdLTW9QZFhWZFVWa1dWMFZZOExLQUNrTGJhWnRPMnVrMWFaczBUZHUwdWZXa1NjN3ZqMG5xSWFTZHpneE1oODduL1hyMU5lZDV6bk03cHhsZW11OThuNmVscGVXQjhmSHh0L3Q4UHA3bitZTXltY3pTMGRFeHlMSnNXMjl2citKWTF3WUFBQUFBQUhBOE1INi9mOWJ2OThjSm1kZ0FBQUJ3RXZENWZMLzArLzJDeitjN2Y3dlhBbkFpNmU3dWpydmQ3ajYvMzE5d3U5MTlITWM1ZkQ3ZldrZEh4NkRQNTh1VnQ2enorWHhyNG42bG9BL2pjcmwrNS9QNTh1SjdQcDl2dFhLZTB2bEdHbEhWaTg0OFVxdlZlOG9Cb2NxeHlrRXI4YnFyWFI4dHM5bjg4VDE3OWlUMWV2MDd4UFY2dmY0ZGUvYnNTVnF0MWkvUzM3ZmlVNWZYV2Q3T3IveG51YjZycTJ1YWlLaXpzM1B5V05jR2NEVDhmcit3bFhQRllHUElQQUlBQUlDVGtVQkVQeWtXaS9WRVZOenV4UUFBQUFBQXdQWUpCb043eE9WOFBqODNORFRVNmZWNmw0ZUdoanFKL2g0TXFXRGdlZjZBVnF0OXZmaE1KSVpoRkIwZEhZT3BWT3B2b1ZEb0F5L3o4bCt3SG83ajFFZlNRUkFFdWQxdXY0Zmp1TzdoNGVHenM5bnNzMFJrOHZ2OTh6MDlQZVpFSXZId3lNakk2NXFibXg4MEdvMFhSeUtSNnhZWEYzL3hNcTBmQUU0Z0NCNEJBQURBU2FsWUxENHNDSUpodTljQkFBQUFBQUFuRnBsTVp2RjRQTU5TcWJURzQvRUV5M1ZWbWk2R3crRlBtVXltajVTRFRFU0hzb1hFNWFNa1VhdlZuVVFrYzdsY1QyeWxnOVBwdk4xa01yMy9TQ2FabjUrL3ZWQW9MQXdNREhRUjBXSzFOcGxNcGljUUNIUTJORFI4Z1VyWlV3cUZ3dTUydTUrVHkrV3RicmY3T1laaHVDT1pGd0JPZkFnZUFRQUF3Rkh4Ky8xUEVORWJ0bnNkeDhydjkyLzNFbzZhSUFqUDl2YjJucnJkNndBQUFBQUFlQ1hyN095Y2xNdmx0dDdlM25vaWl2ZjI5c3FibTVzZmlFYWp0eXdzTFB5SWlLaWxwV1dqYkpzdGI0dmw5WHJGMlVzYm5ubEVSR3F2MXp1VHorZWpSQ1NFdytFUHQ3VzFQU25PYnBKS3BYcHhtWWdvRkFydEM0VkMrN2E2bmhJSmJXMDNodlRzN095MTVVSXVsNXNPQm9PbmRIUjBESmIvSkNKU0tCU09qbzZPd2ZLWlIrSnptZ0RnbFFYQkl3QUFBRGhhci9qQTBTc2R3ekN2M3U0MUFBQUFBQUM4a2pFTUl4a2NIR3plSlA1T0FBQWdBRWxFUVZRcVp4Z1JFZG50OWx2eitmejh3c0xDajdxN3UrUDkvZjJtOGZIeEM2djFaMW5XUmZUM00zOUtZNzVvMjdwTUp2Tk1NQmc4aTRpeXBXWld2OThmMmI5L3YxNDAxaTZielhZTEVhWDM3OS92SnFLb3orZGI1WG4rSUJHUk9KdXB1N3M3WGk0ZjQ1bEhSN09OTjdOUjVsRXNGdnZHek16TWRWMWRYZE9sOVVrUE14WUFuS0FRUEFJQUFJQmo4dnp6ejIvM0VrNUtlL2Z1M2U0bEFBQUFBQUM4MHFrRlFTaXNGOVJxZTB0TFM1OUVJbEVWaThXTVhxOS9wMHdtTTRqUE94b1lHTmlyMCtuT2xFZ2s2czdPenFtMXRiVW8wUXNETzlXMnJRc0dnNmNkYmpFOHp4OFVCYW1peC94MEx4OTFOcHNkcXBaNU5ETXpjMTI1a1U2bnU0QmwyYnBZTEhiUDlpMFZBSTRXZ2tjQUFBQUFBQUFBQUFCdzB1RTR6cFBMNVNiTDVYUTZQVDB3TUdBWHQrbnU3bzZMNnRSZXIzY21uVTQvTXowOS9lbVZsWlZIZVo0Zjl2bDhxOGR6M2R0Tm85RTByYTJ0elZhNVpWR3BWQTF5dWR3a2tVaFVhclc2UzYvWFg0amdFY0FyRTRKSEFBQUFBQUFBQUFBQWNOS3ByYTE5WnpxZC91c1JkRW52MzcvZlRFUnJsVGZFMjlieFBEOWFMazlNVEp5VHpXYkRSN0c4T2lKaUJFRlluOHZqOFl5SzdoY3J5c2VOV3EwK081dk5Qa2RFRkE2SHJ5VWlBeEZSWTJQamJVYWo4WksxdGJYSXlzcktZL2w4Zm83bitYR080MDdMWnJOSDhwNEI0QVNBNEJFQUFBQUFBQUFBQUFDY2RES1p6TkRxNnVvb0VWRXFsWHFXcWdTRlZsZFhEMVJVdmFoTk1wbDhlblIwOU93am5UNGVqOSs3MFUyUHgvTVh1VnhlRjQvSC8xKzVMaEFJdUtxMVBjWXpqNm9wOER3L1JrU0ZhamRabG0yZm01djdKaEdSV3EzMjJPMzJtK0x4K0QycFZPcVpTQ1J5U3k2WFd6OC9hbTF0YlZtbFV1MUM4QWpnbFlmWjdnVUFBQURBSzVQZjd4ZUljT2JSZGltZmVkVFQwNFAvUFFjQUFBQ0g1ZlA1ZnNrd3pQbUNJRnpRMjl2NzRIYXZCd0FBNE9WVS9zNEMvNS81NkVtMmV3RUFBQUFBQUFBQUFBQUFBQUJ3NGtEd0NBQUFBQUFBQUFBQUFBQUFBTlloZUFRQUFBQUFBQUFBQUFCdzRsRnpISGRhdWREWTJIaWZWcXQ5RFJHUlJxTjVuVTZuZTlQMkxRMEFkam9FandBQUFBQUFBQUFBQUFCT01FYWo4VUtIdzNGTHVhelQ2ZDRoQ01JeUVWR3hXRXphN2ZaN25FN25kNGlJMjdaRkFzQ09oZUFSQUFBQUFBQUFBQUFBd0FuR2FEUmVHWXZGdmsxRXhIR2NVeUtSS0ZPcDFBRWlva3dtMHhNSUJGNGxDRUtXaUpodFhTZ0E3RWl5N1Y0QUFBQUFBQUFBQUFBQUFMeVFScU01amVPNEh6UTJOdDdQTUl4VUlwR292Rjd2UW1XNzJ0cmFEL0k4UHg0TUJ2M2JzVTRBMkprUVBBSUFBQUFBQUFBQUFBQTR3ZlQwOUt4bkZEVTJOdDdQOC94a05Ccjk4bmF1Q1FCT0h0aTJEZ0FBQUFBQUFBQUFBT0RFSmRQcGRPZWxVcWsvYnZkQ0FPRGtnY3dqQUFBQUFBQUFBQUFBZ0JPVXdXQTRSeWFUbVZ3dTErL3krWHhNZkU4dWwxdkQ0ZkFuNHZINHZkdTFQZ0RZbVJBOEFnQUFBQUFBQUFBQUFEaEJtVXltVDBTajBWc05Cc083QTRHQWw0aXlwVnRtcjljN25FcWxmcmVkNndPQW5RbmIxZ0VBQUFBQUFBQUFBQUNjZ0RRYXpXdFZLdFdyWjJkbmI0dkg0ejl3T0J3M2wyNHhMUzB0OThiajhlK3VycTVPYmVzaUFXQkhRdVlSQUFBQUFBQUFBQUFBd0lsSDRYQTR2aDJKUkw1TVJBdHpjM08zdGJXMVBXRzFXbStReStWV3FWUmFNek16YzhOMkx4SUFkaVlFandBQUFBQUFBQUFBQUFCT01BNkg0eHZGWWpFVmk4WHVLRlhsWjJkbnY3QnIxNjRuaXNWaS91REJnMmNRVVg0NzF3Z0FPeGVDUndBQUFBQUFBQUFBQUFBbkVKUEpkTGxlcjMvWDZPam82VVJrTUpsTWJ6Y2FqUmZMWkRMSDVPVGsrNlZTcWFxMXRmVi9NcGxNYnlLUmVDQ1R5ZndobTgyR3QzdmRBTEJ6SUhnRUFBQUFBQUFBQUFBQWNBSkpKcE4vV0ZsWmVWSXVsOWZ1MmJQbno2bFU2ay9SYVBTdTVlWGxoNm1VYlJTUHgzOXFOcHN2czFnczF5WVNpWlpzTm52ajlxNGFBSFlTQkk4QUFBQmdSeGtZR0tDdXJxNmo3cDlNSnVtbW0yNmlXMis5OVNWY0ZRQUFBQUFBd05ieFBEOUtSSlRMNWFpdnI4OUVSTmtxelRMejgvTjN6cy9QMzNsOFZ3Y0FKd01FandBQUFHQkgyYmR2SHozNzdMTWtsVXJwOU5OUDM3RGRMYmZjUW1lZGRSYmxjamxTS0JUcjlibGNqcDU0NG9rWHRLMXNBd0FBQUFBQWNCeFZDeHdCQUx5c0VEd0NBQUNBSGVzdmYvbkxDOHA3OSs2bFAvN3hqNlRWYXRmclRqLzlkSHJpaVNkSXI5ZHZPTTVXMmdBQUFBQUFBQUFBN0JRSUhnRUFBTUNPY01ZWloxQ2hVRmkvSm5weDhBZ0FBQUFBQUFBQUFBNFB3U01BQUFEWUVaNTY2aWtpT3BSZDlOUlRUNUZVS3QzbUZRRUFBQUFBQUFBQXZESWhlQVFBQUFBNzB0TFNFbkVjUjBxbDhyQnR6em5ubkJmVmJYWmVFZ0FBQUFBQUFBREFUb2JnRVFBQUFPd1kwOVBUUkVSMCtlV1hVeUtSb0h2dnZmZXd3YVBubjMvK0JlV0ZoUVg2eDMvOHh4ZHNlYmQzNzk2WGZyRUFBQUFBQUFBQUFDY29CSThBQUFEZ0ZTK1pUTklWVjF4Qm1VeUdpSWcrODVuUFVFZEh4NWI2NW5JNVVpZ1VtN1o1L3ZubktaZkxIZk02QVFBQUFBQUFBQUJlQ1NUYnZRQUFBQUNBWTZYVmF1bjY2NituaHg5K21JaUlkdS9ldmVXK3A1OStPaVVTaVUzYkpCSUpiR01IQUFBQUFBQUFBQ2NOQkk4QUFBQmdSL0I0UE51OUJBQUFBQUFBQUFDQUhRSEJJd0FBQU5qUmlzVWlFUkV0TGk0U0VaRk1obDE3QVFBQUFBQUFBQUEyZzI5UEFBQUFZRWNZSGg0bXM5bE1Fb21FR0laWnI3L3Nzc3RvZUhpWUNvVUNuWExLS2NSeDNJdjZublBPT1MrcXd6WjFBQUFBQUFBQUFIQ3lRdkFJQUFBQWRvUzc3NzZibm5ubUdYclRtOTVFRXNuZms2dS8rYzF2VWpxZEpybGNUbWF6K1VYOW5uLysrY09PblVnazZPeXp6MzVKMXdzQUFBQUFBQUFBY0tKQzhBZ0FBQUIyaER2dnZMTnF2VjZ2SjcxZWYweGo2L1g2TFFXWkFBQUFBQUFBQUFCMkFweDVCQUFBQUFBQUFBQUFBQUFBQU9zUVBBSUFBQUFBQUFBQUFBQUFBSUIxQ0I0QkFBQUFBQUFBQUFBQUFBREFPZ1NQQUFBQUFBQUFBQUFBQUFBQVlCMkNSd0FBQUFBQUFBQUFBQUFBQUxBT3dTTUFBQUFBQUFBQUFBQUFBQUJZaCtBUkFBQUFBQUFBQUFBQUFBQUFyRVB3Q0FBQUFBQUFBQUFBQUFBQUFOWWhlQVFBQUFBQUFBQUFBQUFBQUFEckVEd0NBQUFBQUFBQUFBQUFBQUNBZFFnZUFRQUFBQUFBQUFBQUFMeVFhYnNYY0JMUkV4R3ozWXNBZ0JkQzhBZ0FBQUFBQUFBQUFPQWtwZGZyMzYxVUtsc3E2eHNiRysvWGFEU3ZmWW1uazR1dU9ZUEI4TDZYZVB3WDhQdjlBaEhKS3Erck1SZ003N1BaYkxjUWtaU0laSDYvZjE1MFcrVjBPcjlydDl0dkZmZlI2WFQvZUNUcnNWZ3NuNk1OZ2xKdXQ3dG5vMzRjeDlrN096dERSS1F0MXlrVUN2ZnUzYnVmM3FqUFJ1UDVmTDdWcmEvNHBiZHIxNjdIaVVncHJ2UDcvVXRFcE51c0g4ZHhwNzRNbjhldHNISWNaeGYvRUpGbEc5WUJjTnh0K0I5TUFBQUFBQUFBQUFBQTJOa1VDa1dUeFdLNVpuaDQrQitJcUZDdVR5YVRqeGlOeHZlblVxbi8yNml2Mys4djhqdy9YdTBleTdJdFBUMDk0bis0cnV6bzZPaVpucDcrMU1yS3l1ODRqak0zTlRYOVlHbHA2VCtxOWErcHFYbUx5K1Y2Wkt2UDBkUFRjMHlaSzB0TFMvK3QwK25PdFZncy96bzNOM2ViNkpiRTdYYi9xVkFvSkVLaDBGWGlQZzZINDN2THk4dE5IbzluV0NhVE9RVkJTQXVDa0NjaWtrZ2tiQ1FTdVNrV2kzMnozRjRtazJtZFR1ZlhRNkhRUGlJaWw4djEyOUhSMFhPSmlCUUtoYlBjenVWeVBUbzZPdnJtY2xtdjErOUxwOU4vSnFKa3VhNjJ0dllkcGJxcTVISjVBeEdSV3ExK284UGgrSHE1bm1FWWhkdnQ3aE8zamNmamQ2K3VyZzZYZjlkK3YxL0k1L01MMWNhVlNxWDYzdDdlby81T1dhdlZuazJILzA1YXBkRm9XbEtwMUdDNXdtUXlYYnEydGhiYjdQTllxYXVyYTNwdGJTMjZXUnU1WEc0ZEdCaXdFeEYxZEhRY2tFcWxXaUtpUXFHUUdCb2E2dXpzN0h4bWJXMXRRdHhISnBOWkE0R0FtNGhvejU0OXFhMnNwVmdzcnZiMzl5T2JEVjVSRUR3Q0FBQUFBQUFBQUFBNFNjVmlzVy9wOWZvTHpXYnpWVmFyOVpySysxMWRYZFBsNjRXRmhSL1B6czUrcmx3V0JDRVhDQVJjMWNhdGt1R3lPams1ZWFuTDVmcnQrUGo0ZTlmVzFtYUt4V0oybzNXdHJLdzgzdFBUWTloazZWSzczWDZ0Mld6K1pEd2V2NWVJeU9QeERFdWxVdU5HSGJxN3U5Y0RDWUlnckphREJoNlBaN1JjcjlGb3pqU1pUQjhTMTh0a3N0cDhQcjlZQ21ibHk0R0Rza0Fnc052dGRqOFhDb1Urbk1sa25pTWljamdjOTJTejJiK0syODNNek56YzB0SnlIeDNLYmlvb2xjcU9hdXZrT001VGZzYnU3dTQ1cVZSYUl3aENycnU3TzA1RTFOL2ZieklZRE85VEtwVnRKcFBwSStWK0J3NGM4UE04UDBKRXhEQ01WS1BSdkNHVlNqMGVEQWIzbE52NGZMNVZjWm5vVUFaVlMwdkxRNU9UazVlc3JLejh0anhIdGJYNWZMNTh0ZnFYa0tLMXRmWG5naUFVVTZuVTI4dVZITWQ1bDVlWHYxcTVsbUt4dUI2OGtVcWx1aXBCeENOWmIwRVVTQm9rSWhJRUlUczhQUHg2Y1NPUHh4TXNYL2YxOVdrcXhyRDYvZjVJVDArUGxJaUtSekEzd0FrSHdTTUFBQUFBQUFBQUFJQ1RWM0ZxYXVvU251Zmo4L1B6ZDFWcllMUFpicG1abWJtZGlNUmJ1UkhETUlyeWwreVZHSVpSVk5abE1wbm54c2JHems2bjB3ZTFXdTJyQ29WQzFleVdrandSSmFyZFVLdlZYb2ZEOFgwaVVnU0R3VE95MmV3elJJZUNPT0oycGEzcTF2WDM5MXVwU2pDQlpkbldyV1l1K1h5K2ZDbW94TWpsY3B2SDR4a05oOE5YRXhFakNFSTUwMHJMc3V6dVpESzVuaGtrZms4ZEhSMzd3K0h3dGZsOFBsSE9Bc3JsY3RPVkdVRkV4TWhrTW1OUFR3OVhLa3Y5Zm45S285Rzh0bGdzcG5wN2U5ZTNmL042dllzTXcrUTVqanRkcFZLMU1Rd2phMnBxdW05bVp1YnpGb3RsUFNoWW1YbTBzckx5cTluWjJSdkd4c1l1YW14cy9OYlEwTkFmdHZJZVhpWnFsOHYxQ3lLU2pvMk52Wk9JeU9sMGZ0OW9ORjdDTUF6YjJ0cjZJQkVSd3pCcytmZTFmLzkrZmJsejVlK2JpQ2dZREo2MjJZVGk0R2cxRE1Od2JyZjd1YTArZ0VxbEtuOEdFRGlDVnp3RWp3QUFBQUFBQUFBQUFFNWlQTStYTTI5cTdIYjdUZFBUMDljUlVacUlTS1BSdkxhMnR2WURNek16TjFYMkV3UWhOelEwMUZsdHpJck1JNHZQNTVzUjMyY1loaUVpcGpLVGhXRVk2ZURnWUhzdWx3dFNGUTZINDV1MXRiWDdvdEhvbCtmbTV1NGkwVlo3Unl1UlNEeElST1R4ZUE0S2dzQnYwSXdaR2hyeUpCS0pCeWNtSmk3aU9PNjAxdGJXbndVQ2dXNGl5dGhzdGx0MU90MWJzdG5zc3hxTnhxL1JhRTdyNnVxS0VoRU5EQXhZSnljbjM1L0paUHFKYUUydjE3OHptVXorT2hnTS9ycmFSQ2FUNmNxS3F2SzdsQkVSMWRiV1hqSTdPM3RMUlJzWnd6QzhXcTN1WWhpR0xSYUxmQ2dVdW9waG1NTGhNbytJaU5McDlPTkRRMFBkZEJ5Q0hudjI3Rm5QQUZ0Y1hQd0pFWkZhclc1eU9CejNaN1Bad05UVTFBZUphSTJJS0JRS1hSNlB4KzlwYm03K1dTazRhT3p1N2g3YTZseHV0L3M1anVPODJXeDJmN211c2l3aWRidmRmYVhBMzI4YUd4dnZLeGFMR1VFUVVxdXJxNk1NdzNBc3k5b0VRVkEzTmpiKys5VFUxS1dWQXhTTFJWWVFoTFVqZUIwQUp5d0Vqd0FBQUFBQUFBQUFBRTVDOWZYMW42K3JxL3VzUkNKUmxySllWaVVTQ2RmZTN2N1U1T1RrMjdMWjdLek5adnRxTkJxOW1ZaGV0TVVjd3pBSzhaWnZsZmRFeGJuS2MzSWNEc2RkZ2lBVXBxZW5QeW11MzdOblQxb2lrVlJ1ZWJmT2JEYi9TekFZM0p2SlpIb3E3elUxTmYxVXE5VytZYU8rNGl5VFRDYnovTmpZMkZ1SmlNYkh4eThnSWxJb0ZBNXhObzlZT1JnMk1URnhFUkdSeVdTNlJDcVZHbHd1MTBPam82TnZrVWdreXRyYTJ2ZEVvOUZiVTZuVW4vcjYrdFF1bCtzSmhVSmhKU0t5V3EzWFJhUFJmOHRrTWxQMTlmVmZiR2hvK0lwb2VDbkxzcTNsTGVlSWlMTFo3Ri9TNlhUVklFa29GUHF3M1c3L2hsUXFsU1lTaVllSmlCaUdrV1d6V2Q1a01ybVhsNWNmSlNKYVdWbjVuZHZ0N3F1dnJ5ZlJ1RUZ4NWxHaFVGZzZlUERnV2FXaWpvaVdTdTlxMDdPQ2prVmZYNStWaU5hM216T1pURmU2WEs3ZlJ5S1JXMkt4Mk5jcjIydTEydGNsazhuZmw2N2RQTThmT053Y1RxZnpYb2xFb3FhL1o1cFZacHlWejZaU2x5dkd4c2JPNDNsK3JLT2pZM0I4ZlB3Q3Q5djkxNkdob1hZaUlyZmIvVmNpa2dXRHdWUEs1U3BiTXhJZGlvdktxOTJibkp5OGNHbHA2WDhPdDNhQUV3V0NSd0FBQUFBQUFBQUFBQ2VoU0NSeWN5UVN1Vm4wUlhjdUZBcGRVVmRYOTVIVzF0YW5sNWVYZjEwb0ZGYm41K2Z2cWRaL2RIVDByU3NySzQ5VXUxZFRVM1BPSmxNek5UVTE1NFhENGF2MWV2MDdFNG5FbzFRS1RqRU13NjZ1cm02VS9VTkVSSVZDWWFWYS9lVGs1RCtMeTVYYm1KWE9zOW53REJ6eE5ueFNxVlJmS0JTcWJwdkhjWnlOWmRtV1FxR3d0THk4L0N1ZFR2Y21pVVNpanNWaVA3UmFyWitJUnFOZkl5S2xXcTMraDJnMCtqa2lvblE2L1p4R296bEZLcFhLVjFkWGh5Y21KdDViSGsrbFV2bHROdHV0Qnc4ZWZHUEZWRElpb3ZKWlIrSlhFSXZGdnJkNzkrN0hlWjd2eVdhellZWmg1RVRFTHk4dlA3cXlzcksrelZvd0dOeXowZGFDeFdJeEx3b2NXVHM3Ty84Nk9EallYWHBYRFh2MjdFbjE5ZldwL0g2L1VONG03dVU2ODJoc2JPemRxVlRxajlYdWFiWGF0eXdzTE54TlJLUlNxVjZiU3FYK1hLMmRXQ2dVdWpJVUNsMUpkT2o5aWJldnF5eVhOVGMzUDFpWmxkWFcxdmFVdUZ3S0loRVJVYlZBbzhWaSthVE5acnQ5WW1MaW9uSmdEK0NWQ3NFakFBQUFPQ1o3OSs3ZDdpVUFBQUFBQU1CTEtCYUxmWWZqdUZQTVp2TlZzN096WHlUUlZtWnF0YnE3cGFYbHQ5WDZ5ZVZ5MjlyYTJreGxmU2xvczA2cjFiNVZJcEVvVjFaV0htdG9hUGk4eFdMNTNQRHc4TGxFbEdRWVJrcEVtWmY0a2JZa0ZBcGRFWS9IN3lNNkZIZ2FHQmhvb2xLd3lXUXlYVlp1VjE5ZmY4ZkN3c0tQYlRiYkxmUHo4M2NUa1VvUWhMVzV1Yms3UFI3UC9xV2xwZjlXcVZSK1FSQlc1dWJtN2lNaXltUXlBd2FENFczNWZINDFtODBHaUlqS0dVQXltYXhHSXBIVWxNdUZRaUV1RGlUMTkvZWJTcGN5djkrL1JrU1V5K1dHNXVmbnYxTmZYMy9uK1BqNCtRekR5SWlJWDFsWmViVHl1VmlXZFZVTGRJaXpZK3JxNmk3TzUvTUxSTFF5TkRUVXpIRmNRejZmajFYMk9YRGdRT3VSdmRXdFNhVlNsZWM5clpOS3BRYU5SblBXMHRMUzcycHJhLys1dEszZHBrVG5GTW1rVW1tTitOd2lxVlNxYjI5djMxL2VYbzduK1ZGeE1JOWxXWmZMNVhwMGVucjZjNmxVNmtraUlwMU9kMWF4V013bWs4bW5pSWcwR3MxWjlHSXlrOG4wa2ZuNStkdk5adlBWQ0I3Qkt4MkNSd0FBQUhCVUJFRjRsbUdZVjIvM09rNXlWZjhGSVFBQUFBREEwZUk0enRuUTBIQ25WQ28xSFRodzRQVEd4c1o3T0k3cm1KaVl1SXlJVXVsMHVyOGNEREtaVEpjVkNvVzUwbFpjTXIvZnYxWVpLS3FDZFRnY3Q4VmlzVnVKYUcxMmR2WkdpOFhDT3h5TzY4UGg4RmRMYmRJdjR5Tlc1ZkY0UmdWQldLMnJxMXZmUnEram8rTUZBUTJMeGZLWlFDRGdrY3ZscHFXbHBRZHNOdHN0UkVScXRkcFZPa01uTlRNejh4bVh5L1hyUXFHd01qTXpjdzJWdG1mTDVYSkJqdU0rbDgvbmx6S1p6RitJaU9SeXVXbGdZTUR1OFhpQy9mMzlKby9IRXd3RUFtN3g5bnFiaVVhanR5cVZTaHNSS2VsUWdDOVhyUjNETUFyeFZuVWkwbklUczlsOCtlenM3RTFFUkt1cnE1TkdvM0ZmdGEwQlYxZFhwN2F5dGlPZ3FGYnBjRGp1anNmanQyU3oyWm5oNGVIWE56VTEzZWZ4ZUFiWDF0WVdNNW5NM3c0M2FHbDd1UnFYeS9WQUpCSjVLQnFOZm9uanVGT3oyZXd6VHFmelRwVktkZHJFeE1URjRxMEN5M2llSHgwZEhiM0E0L0dzejZOUUtKcHl1ZHlrdUYzcHZLdjFkMjYzMjI4dUZvdDhPQnorVEZ0YjJ4OXJhMnZmczdpNCtQTWplQmNBSnhRRWp3QUFBT0NvOVBiMm5ycmRhemdXUHA5dmlXRVlQYy96eGtBZ3NMamQ2d0VBQUFBQTJDYmxqQlMxMCttOFhhZlRuUnVMeFc2Ym01djdOaEVWZ3NIZ2ExcGFXdTV2YjIvL3k0RURCMDRob3ZLV2NwYUdob2F2VGs1T1hpb2VyUElNcEhnOGZ2ZmMzTnp0cFNMVDJOaDRYN0ZZVE0vTnpkMVZiak0zTi9kVkltSllsbTByRm9zWjJtUnJ1Uktoc29KbDJkMXRiVzEvMnF4VFpWQm1jbkx5M2NsazhzK2wvcTNscmRtSURtVWVEUTBON1JHdnBiUmxXMkY0ZVBodFJGUW8xNnZWNmplbDArbW5pWWdTaWNSRHRiVzFGM01jNTExWVdQaHh1UTNQOHhQaGNQaGo5ZlgxWDB3bWs3K2lRK2NMSFN0K2RYVjFuSWpxaXNYaWk4NmsycXFhbXBwekpSS0pabWxwNllGU2xkNXF0WDRoRkFwOW9scDdsOHYxMjlIUjBYY1EwVnJGTFpuSlpOb1hqOGQvU29mSkh1TTQ3clQ2K3ZwL0xXZGhWVElhalIrSXhXTGZMQld6a1Vqa0JyZmIzU3VSU0ZRY3g3MDZtODArdThud3JORm92TWhxdFg0aGxVcjlTYS9YdnpXVHlmeXRxYW5wMzhmR3h0NnIwV2pPem1hemd5Nlg2N2ZKWlBMSnhjWEZINlpTcWFjcXhsZ0xCQUp1SWlLV1pYZTF0TFQ4bHlBSXVhbXBxWGRtczlsd1JWdW1vYUhoUnBQSjlOR0RCdytlUVVURnFhbXB5OXJhMnY2UXkrWGlxVlRxOTV1OUM0QVRGWUpIQUFBQUFBQUFBQUFBSnlmVDd0MjdIK1o1ZnRSbXMzMHBtVXorSVJRS2ZaSmUrTVYvZG54OC9KOFVDb1dIL2g0NE11emV2ZnVoWkRMNWU3dmQvbzFvTkdwZFhGejhMUkZSSUJCd2JUQ1h1cm01K2YrcDFlclR4OGJHenFSRFFSbUdpTXhFdEVSRU1yUFovRUdlNThjcityRjBLTkN5cE5WcVR5VWk0bmsrV1RrNHovUERBd01EVm5IZGtaNTV0QUVaRVVrNGpqTUxnbERlNWswOFAyTTBHdmROVEV5Y1IwU014V0s1VnFQUm5NSHovSUhXMXRaZmpZMk5YVUpFcTNWMWRSOVdLcFZkR28zbTlTcVY2dFVURXhOdjJ1b0M5dXpaazlyc3ZrNm44MWJiWXE1TUVJUmM1VmsrUkgvZnRxNit2djY2ZUR4K0R4R3RzU3piMnR6Yy9HQXFsZnBETXBuOGRhbC9nWWkwUkpSa1diWk5wVkx0cFJjSGpraWxVdm1zVnVzTjVhMy9xakFURWJuZDdqOUlwVko5TEJhN1kzNSsva2RXcS9VYWxtV05QTThuaUloS256V0I1L25KMHJnTnpjM05qOHpPem41ZUVJVHM3dDI3L3pnNk9ub2VVZFh6b0VpbFVuWFcxTlNjTnprNWVYNDZuUTdwOWZvM1NLWFNHaUlpbVV5bWowYWpOeTR1TGo1T2gzNHYrOHhtODFXcFZHcEFLcFhxckZiclorVnllV3QzZDNlb3Y3Ky8zbVF5ZlloaEdMa2dDSVdabVptUHQ3UzAvRzg0SFA3MHlzcktiMHByYlhjNm5kOVdxOVY3UjBkSHowdW4wMzFFUkR6UGoweE9UcjZucGFYbG9mbjUrZTlGSXBHdjBRcy9Od0FuUEFTUEFBQUFBQUFBQUFBQVRrSVdpK1hpVkNyMXA1bVptUy9aYkxZYkdob2F2bUszMjc4dUNFSkJFQVJlRUlRY3d6QXlobUdVRW9sRW1VcWxubzVFSXYvVzJ0cjZpK1hsNWQrRXcrR3JXWloxV2EzV0w5aHN0aThMZ3JCVytqSy9TRVFNd3pCU2htSGtJeU1qcjI5dWJ2NTVvVkJZSGhzYk96T2J6WWJLYS9CNnZhTlNxVlJMUkpUUDUyT1RrNVB2RjYrUjR6aHplM3Y3ZXFiSDB0TFN6NGxvdzBESjBhcDJWaE1Sa1ZLcGRPemF0ZXRwUVJEeXNWanM2NVgzalViakpibGNMaVFJQXV0eXVSNW5XZFlSREFaZmw4dmx4bHRhV3Y2enE2c3JNRHM3KzY4Y3gzV2swK21uNStibS9vM24rZUdLdWVlSjFvTTBxc281K3ZyNk5LWEw5VE9QYW1wcTN0elkyUGpEWXJHNExKZkxuWkZJNUtZdFBxcXk5RnlXMG53ME56ZDNheUtSZUZxdFZuZTdYSzRuNStmbjc1aWRuYjJ4M0dGaFllRityOWNiRWdTaHdEQ01MQnFOZnEzYXdGcXQ5aldKUk9LaGpTWm1XVmJQOC96dzNOemN0NWFXbHY2VFNtZHBMU3dzL0xDOXZiMnZXQ3p5UkVRTXc4Z2prY2hYaUtqQWNkeXBMUzB0djFoZVhuNTRmbjcrTGlLaVlyRllTS1ZTQTBRdk9BOXFQVmlZeVdTZVgxaFkrRUZqWStOUEM0VkNQSmxNL21WbFplVXhobUVVaFVJaHBsYXJ6MjV0YmQwbmw4dU4yV3gyYUdKaTRpS0R3ZkErSWlLWlRHYWZtSmg0SjhNd1JiZmIvZnpTMHRJUDUrYm12bVUwR2k5UEpwTlBqNDZPdnFPNXVmbEg5ZlgxbjE5Ylc0dm9kTHAzcEZLcEo0ZUhoLzJsTExCMXlXVHk2WkdSa1ZNZERzZjN2Rjd2OVBqNCtIbkpaUExKTGY2ZUFBQUFBQUJnTy9oOHZpVy8zeTk0UEo3YTdWNExBQUFBd012TjUvUDkwdS8zQ3o2ZjcvenRYZ3VjVU5nTjZpV2xlMm9pMG9oK0ZFU2tyYW1wZWVzbVl6SjA2Q3dkZWVsSFJrUlVXMXQ3SVZVLzM0WWxJajBSR1VwOXE3RndIR2NydGRzeWc4RndjWGxNOGZWVzdOcTE2M0U2OUI0MjFOblpPV20xV205UUtCU2VYYnQyUGU1ME9yOURoekoweWhpcjFmcFpnOEh3VDlYNlZ6bmJTTkxlM3Q3ZjJOajQ3K1VLanVOT0V6ZGdXYmFjMmFWUUtCVHRLcFhLejNHY3MzSnNxOVY2VGZtNm5HRkVSR1F5bVM3djZ1cWE2ZXJxQ3R2dDloY0ZnVmlXM2JYWk0yK21wYVhsRnhxTjV2V0hhYmJwTzYyazAra3VxSyt2cnhvWXMxcXRONGpMSnBQcHc2S2lsZzU5ZnFtdHJlMVBYVjFkVVlmRGNVL2xHRXFsc3JGMEtSWFhzeXk3Uy96dUs4Nk1ZblE2M1FVMU5UVnYxdXYxYjkvS2MyaTEyalBwME44SE9FNzhmcjlRbVgwSVIyYkwvOEVFQUFBQTJFbHc1aEVBQUFDY1RIdyszeThaaGpsZkVJUUxlbnQ3SDl6dTlRRHNRQXhWT1l2cE1LUWtPanNKQUY0NjVjQ1IrQ3d6T0RKSEZPa0ZBQUFBQUFBQUFBQUFnQmM1bWd3SEJJNEE0SVNGNEJFQUFBQUFBQUFBQUFBQUFCR3AxZW8zRW5ic0FrRHdDQUFBQUFBQUFBQUE0Q1JoYVc1dS9obUp2aE8wV0N6WDF0VFVuUHNTalM5cmIyL3ZwVVBuRjcxSVcxdmJrMVdxMWVLelpSb2JHKy9UYXJXdklTTFNhRFN2MCtsMGI5ckN2Rkt2MTVzNFRCc2pFU25GRlVxbHNyRjBGdEpHdHV0NWpvclQ2YnozU1B1WVRLYkxEOWRHclZaNzI5cmFuaW9WMXo4N3BXM0JaRWM2WnpWNnZmN2RTcVd5cGJLK3NiSHhmbzFHODlvdERpTTNHQXp2STZKak90ZDI5KzdkLzBzVlp5Q3AxZW85ZXIzK1hjY3lMc0FyelV2eWx4c0FBQUFBQUFBQUFBQk9QUFgxOVYvaE9NN0RjVnhuTEJhN2syVlo5NjVkdXg0N2VQRGcyejBlVDQ5Y0xyZXRyYTNGaVlqUDVYS1Jnd2NQbm5XMGN4bU54b3RabHQzdGRydi9sNGdvSEE1L0tKMU83eS9mWjFtMnVVcWZDNDFHNDZVakl5TnZJQ0xTNlhUdldGaFkrQllSVWJGWVREWTJOajZnMCtrZUQ0VkNueUtpN0FaVE0xS3BWQ2V1VUt2VjNVYWo4Vk9oVU9pRFJGUzAyV3lmbHNsazFxbXBxUStXMjlUVTFMeVZZWmlhN1h5ZXlxQ1hWQ3F0S1JRS0s1WFhaYUZRNktNTkRRMWZFcStocDZkSFdwcjdRNkZRNkVyUld0NWZLQlNXRW9uRXIzYnYzdjBNd3pCczVYcFZLbFdYeVdUNmFHVjlOQnI5VWlLUmVLajBETy9PNS9OaElpS3IxWHA5b1ZCWW1wK2Z2MnVqOTNZMEZBcEZrOFZpdVdaNGVQZ2ZTTFNkWHpLWmZNUm9OTDQvbFVyOTMrSEdxSyt2djZHK3Z2NDZsVXIxdFptWm1ldXF0YWw4My92Mzc5ZHZaWDE2dmY3aXRiVzEyWEs1dmIxOXYwUWlVWmZMRE1QSTgvbDhMQmdNdnFwYzE5MUdXZThBQUNBQVNVUkJWTlhWTmIyMnRoYmRiRnk1WEc0ZEdCaXdiMlVOQU1jYmdrY0FBQUFBQUFBQUFBQTdWRHFkL3JQUmFMeDBjSEN3bVlqTVJxUHhBK2wwK2ltdFZ2c0dJcElkT0hEZ0ZKN25SNG1vME5IUk1YUU1VMmxNSnROSCt2cjZHam1PY3ptZHptK2swK21SdzNVeUdvMVh4bUt4MjRpSU9JNXpTaVFTWlNxVk9rQkVsTWxrZWdLQndLc2NEc2NOVkxHTm1NZmpHYTBjcTF6SDgveTRVcWwwUjZQUm00aW9TRVEwTXpOelExdGIyMk1HZytHZjdYYjdyVVJFTXBuTW1zL25vM1YxZFZlTHg0bEVJamZGNC9IL09CN1BVeG04Nk83dWp2WDM5MXVJU09qdTdwN3Y3KzgzVjg2eHRMVDBIK1hyalRLdUxCYkx2eGlOeHNzbkppYmVURVEwUER4OGFyVjJYcTgzRVF3RzkyenlTSXpCWUxnMEhBNS9sSWhJcTlXZUZZbEVidHFrL1ZHSnhXTGYwdXYxRjVyTjVxdXNWdXMxbGZlN3VycW15OWNMQ3dzL25wMmQvWno0dnNGZ2VKdlpiUDd3d1lNSHoyeHVidjd2WkRMNWZ5c3JLNytySEVjcWxlcDZlbm9Zb3ZYTXFhMWc5SHI5T3dLQndKbGVyemV4Zi85Ky9ZRURCN3ppQmxxdDlreVR5WFIxbGI3NUxjNEJjTUpCOEFnQUFBQUFBQUFBQUdDSFdsbForYTBnQ0JrNmxNMlJaeGhHT2pzN2UyUHA5cmNNQnNONzVYSzVLUndPZjR4S2daYWo0WFE2YjFFb0ZBNjMyLzBJeTdLdGhVSmhxYVdsNVlIeDhmRzMrM3crbnVmNWd6S1p6TkxSMFRISXNteGJiMit2Z29oSW85R2N4bkhjRHhvYkcrOW5HRVlxa1VoVVhxOTNvWEw4MnRyYUQvSThQeDRNQnYxRVJJRkF3Q1c2TGZQNy9XdUJRTURGY2R4cExTMHRQNXFlbnI0NmtVajhTdFFtUHpJeThuWWl5aTB0TGYxVW9WQzRuVTduN2FPam8rZDBkSFFNRGcwTmVVbVU4ZUowT3U4OFhzL1QzZDBkWDM4UW1heTJ1N3Q3WG5TOWZxOVlMS1lHQndlYkR2T3IwRFExTmQzTnNxeHJhR2pvdFVRVUY5LzArWHlyNlhUNnVYSlpJcEZvUkZ2U0VjdXlUZUpNbUpxYW1uTllsbTFhV1ZsNWxJaU1HbzNtak9ibTVoOEpnbEFnSXVyczdGd1A0czNPemw2enVMajR3R0hXdDVIaTFOVFVKVHpQeHpmS2FyTFpiTGZNek16Y1RrVHo0dnFhbXBwem5FN25qeWNtSmk1S0pwTi9ucHljdktTNXVmbUJpWW1KaTBycjNwQmFyZDdqY3JuK1dGbnY5WHJqUkVRakl5UGRjcm04WFNLUmFJa29Ta1RVMHRMeWtFcWw4b25iU3lRU0ZjTXdTcmZiL1RkeDlsRXdHRHlOTmlFT2lnR2NhQkE4QWdBQUFBQUFBQUFBMktFOEhzK29RcUZ3ZWp5ZVVZWmhKSEs1M09ieGVFYkQ0ZkFuaUlpaTBlaE5Gb3ZsV2lJeUZJdkYxYzNHNnVqb09MQzB0UFNUU0NSeWMrVzlVQ2owT1kvSGMyNHdHRHlsRkl6cDdPam9HQ1FpeXVWeTRhR2hvYzZ1cnE3cG9hR2h6czdPenNseXYzSVdDTkdoODIxNG5wK01ScU5mM21nTmFyWDZqVTFOVGQvZDdGbUx4V0xhWnJOOTAyYXpmWlBvQllHbVZMbXR6V2E3Y1c1dTdtWWlJcVZTNmFHS3pLYmo5VHhFUkJLSlJOblgxNmNoSWtWM2QvZDBmMzkvSFJGSnU3cTZwZ2NHQnVyTDdmYnMyWk1pSW1wcmEzdUtaZG5HWXJISVM2VlNyWGdzaThYeThYdytINXVjblB3UXZRUlpML1gxOVo4dlhSWXNGc3NsQ3dzTFB3aUZRbGNRSGNyY0dSd2NkTDBVOHhBUmxUTGdpSWhxN0hiN1RkUFQwOWNSVVpxSVNLUFJ2TGEydHZZRE16TXpMOGg2TXB2Tkg3ZlpiRGRQVGs1ZVhBNFVyYXlzUERvMU5mWCtscGFXWDBhajBhOUhvOUd2a0Nnd0tKWk9wL3NxczcvOGZyK3dmLzkrVS9tNUhBN0hUOFQzeDhmSDM2VlNxVTZwcjYrL2ZteHM3SjJiUFpQYjdYNk80emh2TnB0ZDMrNndzZ3h3b2tMd0NBQUFBQUFBQUFBQVlJY0tCQUl1ajhjVERBUUNiaUppUmRkNUlyckRZREQ4czhsazJtYzJtNitJeFdLM2JqYlc0dUxpL2FsVTZwa05icWVQY2FreW5VNTMzdmo0K0FXYk5VcW4wNDlYWkIyUldxMStvOTF1dno2VHlmU0V3K0ViaWVnRjV3VFYxZFY5cEw2Ky9xdmlMY3NNQnNPRkdvM21qSEticnE2dXlmSjFzVmhjclp6ajVYb2VNWlpsSGZsOHZweFZZOHJuODFYUHk1SEw1ZlVqSXlPdjUzbCtUS1BSdkU1OGIyNXU3cGJONWxoZVhuNWtmSHo4WGVXeTErdE5qSXlNckwrSGxwYVc5V3d0dlY3L0xwbE1WbGN1R3d5R2ZlRndlTjlXbjJlcjZ1dnJQMTlYVi9kWmlVU2k3TzN0VlJMUnFrUWk0ZHJiMjUrYW5KeDhXemFibmJYWmJGK05ScU0zVStuY0s2VlMyV3kzMisvaE9LNTdlSGo0N0d3Mit5d1JtZngrLzN4UFQ0ODVrVWc4UERJeThycm01dVlIalVianhaRkk1THJGeGNWZlZKdGZxVlEyTXd4VHlHYXpvY3A3T3AzdWZLb1NIRE9ielovUWFyVnZxc3djaXNmalA0aEVJbDl3T3AzM2xzNUVLdmV0SENOUFJDUStOd25nUklQZ0VRQUFBQUFBQUFBQXdNbUJaeGlHcWErdnZ6R1ZTajFDUkxTMHRQU1RwYVdsbnh5dUl4RlJOQnE5YmJQN0NvWEM3bmE3bjVQTDVhMXV0L3M1aG1HNHJTN01ZRENjSTVQSlRDNlg2M2Y1ZkQ0bXZpZVh5NjNoY1BnVDhYajhYbEcxdXJhMjlqMTFkWFVmVTZsVXZudyt2eWlUeWF3ZWorZGNJaUpCRVBKRFEwT2RSRVN4V093N3NWanNPK0l6Ym5wNmVxVGxhNy9mTHd3TUREUlJ4UmY4eC9sNVNLdlZucTFRS0pxTlJ1TWx1Vnh1U1NhVFdWUXExYXN5bWN6Zkt2dnpQRDlMUkpSS3BmN1UxZFVWSlNKaUdFYmExZFVWbGNsa3Budyt2NzVkM2NEQVFKdEtwZHJsZERydkpUcVVEVk8rSjVGSU5PSXl5N0xyUVRPajBYalo5UFQwVmEydHJZOFJFWVZDb1hNem1jenNWdC9CVmtVaWtac2prY2pOUHArdm5QbVdDNFZDVjlUVjFYMmt0YlgxNmVYbDVWOFhDb1hWK2ZuNWU4cDl6R2J6eHdxRndzTEF3RUFYRVMxV0c3ZDB4bFJuUTBQREY0aElVNjRYYndWSVJGUmJXL3QrbVV6V0ZBcUY5bFdPSVpGSUZKRkk1SWFtcHFaZmx1dTBXdTBaTlRVMWIranI2NnNsb2pXZno1Y3BCYjNXaFVLaEswT2gwSlhsK2NUYjExV1dBVTVVQ0I0QkFBQUFBQUFBQUFEc1VDekw3cEpJSkpybTV1YWZKNVBKSndSQldGV3IxWHNqa2NoTkVvbEVLYzZja01sazF0N2VYaTJWc2p1T1ZDNlhteTV2ODFiK2s0aElvVkE0T2pvNkJzdG5CQldMeFZSbFg1UEo5SWxvTkhxcndXQjRkeUFROElyV1lQWjZ2Y09wVk9wM1JFUXFsZXBWZFhWMVY5ZlUxTHhGSnBQVjlmVDBzRVNVcXh6UDUvTWQ4MVpxeCtONVJCaXoyZnpSOGZIeGQxa3NsbXZYMXRZaVMwdExQMjV0YmYyZnVibTVyOGRpc2ErWDJxbnorZng4WjJmbmdmSmFlbnA2YW9nbzdmUDU4Z01EQTlhMnRyWW5RNkhReGF1cnExUGx3VE9aelBQQllQQ1V5blY2dmQ2RXVMNGNpQ0lpbXAyZHZUS2J6YTUvUGxwYlc1K3Q3Qy9PMk9KNWZtSmtaT1RNemQ3cGtZakZZdC9oT080VXM5bDgxZXpzN0JkSmRDWlhPQnorREczdGpLNzA3T3pzdGVLSy92NStFOUdob0NFUjBlenM3SjFlcjNjOEZvczFyNjZ1VG9qYkxpMHRQVkE1RDhNdzZ1bnA2YzhTRVU5RTZtS3grS0svTDZLQW5Fd3FsZGFJQTNSU3FWVGYzdDYrWHhDRU5hSkQyL1ZOVEV5OGR3dlBBbkJjSVhnRUFBQUFBQUFBQUFDd1F6bWR6dTlKSkJKTlBCNi9JNWxNN2plYnpSOWRXMXViSlNKK1lHREFMbTViQ2h6d1J6a1ZzMUdtVGl3Vys4Yk16TXgxNVRPQ2lFZ3E3cWpSYUY2clVxbGVmZkRnd1lzS2hjS3l3K0c0T1J3T2Y0cUltSmFXbG52ajhmaDN5NEVRdVZ4dWtNbGtkY1BEdzJkNFBKNFJxaEk0T3B6S3JjWktkWlBsYTU3bnd5TWpJLzl3UEo2bnpHcTFmblp0YlcxbVpXWGxVWjduSjEwdTE4T0JRT0RTK2ZuNSszYnQydldvVENZcm4yMlVIaHdjYkNyMzgzcTl5MVN4WmVEOC9QdzlEUTBOL3pZK1B2NVA1VHEzMjkxWDdWMUlwVkt0K0o1TUpqTzYzZTYrZUR6KzdYZzhmcCs0YmVYblphT01yWmNDeDNIT2hvYUdPNlZTcWVuQWdRT25OelkyM3NOeFhNZkV4TVJsZE9qc3FxMEVqclpxTVJhTGZWdWhVTGdyZzBmVjVxbXJxL3NVeDNFZXU5MStLOE13Y3FsVXFoTi9wZ1lHQnV5bGdGeU55K1Y2SUJLSlBCU05Sci9FY2R5cDJXejJHYWZUZWFkS3BUcHRZbUxpWXA3blIxN0M1d0I0U1NGNEJBQUFBQUFBQUFBQXNFTWRQSGp3TEkvSEUwd21rMDhUVWExRUlsSE96OC9mN1hhNy95cVZTazNsZG9GQTREU0dZU1MweVpmeVZxdjFzK2wwK3EvSlpQTEpLcmZWMld4MnFGcW16c3pNekhYbFJqcWQ3Z0tXWmV0aXNWaDVDektGdytINGRpUVMrVElSTGN6TnpkM1cxdGIyaE5WcXZVRXVsMXVsVW1uTnpNek1EZVgreTh2TGp5MHZMejlXTG04VUZObk1Gb01nbXVQeFBHVUtoY0krTXpOek9SRlJmWDM5RjJkbVpxNGxvanpQOHdjSEJ3ZFBJNkpVWFYzZHB5dTZhUVZCV0swY0s1dk4vdGxzTmw5dXRWcXZpVWFqWHl1dCtXcWJ6ZmF0eXJhQ0lBZ1Z6MDNCWUhEUEJxL3VhTWxNSnRPK2VEeitVeUxLYk5DbXZPMmIydWwwM3E3VDZjNk54V0szemMzTmZadUlDc0ZnOERVdExTMzN0N2UzLytYQWdRT24wTkVIT2F1S1JDTFhiNlZkc1ZoTWpZNk92cmxjZGpnY3Q5ZlcxbjVnWm1ibVgwUm5LckZHby9FaXE5WDZoVlFxOVNlOVh2L1dUQ2J6dDZhbXBuOGZHeHQ3cjBhak9UdWJ6UTY2WEs3ZkpwUEpKeGNYRjMrWVNxV2VJcUxDUy9sTUFNY0t3U01BQUFBQUFBQUFBSUNkVFY1YlcvdEJxOVg2V1o3bng2VlNxVktoVU96cTcrL3ZJS0k1b2tPWkhvVkNJYm5aSUxXMXRSOWtHRVpSTFhpazBXaWFTaGxObFN3cWxhcEJMcGViSkJLSlNxMVdkK24xK2d2THdSYUh3L0dOWXJHWWlzVmlkNVRhNTJkblo3K3dhOWV1SjRyRll2N2d3WU5uMENhWkxSc0ZPaXEyclRPN1hLNzc4L244WW4xOS9WZVdsNWZ2T2R6WlBjZjdlVUtoME1mTDE1T1RreDhtb2hYUjdSZ1IxWlczT1NNaUxSR2w5WHI5V2JsY3JwenhvbUlZaG1sdGJmMU5vVkNJajR5TVhOalIwZkdVVXFuc21KeWN2Q3FaVEQ2MXdiWjFTK0o2dDl2ZHM5bDdPUm9xbGNwbnRWcHZxTXhrRWpIdDNyMzdZWjduUjIwMjI1ZVN5ZVFmUXFIUUorbUZnYWJzK1BqNFB5a1VDZzhkWStESTYvVW1OcnFuVkNvYkJVSEkwd2FCSEZIZ1VXcXhXUDYxcHFibXZMR3hzVE9hbXBwK3hmTjhNSjFPRDZoVXFzNmFtcHJ6SmljbnowK24weUc5WHY4R3FWUmFRMFFrazhuMDBXajB4c1hGeGNlSmFMV3VybTZmMld5K0twVktQVXRIdVYwa3dNc0Z3U01BQUFBQUFBQUFBSUFkcXF1cmF6cVh5NFVXRnhkL3ViaTQrQ0FSeVJvYkc3K1Z5K1hHalViam14c2FHbTR1Rm9zNXFWU3FuNTJkdldhenNZYUdodG8zdXFkV3E4L09aclBQRVJHRncrRnJpY2hBUk5UWTJIaWIwV2k4WkcxdExiS3lzdkpZUHArZjQzbCtuT080MDBxQmwzZU5qbzZlVGtRR2s4bjBkcVBSZUxGTUpuTk1UazYrWHlxVnFscGJXLzhuazhuMEpoS0pCektaekIreTJXeFlQSy9INHdrZTdoMFlESVkzNW5LNWhkSFJVV2REUThQMXpjM05UOHBrTW9NZ0NIbEJFSEs1WEM3VTFkVVZaaGhHd1RDTUxKdk45aTB2TC8vWGRqeFB5VXBwM2U5ek9wM2ZFUVFoeXpBTU96OC8vMTBpb282T2pyOG9sVXBQb1ZCSWhNUGhLNG1JYW10cnoxdGJXNHNzTEN4OFA1RkkvSGZwOS9VUFZxdjFDbnB4dG8rZWlBb0toY0pXS0JTV3hUZUN3YUQvY08velNHbTEydGNrRW9tSE5ycHZzVmd1VHFWU2Y1cVptZm1TeldhN29hR2g0U3QydS8zcmdpQVVCRUhnQlVISU1Rd2pZeGhHS1pGSWxLbFU2dW54OGZGM0g4MWFZckhZSGRQVDA1OGtJaktielZlWDY1dWFtbjVxTUJqZVEwVEM0dUxpajRoSTJHQUlhMTFkM2Z2TVp2TVZQTStQQkFLQk00a29HZzZIUDl6YTJ2cjdwYVdsWDRURDRVOHRMQ3o4b0xHeDhhZUZRaUdlVENiL3NyS3k4aGpETUlwQ29SQlRxOVZudDdhMjdwUEw1Y1pzTmpzME1URngwZEU4Q3dBQUFBQUF2QXg4UHQrUzMrOFhQQjVQN1hhdkJRQUFBT0RsNXZQNWZ1bjMrd1dmejNmK2RxOEZqanRtazN0U09oUklNTkl4L2lOenA5UDVYWlpsMjRpSXJGYnJOZTN0N2IxMWRYVlhxVlNxdlFxRndpMXVhekFZM21jMEdpOWhXZGFsVUNqY2FyWGF1MmZQbnJUTDVmcXRUcWM3djJJdEtyUFovUEdPam82aGhvYUdHOFhqMU5UVXZHV2o5ZWgwdW44VUZTV2xuMG9TT3JSZG1ycjA1L3E4eC9sNWpCczlSNG0wU2wyMTU5RWNaaHdpSXRMcjllLzJlcjJKN3U3dUJZdkY4c25EdFRlWlRKZFZxemNhamZ0bzg4OFhFUkcxdExUOFFxUFJ2SDZUSnV3RzlaTFNQVFVkZXJieWoyS0Q5Z2FQeHpOS3BVRGZVV0NvK251bHhzYkdIeE1keWt4eU9wMC80RGp1OU1vMlNxV3lwYTZ1N2xPbG9yYTBibXByYS90VFYxZFgxT0Z3M0ZPbFQrTlJyaFVPdysvM0MzNi9mNk1nSUd6QllmOXlBd0FBQU94RVBwOXZpV0VZUGMvenhrQWdzTGpkNndFQUFBQjRPZmw4dmw4eURITytJQWdYOVBiMlByamQ2d0dvZ3FPZHRXM1hUbnNlZ0ZlVWN1Q29wNmNITVpDalZEV1NDZ0FBQUFBQUFBQUFBSEFjN2JSQXkwNTdIZ0E0eVNCNEJBQUFBQUFBQUFBQUFMQnpISzlNQzJSMEFPeGdDQjRCQUFBQUFBQUFBQUNjZkt3Y3g5bkZQMFJrZVluR3RqUTNOLytNUk44OVdpeVdhMnRxYXM1OWljWW5rOGwwdVZLcGJONXErNXFhbW5PSVNIemVxYVN4c2ZHK1RjcGlLcXZWK2xuYTRwbENsVXdtMCtXSGE2TldxNzF0YlcxUGxkZFNyaTl0dmZXaTg2aHNOdHZYaVlnOEhzOVl4YTJham82T0FHM3RlMSttcnE3dU0wU2syNmpCMGM1VFcxdjdIdkU4cGZPcFZFUlVyMUFvUEZ0WTI4dUc0N2hUTlJyTmExL21hYVNkbloyVEdvM21kZUpLdFZxOVIvUjdCamloSGROQmVBQUFBQUFBQUFBQUFIQmk2K2pvT0NDVlNyVkVSSVZDSVRFME5OVFoyZG41ek5yYTJvUzRuVXdtc3dZQ0FUY1IwWjQ5ZTFKYkdidFlMSzcyOS9lYjZ1dnJ2OEp4bklmanVNNVlMSFlueTdMdVhidDJQWGJ3NE1HM2V6eWVIcmxjYmx0Ylc0c1RFWi9MNVNJSER4NDhpNGhJcFZLOXFxMnQ3UTlibWF1dnI2OGN2TEUwTkRUYzB0L2YvMTlFVk4vZDNUMVEwWlNSeVdTMTRyTk9WQ3BWdDgxbXUrWEFnUU5uRVZHQ2lDUkdvL0ZEVTFOVGw1V2FWSmJGY2dxRnd1Vnl1WDQ1T2pwNkxoRVZxNjF2OSs3ZHp6QU13MWJXcTFTcUxwUEo5TkhLK21nMCtxVkVJdkVRRVpGT3AzdDNQcDhQRXhGWnJkYnJDNFhDMHZ6OC9GMGJ2UXVqMGJodlptYm1NektaekZpdTYram9HR1FZaHBQSlpPYU9qbzcrY3YzUTBGRG5Cc01JSE1kNWJUYmJEVE16TTU5K0tlZHhPQnpmVzF4Yy9Ea1JrVnF0ZmtOVFU5T1ArL3Y3V3pRYVRidlQ2Ynh6YUdqSVMwUUZJcUthbXBxM3VGeXVSelo2MWtySGVvYU55V1M2ZEcxdExaWktwZjV2cTMxOFB0OXFMcGViTHBkWmxtM2hlWDVjM0VhaFVOaDdlM3VWcFRrdWs4dmxEWGE3L1k3eS9XdzIyeStSU0ZpV1pWMXV0N3V2WEwreXN2S3IyZG5aRzQ3bG1RQmVEZ2dlQVFBQUFBQUFBQUFBN0d5RmdZRUJPOUdoTC82SmlBUkJ5QTRQRDc5ZTNNamo4UVRMMTZKQVRablY3L2RIZW5wNnBGUWxlSkpPcC85c05Cb3ZIUndjYkNZaXM5Rm8vRUE2blg1S3E5VytnWWhrQnc0Y09JWG4rVkVpS25SMGRBeVYrMlV5bWI5Vm1hdVMzdS8zTDVVTERvZmptbGdzZGhjUkxSQVI5ZmYzbThTTjdYYjdiVktwMUNxdWkwYWpYMU9wVktjYWpjWjNsck5waUlpNnU3dmo0bmJkM2QzeC92NStDNVVDR3lYNVVDajBrZDI3ZC8vZWJEWmZOVDgvLysxcWl4d2VIajYxV3IzWDYwMEVnOEU5bXp3Zll6QVlMZzJId3g4bEl0SnF0V2RGSXBHYk5tbGZsVlFxMVE4TUROZzlIazl3YUdqb05DSktkWFYxVFJNZHlteHFhV2w1ZEgxQ2hwSEtaREpUUHA5ZkZBUmhyYmEyOW4yVjR3ME1ERmdyNnc0M1R6VVdpK1VUMFdqMGkwU1VUS1ZTdjA4bWszOVFLQlM3YzduY0VCSFJ5c3JLNHowOVBZYk5IczF1dDE5ck5wcy9HWS9INzkzYTI5Z1l4M0hlNWVYbHI0cnJmRDVmdmxnc3JnZE1wVktwcmpKSUZRZ0VYS0wycStKeXVZNklpR1haMXJxNnVvOE5EUTIxdDdhMlBqdzBOSFFXRWMzWDFOUzhwYUdoNGVhcHFhbjNhelNhczJablo2ODkxbWNCZURraGVBUUFBQUFBQUFBQUFIQ1NZUmlHYzd2ZHoyMjF2VXFsS205UFZqWHJabVZsNWJlQ0lHVG9VTkFsenpDTWRIWjI5c2JTN1c4WkRJYjN5dVZ5VXpnYy9sakZHRnFiemZiRm1abVp6MnhsSFVxbHNybW1wdWJ0Z1VEQWE3ZmJ2NVpJSkg0anlpQ1JORFEwM0tMVDZTNElCQUo3Sy91T2o0K2ZUMFRDd3NMQ0Q0bEk1dmY3MTBTQnA4cHlwZUw4L1B5UEhRN0gxK2ZuNS8rRGlKWTJhRWMrbjI4MW5VNnZ2MXVKUktJUmIxWEdzbXhUT1poSGRHaExQWlpsbTFaV1ZoNGxJcU5Hb3ptanVibjVSNElnRklpSU9qczdSOHR0WjJkbnIxbGNYSHpnY08rcFVqcWQzaThLQnNsYldscitzMUFvWkthbXBqNUFSQVdXWlhkekhPZEpKQkwvZGFSamkzVjFkVVdKaUtSU2FVMVhWMWQwYm03dVZyMWVmNTVLcGVxdXE2djdWeUlpaFVMUnFOUHAza1pFTkRnNDJFUkVlVHFVRGZZaWFyWGE2M0E0dms5RWltQXdlRVkybTMzbWFOZm1kRHEvYnpRYUwyRVlobTF0YlgyUWlJaGhHTFljSk5xL2Y3KyszTGEwWGVBTGxBT3ZwWDRLY1ZuTWFyVitjWHA2K3JNOHo0OGxFb2tIRFFiRDJVdExTejliWFYyZG5KbVorWGd5bVh6R1pESmRTWWUrbTg4ZjdmTUF2TndRUEFJQUFBQUFBQUFBQU5qWnBHNjN1NDlsMmQzSlpQSTNqWTJOOXhXTHhZd2dDS25WMWRWUmhtRTRsbVZ0Z2lDb0d4c2IvMzFxYXVyU3lnR0t4U0lyQ01MYVJoTjRQSjVSaFVMaDlIZzhvd3pEU09SeXVjM2o4WXlHdytGUEVCRkZvOUdiTEJiTHRVUmtLQmFMcTZLdWFvdkY4dW10Qm8vc2R2dmRzN096MXlzVWlpYWRUdmZ1NmVucG00bUlsRXBsbzkxdS8yNU5UYzFiRW9uRS8xRDE3ejNGQVlFajN2cE1wOU85V1JDRVhIMTkvYWNqa2NqMVI5cC9JL1gxOVo4dlhSWXNGc3NsQ3dzTFB3aUZRbGNRSFFwaURBNE91cWhLa01IdGR2ZEpwVkt0MiszdW01cWFlcHRNSnJOMGRIUU1LaFNLbG82T2pyOFNFY2xrc3NwenJPcmIydHIrSTVQSlBEYzlQWDBObGQ0SnovTXJ6YzNOMThybDh2cjUrZm03ajNhZWNvREs2L1VtQmdZRzZsMHUxeU9DSUJSTFFTSWlPaFJjRTVjMzRuQTR2bGxiVzdzdkdvMStlVzV1N2k1NllUYllFUXVGUXBmSDQvRjdtcHViZnhZSUJIWVRrYkc3dTN2b3NCMUx4TnZ5K1h5KzFjcnRBTXVaUjFOVFU1ZTF0YlU5NFhBNDdpSWlNaGdNMU5EUThCV1daVnQ1bmw4L084cnY5NjhkNnhaOEFDOG5CSThBQUFBQUFBQUFBQUIyc0xHeHNmTjRuaC9yNk9nWUhCOGZ2OER0ZHY5MWFHaW9uWWpJN1hiL2xZaGt3V0R3bEhLNS9DVjRCWVpoR0htMWU1T1RreGNHQWdHWHgrTUpsczVNWWtYWGVTSzZ3MkF3L0xQSlpOcG5OcHV2aU1WaXQxYU80ZlY2cTJhZWxPY3UvY2txbGNxT2hvYUdteFVLaFQwWURKN0pzbXlkeVdTNndXZzBmbUJwYWVsblEwTkRUVnF0OXUwZWorZlBzVmpzenZuNStidnI2K3V2cmF1cis2eEVJbEdXejZRaElnbHRrRVcxQVlOT3AzdnI2T2pvT1MwdExROUZJcEhiaUdpNVdzUGw1ZVZIeHNmSDN5Vit0cEdSa1RQSzVaYVdsbCtWci9WNi9idGtNbG5kK2lRR3c3NXdPTHh2S3d1cTNBb3ZuOC9QRFEwTmRYcTkzdVZ5WUtOeU96bTMyLzBybFVwMUNzZHhldzBHdzZXQ0lQQkVWQkFFSVNjSVF0NXF0VjR2a1Vqa2MzTnozenFXZWNxUHcvUDhBYTFXKy9wcVdUdXBWT3B2b1ZEb0F4czluOWxzL3BkZ01MZzNrOG4wYk9WOWJJVldxMzFkTXBuOGZlbmF6ZlA4Z2EzMjlYZzg2eGxnRE1Nb3hPVUt1WkdSa1RNcjZtUit2Myt0WXVzN1pCM0JDUTNCSXdBQUFBQUFBQUFBZ0Iyc3VibjV3Y29BZ0hnYk5hTDFJQklSRVlrQ0xPc3NGc3NuYlRiYjdSTVRFeGNsRW9tSER6TWx6ekFNVTE5ZmYyTXFsWHFFaUdocGFla25TMHRMUDltb2czakxzQ3AwUHA5dmpvajR3Y0hCSnJ2ZGZzZnE2dXFCYkRiYjUzUTY3OGhrTW4zOS9mMnRWTnI2YkhWMTlhNzUrZmtmMjJ5Mkw3QXMyeHFKUkc2T1JDSTMrM3krVlk3akhDNlg2MitsY1NYbGJkYkt5dVhLODM2c1Z1dlZ5V1R5ajZsVTZ2OVdWbForVjE5Zi81bElKUElGY1J1VlNyWFg2WFRlUzBRazNoSlFJcEZveEdXV1pkY0RDRWFqOGJMcDZlbXJXbHRiSHlNaUNvVkM1Mll5bWRsTjNzV0daREtaeGVQeERFdWwwcHJ5K1ZXVm1VY1RFeFB2NDNsK1hxbFU2bFpYVnlmRjl4UUtoVnNpa2F3Nm5jNGZ6YzNOZlpzMjJGSnRLL09VTEliRDRVK1pUS2FQSEM1clp5T0ZRbUZsSysyMlNxdlZ2bVZoWWVGdUlpS1ZTdlhhVkNyMTU2MzBXMTFkSFQ1dzRJQzNYSzUyNWxGN2Uvdis4blZyYSt0L3ExU3F2Y1Zpa1JlM3FRaEFTWS8yT1FDT0J3U1BBQUFBQUFBQUFBQUFUZ0lzeTdwY0x0ZWowOVBUbjB1bFVrOFNFZWwwdXJPS3hXSTJtVXcrUlVTazBXak9xdEpWWmpLWlBqSS9QMys3Mld5K3VscndpR1haWFJLSlJOUGMzUHp6WkRMNWhDQUlxMnExZW04a0VybEpJcEVveFprcE1wbk0ydHZicXlXaTdCYVh2bHdPYU5udDl0dTBXdTBiOHZuOGRHTmo0ejJ4V096N3UzYnQrazFEUThQTmxaMG1KeWN2NFhsK1JGeVh6V2JEQXdNRFZxMVdlMTU5ZmYzblIwWkdUaTh2eSsvM3IxVUdqVW9zRm92bDArUGo0K2NTRVVVaWtSdmRidmR6UzB0TDk2K3VyazZVRzJVeW1lZkxHVnhpWHE4M0lhNFhCNnhtWjJldnpHYXo2KyttdGJYMTJjcitYVjFkaytWcm51Y255bGt0bloyZGszSzUzTmJiKy8vWnUvZjR4dW82Zi95dms1ems1Tm9rVGRxbWFaczBhYWFUSm0wekNTS29JQ0R1dWlLS2NoRlhFVkJVRkJSVTlBZUNzcWlMRjVRVlJWbEJWa1RYVlJBV3hRc1hGM1VWK1hyQmRxWkpPNzJtYWRLMGFabzJiYTQ5dWY3K21KenVtVXc3blFzak9MNmZqMGNmNVBNNW45czVwL1h4TU85NWZ6N0Q3UUNTdzhQRE1ydmQvbEE4SHYvY3lzcktnd0RnY0RoK0pCNnIvanlVZlgxOWllSGhZWm5vRXR2ZjM3OS9hR2lJbVp5Y1BBZWlyS3hqbVVma2tMT0RYa3hTcWRTZzBXak9TYVZTVHpZM043OTlibTd1M1lkcnozR2NVd2kwaXQ4Ynd6QmNZK0JSYUJNSUJNd3N5N1lHQW9FK0FObjZwVU15anpRYXpXdGVtTHNpNU1TZzRCRWhoQkJDQ0NHRUVFSUlJWDhIZUo2Zm5wNmV2dGpqOFFpWk41REw1ZDNGWWpFc2JqYzZPam9Jb0NpVU96czdiNjlXcTN3MEd2MVliMi92YjVxYm05KzZ1cnI2c0tnTFk3VmE3NU5JSkpwa012blZUQ2F6cjZXbDVkcFNxYlFBZ0E4RUFwM2k4ZXRmdWgrVWtYRWsydHJhUHFGUUtBYnkrZnlmcTlWcUxaMU8vNlJRS1B4bFpHVEVKTFR4Ky8yMUl6bEh4bWcwdmoyZFR2LzRDS1psSEE3SHQ5YlgxMytSeVdTZUF3Q2U1NmVTeWVUOU5wdnRnWW1KaVhOUlA0dkg1WEx0M1dvQTRid2dvY3l5ck5IbGN1MU5KcE5mVHlhVDk0dmJOajRydjk5ZkN3UUMzV2pJQW1JWVJoSU1CcnVGekI4QTZPenN2S05jTGkrdnJLdzhPRGc0bUJ3WkdUR0ZRcUZMQU1CZ01MeXhxNnZyZ1hwZktjTXdrc0hCd1dUaldzVjFFeE1UcHgvdFBJMkVMS3RqMmJidVJKaVltRGk3dTd2N2ZvL0hFeXlWU3F2NWZQN1BoMnZQOC95ME9LRFkzTng4cWNsa3VwcGxXVU0rbjM5K1kyTmpYeXdXdTJXTHJrV1B4N01YQUJpR1llVnl1UTA0T1BNSUFEaU82eGthR2xMaHlBT3BoUHpWVVBDSUVFSUlJWVFRUFNHbmZnQUFJQUJKUkVGVVFnZ2hoSkMvSDZYNldVVGdPRzZYdytINDcxcXRWcHlibTN0em9WQ0lOclJsTEJiTGJTYVQ2ZHFwcWFrekFGVG41dWJlMDl2YisrdGlzWmpNWnJPL3FyZXJUVTFObmVQeGVNWXptY3p2QVRSTEpCTEY4dkx5TjF3dTF4K2tVdWxtY0dkMGRQUjBobUdPOXJ3aEFFQnpjL1BiRmhjWFA3VzJ0dmE0c0g2bFVta1daKzRjNFRpWHFOWHEwOExoOFB0M2FtdXhXRDZ2VXFrR2c4R2dYMXdmaThVKzVmRjRocnE2dXU2S1JxTWZxdGQ5c0tPajQ2N0dNV3ExV2cwTndaL0diUVNQa3JwV3ExVTJDMnAxcDhQaDJDdVJTRlRWYWpXdjErdmZ6TEtzUVp6dEZRZ0VPbE9wbEFrQW1wdWJyMnB1YnI1MGVucjZIMFZqc242L3Z5UU94QjNqUEtmb2RMb3pKUktKdXIrL2Y2NVVLc1VCNEZpM3JjUFJaUzZ4SnBQcHltUXkrVjhBOHR1MEtTd3VMdDdxY3JtR0pSS0pTcWxVdnJ4UUtCeVM3YldWbHBhV2EwMG0wOVg3OSs4LzErZnpSV2RtWmk3ZHRXdlh6K3gyKzhPenM3TWZBTEFpdEoyWW1EaTcvbEhwZERvZjN0allDRFExTlozZnNOV2QzT2Z6NVVDQkkvSVNSY0VqUWdnaGhCQkNDQ0dFRUVKT1hrcXBWS296bTgwZmw4bGtQWU9EZzVHUmtaRjJrOGwwRmNNd3NscXRWb25GWXRjNUhJNWZScVBSRzlMcDlNOEJRQzZYOTFtdDFxK3IxZXBUcHFlbno4L2xjbnVCQTl1ZWhjUGh0em9janNlV2w1ZnZXMXhjL0NLQVRIMHVXWE56ODd2Tlp2UEhlWjRQU2FWU2hWd3UzelV5TXVJR3NBUUFTcVhTV3FsVU1xTDE1UURVTkJyTjJkbHM5amZiM0FPajFXclBVQ2dVZlNxVjZwVkdvL0VxcFZMcEs1Vks4NUZJNU1NQWRnb2U2YnE3dSs5aEdFYlcydHA2alY2dnYzUnFhdXA4QUljN1Q0ZTFXcTMvcHRmcjN6RStQdjVxQUtzTjEvTlRVMU1YOWZYMS9WNGlrZWptNXVZK21NbGtudDFtMjdxVXVON2xjZzN0c043RFVpcVZIbkcyV0M2WG0yL01XQm9jSEV3MjF0VnAyOXZiYjF4Y1hQekNDWmhIN2ZWNlk3bGM3by96OC9NM3BOUHBwM2llbi9ENWZCdEhlR3NjQUIyQWxGYXJQUTBBZUo3UEhMN0wvMUdwVkQ2ejJYeHJZelpYUXh1TDNXNS9ZbUZoNFpaYXJWYll2WHYzYjZhbnA4OFg3bVdyUGtxbHNzdGlzZHd0azhuTSsvZnZmeTJBNWZxbDNOVFUxRDlhcmRZN3ZWN3Y5TXJLeW4ycFZPcjd1Vnh1QkFDMFd1MHJ1N3E2N3MvbjgzOE9oOFBYK1AxK1lRczdDWUNxU3FVYUtKZkxTMGQ2ZjRUOHRWSHdpQkJDQ0NHRUVFSUlJWVNRazVUQllMZ1FBRmlXN1p5ZG5YMHp3ekJWbDh2MWwxUXE5WjJscGFXN2pFYmplek9aek8rbnA2Y3ZzTnZ0RDdhM3Q5OVNLcFVXZFRyZEJkbHM5bmNURXhQK2pZMk5rSGpNVENieis4bkp5ZE82dXJydTgzcTk4NkZRNlB6dTd1NGZGSXZGeU9ycTZpT3JxNnVQQW1CdE50dGR4V0l4WkRRYVgyZXhXRzZ2VnF0RnFWU3FYMWhZdUZFOFhDS1IrRnB2Yis4ek9QQ2wrcFlxbGNyRzR1TGlaNnZWYW01cGFlbUpiRGI3UndBYjI1MDdJM3llbkp3OFM2L1gvNU5FSWxFRWc4RUJpOFh5U1k3am5MdDM3MzZtVnF1VmE3VmFDUWV5Z3RoU3FUUS9PRGlZMk5qWW1DZ1VDbjl1YW1xNllIeDgvTlhGWW5GMHF6VVZpOFhScWFtcGYranA2WG5jWXJIY3ZMQ3djSlBvc2g1QVJTNlhkMVFxbFhWeHYvSHhjVCtPUTNOejg1dHp1ZHdmanJhZlVxbTAybXkyaCt2djZUc25ZSjdjdm4zN1dnQ1VHaStJdDYzamVYNWFLTS9PenI1ZXlIaFRLcFV0ZlgxOW05bHZxVlRxWVFDSkk1MWNxOVcrYW0xdDdiSHRyaXVWeXRNY0RzZVAxdGZYZjdLOHZIdzNBRlNyMVVvMm13MEFRT1AyaHdBZ2w4dmR1M2Z2L25NeW1meld6TXpNcFRoMHU4VlNKQks1THBsTWZzOWlzZHpxY0RpZW1KK2Z2OEZvTkY3QmNkeXUrZm41bTliWDF4K0I2SHY0dnI2K3ZSekhPV3UxV2pFZWovL0xrZDRmSVlRUVFnZ2g1Sy9BNS9PbC9INS96ZVB4TkwvWWF5R0VFRUlJT2RGOFB0OGpmcisvNXZQNUxucXgxMEwrNnFUaVFuMnJ0OU9GY3NNNVBZeE9wN3U0cWFucGRYcTkvazFITXJoV3F6MFRnQXpBNGM0Wmt1SkFNTVdJN2Y4eE8xZHZzOVdQRG9jSkxCMEJicHYrTEFCVmZYd2RnQ1lBV2dCeUFJYjZlbytFQ1FlZXdTYTlYbitoMSt0ZEd4d2NYR2xyYS92d2pnT1lUTy9acXQ1b05GNkpobWRyTUJndUU5Nmh6V2I3Ym4zdEIrbnQ3ZjFkWTUzRDRYak00WEQ4QUlCNmk2bFlJV0J5dlBNMGNqcWR6K3pVUnFSTnFWUjI0TUI3UHlvT2grTkhHbzNtN08ydTYzUzZpOXZiMnorNzFUV3oyWHlydUd3eW1UYTNORlFvRkk3RzlvMW5GNGx3UnFQeGNyMWVmd0VPL2wyWDd0bXpKN3ROSDNJQytQMytXdVB2TkRrNk94NGVSd2doaEJCeU12TDVmQ21HWWZROHp4dEhSMGNidDZBZ2hCQkNDRG1wK0h5K1J4aUd1YWhXcTEwOFBEejg2SXU5SGtMSWk0SkZ3OWxMaEp5c2hNRFIwTkFReFVDTzBmRkU3QWtoaEJCQ0NDR0VFRUlJSVlUOGJhREFFU0hraUZId2lCQkNDQ0dFRUVJSUlZUVFjckw0bThneWFHcHEraWZRZWZTRWtKY3dDaDRSUWdnaGhCQkNDQ0dFRUVKMlpMVmE3ejNhUGlhVDZiMDd0VkdyMWQ3ZTN0NW42OFhON3l2cjIwNGRFbURwNk9qNE1nQjRQSjZaaGt0TmJyZDdGTnQvNXlrK2wwaHBNQmplc2RQYVRoU24wL2tFQU0xMjE0L2xyQmFmejdkeFhJczZlbXpEejNhQk80TktwVHIxUk16ZjE5YzNqQVBuVXgxaW0vT1kxT0l6djJ3MjIvMWFyZlpWQUtEUmFNN1M2WFQvY0FMV0NRQ3krdThibmJsTC9tWlFkSnNRUWdnaGhCQkNDQ0dFRUNMUWVqeWVZYUhBY1p4OWFHaElDZ0JHby9HcVNDUnl0WEROYURSZVVhbFVVbXRyYTQvdjNyMzdqd3pEY0kyRHFWU3FBWlBKZEcxamZUd2UvL1RhMnRwakFLRFQ2UzRzbDh0UkFEQ2J6WitzVkNxcDVlWGx1N2Rib05Gb3ZESVdpMzJNWlZtalVPZDJ1NE1Nd3loWmxtMXh1OTBqUXYzWTJGaC8vYVBDN1hZUHpjL1BmelNkVGorcFZDcGJ1cnU3SDBpbFV0L2ZaaHFGMys4dlZDcVY5ZTNXSVpCS3BicWhvU0dEV3EwK3hlbDBQZ29BRW9sRVhhMVd5d0I0b2QyK2ZmdjBBRXdBa2p1TitWTFEzOThmWmhpR2xVZ2tUZFZxTlFPZ0pwRkltdmJ0MjdjYndLTGY3eStWU3FVWXd6QnlsbVZiNXVmblA1NUlKTDdjT0k3VmF2MDNoVUxobUp5Y1BPdHdjelhXeWVWeVc3RlluR3VzWDE5ZmZ5d2FqWDdFYURSZXhuSGNicGZMOVVzQWlFYWpWK1Z5dVgxQ080N2o3STE5alViakpVYWo4ZkxKeWNuWEFJQk9wN3RnWldYbExnQ29WcXNabTgzMmtFNm4rNTlJSlBKUkFJVWplVTVIb3IyOS9kYjI5dmFiVlNyVkYyT3gyTTB2MUxpRW5FZ1VQQ0tFRUVJSUlZUVFRZ2doaEFneW82T2pUcUhnOVhyWHRtclUxdGIyRWFQUitON1oyZG5YQWNERXhNUnBXN1h6ZXIxcjQrUGpldzR6SDJNd0dDNlBScVBYQW9CV3F6MW5jWEh4czBlN2FLbFVxZzhFQXAwZWoyZDhiR3pzZEFEWmdZR0JlVkdUalhBNGZMblQ2ZnhGS0JSNlc2bFVpbFdyMVIyREEvdjI3VE1ET0d4R2o1QWxsTXZsbnRtM2I1OWVwVkpabkU3bjhNVEV4Qms4ejY4cEZBcjF4c1pHR0FjQ1VzdERRME1IWmVoczk0d2I2d3VGUW1CeWN2Sk00RUJXVFdOd2hHRVlydUdlQVFDQlFLQnpwL3ZjU2pBWTdBYUEvdjcrU0RBWTlBSklpWU04dFZxTkR3UUNuYzNOelZkMWQzZmZsOHZsZnRrNFJsTlQweHVhbTVzdjNiOS92L2RJNWhMeisvMjFyZXJyTkNhVDZRTjc5KzYxS1pWS3A5VnF2VE9YeTAzdWRFOUdvL0hxUkNMeEpRQlFLcFZXaVVTaXlHYXord0Vnbjg4UGpZNk9udHJWMVhVclhzRHREdzBHd3h0YldscmVQelUxZGFiZGJ2OXhKcFA1YlRxZGZ2S0ZHcCtRRTRXQ1I0UVFRZ2doaEJCQ0NDR0VrQ09sNmU3dS9nYkhjYzZ4c2JGWG95R0x4dWZ6YmVSeXVlZUZza1FpMFlpMnBBUEhjZDNpWUVaVFU5UHJPWTdyVHFmVFR3RXdhalNhTSt4Mis0TzFXcTBDQVAzOS9kTkMyNFdGaFJ0WFYxY2ZPdGFGNS9QNTUyZG1aczdONVhKVFdxMzIxRXFsc25Lc1l4MkcxR0t4ZkRzZWozK2E1L21wcHFhbTh5d1d5MjNqNCtPdjJLNURQU1BwSUg2L3Y3WlZ2V0J5Y3ZKTWc4SHd6eHNiR3pPRlF1RlB3SUZuTHp4YmpVYlRyMWFyWDd1MHRIVFg4ZDRRd3pCU0FCVlJWVlY4M1dBd3ZER1pUUDZIT09zSEFEaU82N0hiN2QrYm41Ly9LTS96VXdEUTA5UHo0MncyKzV1dDF1VjJ1NE03MVkyTmpYa0JWS3hXNitma2NubVh5K1Y2Z3VPNG5rcWxrbkk0SEErRlFxRTMrWHcrbnVmNUtaWmwyOXh1ZDVEanVON2g0V0U1QUdnMG10T1ZTdVVETnB2dDJ3ekRTQ1VTaWNycjlSN3llOURjM1B4dW51ZEQ0K1BqL3FONFZJZG9hbXA2dmRWcS9kN3M3T3lsbVV6bXVYQTQvRTY3M2Y3UTdPenNwZlhmZVVKZXNpaDRSQWdoaEJCQ0NDR0VFRUlJMmRUYjIvc3N4M0cyYXJYS1M2VlNyZmhhVzF2YmRlVnlPUkVPaDY4Q1VEN2V1ZHJiMjIrcGY2eTB0Ylc5YzJWbDVZRklKUEkrWURQenhMblZQQzZYYTY5VUt0VzZYSzY5YzNOemJ4UUNCWEs1M09GMnUvOEFBQ3pMdGduTDl2bDhNWEYvaG1FWUFJelA1eXMzMUV1RHdXQmZzVmdNaSt2OWZuK3RWQ3B0amlHVHlUb2FNNGdBb0x1Nyszc0toY0tkVHFkL2FiRll2aUNUeVZvVkNrVmZhMnZyMVlsRTR0dEgvWUFPbzFRcUxlM2F0ZXRub1ZEb05kbHNkalBJb2xRcU8ydzIyMCtQSllOTHpPUHhURWdrRXAxTUptc2RHQmlZQkFDWlROYUNnd05KR3BWS2RXb2dFR2pNTERMMTlQUThua3FsZnBKTUpyOEpBQWFENFRLTlJuTjJMQmE3ZnF2NUZBcUZSL3hNL1g1L1RiVHRvSkRoeFFCQUpCTDVoTWZqT1c5OGZQeGxicmM3T0RZMjFpOEVtb3JGWW5Sc2JLeC9ZR0JnZm14c3JGK2NMU1VlMzJhemZadm4rWEE4SHYvTU1UNml3MnBwYWJtdW82UGo5bkE0ZkprUUtFcW4wMC9OemMxZDRYQTRIb25INDErT3grUC9pb09mSnlFdkdSUThJb1FRUWdnaGhCQkNDQ0hrNUdWUUtwWHFvK2tnazhuYUp5Y256K1o1ZmthajBSeDBUczNTMHRMbkR0ZDNmWDM5aVZBbzlCYWg3UFY2MXlZbko4OFF5ZzZINDNIaHMxNnZmd3ZMc3EyYkN6VVlyb3hHbzFjZXlSb2J0OElybDh0TFkyTmovVjZ2ZDEwSU9JaTJjRnNhSGg0KzZIdlFycTZ1dTJ1MVdtVitmdjdENHZvOWUvYmtKQkxKSWR2VTFXcTFpamhqcWpIb0pGaGZYLy9weHNiRy9tcTFtbEVvRksrSXgrTmZYRjVlL2tacmErc05BRjdRNEZFMm0vM1Z3c0xDTFZLcGREZUF6ZUNSVnF1OUlKRkkzTG02dW5wYzg0Mk9qdTRHQUsvWG02cmZlM2xnWUdBQm9tQ0hWcXYxRmdxRklBQng5bzdCNVhJOVhTd1dvOElaV1FxRm90dHF0ZDRkaVVTdTNkallPT1FjbzJPUU84NytyRTZuT3o4VUNsMjhRN3VqL3Z1cDFXcXl6czdPZTVSSzVlREV4TVM1OWN3d1UzM0x3cGExdGJXZlRFNU9ubVczMng4MUdvMlhMUzR1M3J5NnV2cWpZNzhWUWs0TUNoNFJRZ2doaEJCQ0NDR0VFSEtTc2xxdFh6R1pURmNjVFo5cXRacm5lWDRCQUxMWjdQOE9EQXpFZ1FOWk9RTURBM0dXWlUzbGNubHp1N3BBSU5DclVxbDJXYTNXZXdIQTVYSWR0RzJkdU14eDNPWjVTa2FqOFQzejgvUFg5UFQwUEEwQWtVamt2SHcrdjNBczk4bXliSnZINDVtUVNxVk5IbzluWEtqYnBqblQxTlIwZmpRYS9hQmVyMy96MnRyYVV3QUs5WHZrTmpZMitHTlpBd0NrVXFrZkNFdXlXcTMzQ3NHSmNEajhkZ0NLeHZiYm5IZkVBUWNDV2JWYXJTUytFQXFGemdlQTd1N3VIemIwK1dyam1VZG1zL2ttNGZPeG5uc0VBQXpEeUZEUC9xcHZZYmNaT010a01yOXZhV25KdGJhMmZpQ1JTTnpEY1Z5UDArbjhPYy96a2VucDZiY0FLQUtRMld5MmgxS3AxRU9wVk9yN2g1dXJjWnU2cmJheUU4amw4azZYeS9XOFRDYnJjYmxjenpNTW96elNleklZREs5bldkYmtkRHFmTEpmTENmRTFtVXhtamthajF5ZVR5WHVQNWU5bmVYbjVLNVZLWlNVUUNBd0FXTjJxVGYxOHBYNkx4ZklwQUpxakdaK1F2eFlLSGhGQ0NDR0VFRUlJSVlRUWNwS0tSQ0pYUmlLUks0K2lpN3EvdjMrMHY3OS9Qd0RJNWZLdW9hR2hKZ0E1bjg5WERnUUM1dDdlM3Q5RklwSEx4QmtrK1h6K0wrUGo0eTlySE16cjlhNko2NFZBRkFBc0xDeGNYU2dVTm9NZFBUMDlmMnJzUHpBd0VCWSs4encvT3prNWVTWUE5UGYzaDJVeVdjZnc4SEE3Z09UdzhMRE1icmMvRkkvSFA3ZXlzdklnQURnY2ppMnpPYlJhN1Jza0Vva2luVTQvYmJGWWJtbHJhL3ZFeE1URWVRQXk5ZUJJL2lpZTF5SDN1MVc1WEM0dmpZNk9ObTd0ZHNoNVJ3cUZ3dGJkM2YySVNxVjZXUzZYZTI1cWF1cUNyZGJURUF6U09wM09oMlV5V1h1aFVCaWRucDUrSzREMVk3MkhPdW5Bd0VBTUFDUVNpVXA0Ynl6THRnQTRLS0FWajhjL2I3ZmJmNUJJSk80eG1VelhaREtaMzBZaWtXdUZkamFiN2Q4QklCS0pYQS9BYkRRYVh5ZThvMGFOMjlSdHNXM2RwbUt4T0M5c1d5ZjhGemp3Tyt0MnU0UENWb2JWYWpYYk9JL0paTG8rSG8vZllUQVlMcXkvbDBMOVVvdlg2NTNJWnJOUDF0ZDh0SDgvQUNCQnc3bFEyOGd0TEN6Y3RITXpRbDRjRkR3aWhCQkNDQ0dFRUVJSUlZUUljc0Znc0Zzb2VMM2VkVFJzRWJhOHZIeVB4V0w1UWlnVSttZWh6dVZ5N2QxcU1PRmNJcUhNc3F6UjVYTHRUU2FUWDA4bWsvZUwyelpteC9qOS9sb2dFT2hHdzVsSERNTklnc0ZndDVCaEJBQ2RuWjEzbE12bDVaV1ZsUWNIQndlVEl5TWpwbEFvZE1rV1MrSzZ1cnErbEVnazdnQlFXbGhZdUsydHJZM3Y2dXI2WkRRYS9iendETkR3dldrOTYycGVYTjdxZmtYQklOYnY5NWNhZ2tPSFpCNkphYlhhVjNWMWRYMXJkbmIyWFgxOWZYOVlXbHE2YzlldVhZOVBUVTI5RmR0a3NDZ1VDb2ZOWnZ2QjR1TGlyVnF0OXB4a012bE50OXY5M096czdMdnEyNlVkcTBvZ0VEQnJ0ZHBYdHJlMzN6azVPZmtLQU5pelowOFdCN0tKTnVYeitSR080M29BeUdPeDJNY2hDcHkwdHJiZW9OVnFYeHNNQms4RHdDdVZTcmF6cy9NdW51Y2oyV3oyMTBLYjF0YldEd0VIZ29MaXNiY29Ud05BTUJpMGI1ZDVsRWdrN296RllqY0xaeDRCT09oZGFUU2FWNnRVcXBkUFRVMWRXcWxVMXJ1NnVtNlBScU1mQmNBNEhJNTdrOG5rTjQ5emE3MGpDUndSOHBKSHdTTkNDQ0dFRUVJSUlZUVFRc2hXdExWYTdaRHpmd3FGd25NdExTM3ZOWnZOTjhiajhTOENRQ3dXKzJCSFI4ZGRqVzFydFZvTkRjR2Z4dk9LanBLNlZxdHRucm1qVnFzN0hRN0hYb2xFb3FwV3EzbTlYdjltbG1VTjRrQ1BLQ2pGMkd5Mis2dlZhbTVwYWVsdTRmclMwdExuQVRBY3gvVldxOVY4ZmIwSGZXK2FTQ1R1bUorZnYxRW9kM1oyZnZFNDdxR1J5bUt4Zk1wZ01GdzBOemQzWWYwTUlhVFQ2U2NCU04xdTkyOWpzZGhIMXRmWGZ5bnVaRFFhcnpDYnpaK01SQ0x2eW1ReXp3TEEydHJhWStWeWVkM3BkRDZlVHFkL2xrZ2tQbE1vRkNMYnpNdWFUS1lyazhua2YyR2JiQ3U5WG45SlBwLy9yYWlLZ1NnNG9sUXFPMWlXZFZRcWxUUU9aQnB0WmdmVjEvZUo4Zkh4c3dBc0FVQ2hVSmlQeFdJM2RuZDNmeWNZREE0QVNDY1NpVHNUaWNTZGZyKy9KZzVjTnFwZmQrTEErOUVVQ29XeHJUS1BZckhZelVJZm5VNTNNY2R4cllsRTRwNTZsYnlycSt2cmk0dUxud0d3c3JTMDlLWGUzdDVuekdienJUS1p6Q3lWU3B0aXNkaXQyNjJCa0w4bkZEd2loQkJDQ0NHRUVFSUlJWVNJYVFIazlIcjlPY1ZpVVFqQ3FCaUdZWHA2ZW41ZXFWU1NrNU9UbDdqZDdtY1ZDb1U3SEE1Zms4bGtudDFtMjdxVXVON2xjZzBkejhLVVNxV25XQ3lHaFhJdWw1dHZ6RmdhSEJ4TWJuSEdqOXB1dC8rSFdxMSt4Y3pNekprNEVJQmdBTFFBU0FGZ1cxcGEzczN6ZkdpcmVjV0JvNjNLQUtCU3FTeFNxZFRPTUl4ZUpwTVpBY0JzTm4rS1pWa1R3ekRTYURUNndhR2hJUVdBVnFGUGEydnJOYTJ0clRlbDArbGZqWTZPdmd4QVdqeG1PcDMrK2N6TXpKVE5abnV3dGJYMS81dWJtL3NRd3pEVjd1N3UrNnJWYW5sMmR2YXN4bk9pc3Ruc3J3S0J3R0IzZC9kWFhDN1h6UHI2K285RG9kQmxBQTQ2eTBtbFV2bk1adk90alJsZ0FybGM3aklhamU4ZEd4czdGUUFVQ29XOVVxa2N0QjJleldaN1RLbFUraFlYRjIrQktIRFUzTno4cnM3T3pqdW5wcVplVnl3V1IrdlZNZ0RhYkRiN2RMVmEvWWpWYXIwakVvbThmNnU1ZDZMUmFMcExwZEpXNTJPMXFWUXFpMHdtTTBra0VwVmFyUjdRNi9XWENNR2pycTZ1TzZ2VmFqYVJTSHkxM3I2OHNMRHdxVjI3ZGoxVHJWYkxVMU5UWjZBaDJFbkkzeXNLSGhGQ0NDR0VFRUlJSVlRUVFqYTUzZTcvcDFBb1BKVktaUzBhalY0TkFNM056ZWVYU3FYRmxaV1ZiNjJ0cmYwWUFNYkd4bDVwTnB2ZmgwT3pWdlFBS25LNXZLTXgyREErUHU0L25yVTFOemUvT1pmTC9lRm8raWlWeWk2SHcvR2JTcVd5UGpNemM2WTRFOGZyOVU1THBWSXRBSlRMNVVRNEhMNUMzRmQ4NXRKT3BGS3B2NldsNWNweXVieFFMQlpqYzNOemw1Zkw1YVZ5dVJ6UDVYS0xBT0IwT2g5cGFtbzZQNWZMUFFjZ0xaVkttK2ZtNXY0NWs4bjhmcnR4ZVo2Zm5KeWNmR1Z6Yy9NbHhXSnhTYUZRR0pMSjVBUGJuUnRVbHdpSHcrOVlYbDcrQXNNd3pXZ0lIQUVIdHNsYlcxdDdiSnYrcXQ3ZTNxZFdWbFllVkt2VmUxd3UxN01TaVVTK3VMaDR1N2pSK1BqNHkzRmdXN2pOYkxDMnRyYVBkSFIwL0Z1bFVrazdISTVISkJLSlduakdsVXBsWGZneEdvMVhwbEtwNzJjeW1kOGQ1ajQwQUdvS2hjSlVxOVZLd2p4cXRmcmNRcUh3UEFCRW85R2JBQmdBd0dhemZjbG9OTDZ6VkNvdHB0UHBwOHZsOGhMUDh5R2xVbmw2UFpEMGx1bnA2VmNBTUpoTXBqY1pqY2JMV0pidENvZkRWMGlsVWxWUFQ4OVA4L244OE5yYTJrUDVmUDdYaFVJaGVwaTFFVUlJSVlRUVFrNDJQcDh2NWZmN2F4NlBwL25GWGdzaGhCQkN5SW5tOC9rZThmdjlOWi9QZDlHTHZSYnlOME95UlozbVNEcnE5Zm9MdlY3djJ1RGc0RXBiVzl1SGQycHZNcG5lczFXOTBXaThFZ2V5Z3pZWkRJYkxsRXJsNlFCZ3M5bStDMERYMksrM3QvZVFZRVJ6Yy9NbEFPUmJUTVBoUUxETDBEQ1h6R3ExZmdjSHNtVU9xOTVPdFZNN1lWd0E2cDBhdGJlM2YvSUl4OXRrc1ZnK3YzT3IvK053T0g2azBXak8zdTY2eVdSNlAvN3ZtVW5RY0hhUTArbDhlcXQrU3FXeXkyQXdYS2JWYXMrVXkrVjlBTnF4eFhsUGJXMXRuOURyOVJjS1piL2ZYMnRzbzlmckwvUjRQRE1lajJlcW82UGpjMEs5MVdyOUpzZHh2UUJnTnB0djdPdnJHMjV0YmIxR3BWS2RJcGZMWGVJeERBYkRPNHhHNHpzNWpuUEs1WEtYV3EzMjd0bXpKK2QwT24raDAra3V3c0VKRnFxV2xwYnIzRzczbU1WaXVXMjdaM01NREI2UFp4cjFJQmM1OGZ4K2YyMnIzeWx5NUppZG14QkNDQ0dFbkh4OFBsK0tZUmc5ei9QRzBkSFJMUStmSllRUVFnZzVXZmg4dmtjWWhybW9WcXRkUER3OC9PaUx2UjVDQ0htUktRRVVYdXhGa0JOSENCd05EUTFSRE9RWWJmVXZDQWdoaEJCQ0NDR0VFRUlJSVlTUWt4VUZqZ2paQVFXUENDR0VFRUlJSVlRUVFnZ2hoQkJDeUNZS0hoRkNDQ0dFRUVJSUlZUVFRbzZFV2FsVWRvcC9BTFM5UUdPMzJlMzJIMEwwZldWYlc5dE5UVTFONTcxQTR4OEx0cSt2YnhqYm5GT3oxZGxLQU5UQ21Vd0FZTFBaN3RkcXRhOENBSTFHYzVaT3AvdUhFN05VeUF3R3d6c0FITldacmlhVDZiMDd0VkdyMWQ3ZTN0NW42OFhOOTFQZkZvemR1dGZSVXlxVnAyazBtbGUvVU9OdFE5cmYzeC9XYURSbmlTdlZhdlVlMFQyZUVGYXI5ZDRUT1Q0aEw3UVg3SStiRUVJSUlZUVFRZ2doaEJEeTBqUXdNREJmS3BYaWgyc2prOG5NZ1VDZ0V3RGNidmQrcVZTcUJZQktwYkkyTmpiVzM5L2YvOGRTcVRRcjdzT3lySGwwZE5RRkFIdjI3TWtleVZxcTFlckd5TWlJcWIyOS9WK1ZTcVZIcVZUMkp4S0pyM0VjNTlxMWE5ZlRVMU5UYi9KNFBFTXltYXlqVkNvbEFmREZZbkZ4YW1ycW5HTzZlUUQ5L2YzaHhqcTVYRzRyRm90empmWHI2K3VQUmFQUmp4aU54c3M0anR2dGNybCtDUURSYVBTcVhDNjNUMmpIY1p5OXNhL1JhTHpFYURSZVBqazUrUm9BME9sMEY2eXNyTnhWdisrTXpXWjdTS2ZUL1U4a0V2a29nSUxYNjEwVDk1ZEtwVTJWU2lYZCtGa3dOemYzN3JXMXRmOXVuTGU5dmYzVzl2YjJtMVVxMVJkanNkak5qZGQzNzk3OVI0Wmh1TVo2bFVvMVlES1pybTJzajhmam4xNWJXM3VzZmc4WGxzdmxLQUNZemVaUFZpcVYxUEx5OHQyTmZZNlh5V1M2dkZRcUpiTFo3RytQdEkvUDU5c29Gb3Z6UXBuak9BZlA4eUZ4RzdsYzNqazhQS3lvei9FZW1VeG02ZXpzL0twd3ZWQW9qRWdrRW83ak9LZkw1ZG9yMUtmVDZjY1hGaGIrQlVjZUlFMEJrSHM4bm1IUmV1eERRME5TQURBYWpWZEZJcEdyaFd0R28vR0tTcVdTV2x0YmUveEk3NWVRdnlZS0hoRkNDQ0dFRUVJSUlZUVE4dmVoZkJSdEs2SkFVaEFBYXJWYVlXSmk0bXh4STQvSE15NTgzcnQzcjZaaERMUGY3MStzZjNsZWJad2dsOHM5WnpRYUx3OEdnM1lBTFVhajhWMjVYTzVaclZiN0dnRHMvdjM3WDhiei9EU0FpdHZ0SGp1S3RSOGlHQXgyTjliNS9mN2FWdlYxR3BQSjlJRzllL2ZhbEVxbDAycTEzcG5MNVNaM21zZG9ORjZkU0NTK0JBQktwZElxa1VnVTJXeDJQd0RrOC9taDBkSFJVN3U2dW00RndBREF2bjM3OU9MK2c0T0RpWkdSa1RZQXRjSEJ3ZVdSa1pHV25lWTBHQXh2YkdscGVmL1UxTlNaZHJ2OXg1bE01cmZwZFBwSmNadUppWW5UdHVycjlYclh4c2ZIOXh4bWVNWmdNRndlalVhdkJRQ3RWbnZPNHVMaVozZGEwN0ZRS3BYZTlmWDF6NHZyZkQ1ZnVWcXRiZ1lscFZLcGJtaG9pQkczR1IwZGRZcmFiNGpMUWgwQWNCelgwOXJhK3FHeHNiRytucDZlbjR5TmpaMERZTG1wcWVtZkxCYkw3WE56YzFkb05KcHpGaFlXYmhKMTEvajkvc1VqV1g4b0ZIckwydHJhajhYek53WUhCVzF0YlI4eEdvM3ZuWjJkZmQyUmpFM0lpNEdDUjRRUVFnZ2hoQkJDQ0NHRS9CMFlIeDgvL1hEWEJ3WUc1ZzkzbldFWXBjdmxldjVJNTFPcFZNSVdaNGNFamdBZ25VNy9vbGFyNVFGVUFKUVpocEV1TEN6Y1ZyOThsOEZnZUp0TUpqTkZvOUVQYlRmRzBSQ0NZSWVyR3hzYjh3S29XSzNXejhubDhpNlh5L1VFeDNFOWxVb2w1WEE0SGdxRlFtL3krWHc4ei9OVExNdTJ1ZDN1SU1keHZjUER3M0lBMEdnMHB5dVZ5Z2RzTnR1M0dZYVJTaVFTbGRmclhXbWN0N201K2QwOHo0Zkd4OGY5ZzRPRFNhR2VaZG5td2NIQlpkSG56V3ZWYWpYYkdPeHFhbXA2dmRWcS9kN3M3T3lsbVV6bXVYQTQvRTY3M2Y3UTdPenNwZWwwK3FuR2VYMCszMFl1bDl0OGh4S0pSQ1Blcm8zanVHNGhhQ2lNejNGY2QzMHNvMGFqT2NOdXR6OVlxOVVxQU5EZjN6OHR0RjFZV0xoeGRYWDFvVzBlLzdhc1Z1dTNqRWJqT3htRzRYcDZlaDRGQUlaaE9DRklKQTZ3MWJmS080ajRIVElNSTkvcVBRT0EyV3orbC9uNStZL3pQRCt6dHJiMnFNRmdPRGVWU3Yxd1kyTWpISXZGcnN0a01uODBtVXhYNDhCMzVrS2dOZHNZckRwT211N3U3bTl3SE9jY0d4dDdOWURramowSWVaRlE4SWdRUWdnaGhCQkNDQ0dFa0w4RExwZnJlYVZTNlMwVUNwdGJyeldXUmFRdWwyc3Z4M0c3TTVuTXoyMDIyLzNWYWpWZnE5V3lHeHNiMHd6REtEbU82NmpWYW1xYnpmYmR1Ym01eXhzSHFGYXJYSzFXSzIyM0hvOXJXUFpoQUFBZ0FFbEVRVlRITXkyWHk2MGVqMmVhWVJpSlRDYnI4SGc4MDlGbzlIb0FpTWZqbjIxcmE3c0pnS0Zhclc0YzcvMHJGQXFQT0JEZzkvdHJZMk5qL2VJeTZobEJrVWprRXg2UDU3eng4ZkdYdWQzdTROallXTDhRbENnV2k5R3hzYkgrZ1lHQitmcDJmbUZoRFBINE5wdnQyenpQaCtQeCtHY090eTZKUktLb1oyM0pCd2NINTBkR1Jsb0JTQWNHQnVZRGdVQzcwSzV4VzhDV2xwYnJPam82YmcrSHc1Y0pnYUowT3YzVTNOemNGUTZINDVGNFBQN2xlRHorcnpnUW5Ec203ZTN0dDlRL1Z0cmEydDY1c3JMeVFDUVNlWi93dklMQm9CTkhsOUYyaUVnazh0NWtNbm1QM1c3LzRlam82RzRBeHNIQndTUE9OQk8vUTUvUHR5RXVDM1VBTURjMzk1N2UzdDVudXJxNjdnWUFnOEVBaThYeXJ4ekg5ZkE4UHlPMDkvdjlwZU1KR1BYMjlqN0xjWnl0V3EzeXd0YVBncmEydHV2SzVYSWlIQTVmaGVOOGJvU2NhQlE4SW9RUVFnZ2hoQkJDQ0NIa0pHYTFXdStWU0NScS9OK1gxWTFmV3BjQm9ONEdBREF6TTNNK3ovTXpicmM3R0FxRkxuYTVYSDhZR3h2ckF3Q1h5L1VIQU96NCtQakxoTEx3QlgwRGhtRVkyVmJYd3VId0phT2pvMDZQeHpOZVB6T0pFMzB1QS9pcXdXQjR1OGxrdXJLbHBlVjlpVVRpanVOOURrY3BkNXo5V1oxT2QzNG9GTHI0U0R0d0hOZFZMcGVYNjBWVHVWemU4b3dxaFVKaDcrenN2RWVwVkE1T1RFeWNXeWdVL2dUQTVQZjdsNGVHaGxyVzF0WitNams1ZVpiZGJuL1VhRFJldHJpNGVQUHE2dXFQQUdCOWZmMkpVQ2owRm1Fc3I5ZTdOams1ZVlaUWRqZ2NtK2Z2NlBYNnQ3QXMyeXFVRFFiRGxkRm85TW9qdloram9kVnF6OHBrTXIrcWYzYnhQTC8vU1B0NlBKN043Q2VHWWVUaWNvUGk1T1RrbVExMXJOL3ZMelZzZlhkY1FSMlpUTlkrT1RsNU5zL3pNeHFONWl6eHRhV2xwYzhkejlpRS9EVlI4SWdRUWdnaGhCQkNDQ0dFa0pOWUpCSzVPaEtKWEEwQWc0T0RTZkgyZFkxbGdkMXVmN1R4TEJ6eDltYkFaaEFKQURBOFBLeG9IS090cmUzREhSMGRYNW1kbmIxMGJXM3RKenNzazJjWWhtbHZiNzh0bTgwK0FRQ3BWT28vVTZuVWZ4N1JUUjZoeGkzTnR0dmlEQURrY25tbnkrVjZYaWFUOWJoY3J1Y1pobEVlNlR3R2crSDFMTXVhbkU3bmsrVnlPU0crSnBQSnpORm85UHBrTW5tdnVGNnIxWjRybDh2dFJxUHhuY1ZpTWNXeWJKdEtwVG8xbjgvL1dkeXVwYVhsUTVWS1pTVVFDQXdBV04xcS92cjVTdjBXaStWVEFEUXFsZW9VcTlWNkwzQWdBMDFvSjVGSU5PSXl4M0diUVJTajBmaWUrZm41YTNwNmVwNEdnRWdrY2w0K24xODQwbWR3TkxSYTdUK3RyS3g4QXdCVUt0V3JzOW5zYzBmU2IyTmpZMkwvL3YxZW9ielZtVWQ5ZlgyYm1YVTlQVDAvVnFsVXAxU3JWVjdjcGlFQUpUM1crd0FPdkYrZTV4Y0FJSnZOL3UvQXdFQmNHSGRnWUNET3NxeXBYQzV2YmxjWENBUjZBYVNQWjA1Q1RnUUtIaEZDQ0NHRUVFSUlJWVFRY2hJVEJRZFlxVlRhSkE0V1NLVlNmVjlmM3o1aGV6bWU1NmRuWjJmZkpsem5PTTdwZERxZm1wK2YvMFEybS8wZEFPaDB1bk9xMVdvaGs4azhDd0FhamVhY0xhWmxUU2JUQjVhWGw3L1MwdEx5d2EyQ1J4ekg3WkpJSkJxNzNmNXdKcE41cGxhcmJhalY2bE1XRnhjL0s1RklGT0l6bUZpV05ROFBEMnNCRkk3bldUUnVVN2ZGdG5XYmlzWGl2TEJ0bmZCZkFKREw1VjF1dHpzb25IbFVyVllQMms0T0FFd20wL1h4ZVB3T2c4Rnc0ZWpvcUZlMDdoYXYxenVSeldhZmJPakN0TFMwWEJzS2hkN1MxdFoyVTZsVVdreWxVdC9yNmVuNTZkTFMwcGNUaWNTWGhZYlJhUFJqT0xJem9ISUxDd3MzQ1FVaFUwek02L1d1aWV1RlFBY0FMQ3dzWEYwb0ZEYmZRVTlQejU4YSt3OE1ESVNGenp6UHoyNlIyWE5FcEZLcFFhUFJuSk5LcFo1c2JtNSsrOXpjM0xzUDE1N2pPS2NRekJTdm1XRVlUbHdXclRNZUNBVE1MTXUyQmdLQlBnRENPenNrODBpajBiem1XTzZoVGwwdWw1ZjcrL3YzQXdkK1Y0YUdocG9BNUh3K1h6a1FDSmg3ZTN0L0Y0bEVMdHZZMkpnN2pua0lPZUVvZUVRSUlZUVFRZ2doaEJCQ3lFbXNIaHhvY2pxZER5MHVMajRXajhjL3JWUXFUeXNVQ24rMFdxMWZVNmxVcDgvT3psN0c4L3hrWTErZTU2ZW5wNmN2OW5nOG05a3Zjcm04dTFnc2hzWHRSa2RIQndFVWhYSm5aK2Z0MVdxVmowYWpIK3Z0N2YxTmMzUHpXMWRYVng4V2RXR3NWdXQ5RW9sRWswd212NXJKWlBhMXRMUmNXeXFWRmdEd2dVQ2dVengrUFNCd1VMYklrV3B0YmIyaHRiWDFRd0FnUHA5b20vSTBBQVNEUWZ0Mm1VZUpST0xPV0N4MnMzRG1FWUNETWxVMEdzMnJWU3JWeTZlbXBpNnRWQ3JyWFYxZHQwZWowWThDWUJ3T3g3M0paUEtiallFRHM5bjg4VktwRkV1bjAwL3hQQjkyT3AwL0dSMGR2WHg1ZWZuK1hidDJQY1d5clBqc25DTUpIQjNFNVhMdDNhcGVLcFZxeGRkWWxqVzZYSzY5eVdUeTY4bGs4bjV4MjhaMzR2ZjdhNEZBb0JzdndOazlFeE1UWjNkM2Q5L3Y4WGlDcFZKcHRUSGJxaEhQODlPQlFNQXNsSnVibXk4MW1VeFhzeXhyeU9menoyOXNiT3lMeFdLM2JORzE2UEY0OWdJQXd6Q3NYQzYzQVFkbkhnRUF4M0U5UTBOREtoeDlzRElYREFhN2hZTFg2MTFId3hhSXk4dkw5MWdzbGkrRVFxRi9Qc3F4Q2Ztcm91QVJJWVFRUWdnaGhCQkNDQ0VuTDg1b05GNXFOcHMvbGMxbS8xZXYxNzhobjgvL3VidTcrN3N6TXpOdjAyZzA1eFlLaGFEVDZmeEZKcFA1M2VycTZuZXkyZXl6RFdPVTZtY1JnZU80WFE2SDQ3OXJ0VnB4Ym03dXpZVkNJZHJRbHJGWUxMZVpUS1pycDZhbXpnQlFuWnViZTA5dmIrK3ZpOFZpTXB2Ti9xcmVyalkxTlhXT3grTVp6MlF5dndmUUxKRklGTXZMeTk5d3VWeC9rRXFsSm1IQTBkSFIweG1Ha1dEN29BbHJNcG11VENhVC93VWczM2d4a1VqY21VZ2s3dlQ3L1RYeEYvdU42dGVkT0JBTTBSUUtoYkd0TW85aXNkak5RaCtkVG5jeHgzR3RpVVRpbm5xVnZLdXI2K3VMaTR1ZkFiQ3l0TFQwcGQ3ZTNtZk1adk90TXBuTUxKVkttMkt4MksyTmM4dmw4czVZTFBaZUFHaHZiLytYV0N4MkU0QXl6L05Ud1dEd2RBRFoxdGJXRzdaYiswNWlzZGdIT3pvNjdtcXNyOVZxTlRRRWZ4cTNLM3dCSFBiOTFCVVdGeGR2ZGJsY3d4S0pSS1ZVS2w5ZVA4dHBSeTB0TGRlYVRLYXI5Ky9mZjY3UDU0dk96TXhjdW12WHJwL1o3ZmFIWjJkblB3QmdSV2c3TVRGeGR2MmowdWwwUHJ5eHNSRm9hbW82djJHck83blA1OHZoT0xQY0FHaHJ0ZG9oNTMwVkNvWG5XbHBhM21zMm0yK014K05mUE00NUNEbGhLSGhFQ0NHRUVFSUlJWVFRUXNoSlNxVlM5VGMxTlowZkRvY3Z5dVZ5RWIxZS94cXBWTm9FQUN6TDZ1UHgrRzJycTZ2L0EyQ2p0YlgxeXBhV2xtdXkyV3hBS3BYcXpHYnp4MlV5V2MvZzRHQmtaR1NrM1dReVhjVXdqS3hXcTFWaXNkaDFEb2ZqbDlGbzlJWjBPdjF6QUpETDVYMVdxL1hyYXJYNmxPbnA2Zk56dWR4ZUFPQjVmakljRHIvVjRYQTh0cnk4Zk4vaTR1SVhBV1RxUzVRMU56ZS8yMncyZjV6bitaQlVLbFhJNWZKZEl5TWpiZ0JMQUtCVUtxMlZTaVZ6Nk4xdDNxUFBiRGJmMnBncGN6dzBHazEzUFF1cVVadEtwYkxJWkRLVFJDSlJxZFhxQWIxZWY0a1FQT3JxNnJxeldxMW1FNG5FVit2dHl3c0xDNS9hdFd2WE05VnF0VndQcUIyU3FST0pSSzRUUG9mRDRmZmo0RE53RWdCYWhhMEZqMFVtazNsMm0yM3JVdUo2bDhzMWRLeHpiT2RJM285S3BiTFk3ZlluRmhZV2JxblZhb1hkdTNmL1pucDYrbnpnd0xsY1cvVlJLcFZkRm92bGJwbE1adDYvZi85ckFTelhMK1dtcHFiKzBXcTEzdW4xZXFkWFZsYnVTNlZTMzgvbGNpTUFvTlZxWDluVjFYVi9QcC8vY3pnY3ZzYnY5d3RiMkVrQVZGVXExVUM1WEY0Q0R0M0tjQ2ZqNCtPbjV2UDVDUUE1dlY1L1RyRllGTGI5VXpFTXcvVDA5UHk4VXFra0p5Y25MM0c3M2M4cUZBcDNPQnkrQmczWlNZUzhGRkR3aUJCQ0NDR0VFRUlJSVlTUWsxUStuLy9MeXNyS0F6YWI3YjhxbFVveWs4bjh2M1E2L1RURE1QSktwWkpRcTlYbjl2VDBYQ21UeVl5RlFtRnNkbmIyVW9QQjhBNEFZRm0yYzNaMjlzME13MVJkTHRkZlVxblVkNWFXbHU0eUdvM3Z6V1F5djUrZW5yN0FicmMvMk43ZWZrdXBWRnJVNlhRWFpMUFozMDFNVFBnM05qWkM0blZrTXBuZlQwNU9udGJWMVhXZjErdWRENFZDNTNkM2QvK2dXQ3hHVmxkWEgxbGRYWDBVQUd1ejJlNHFGb3NobzlINE9vdkZjbnUxV2kxS3BWTDl3c0xDamR2ZG8xYXJmZFhhMnRwangvaUlOQUJxQ29YQ1ZBL09WQUJBclZhZld5Z1VuZ2VBYURSNkV3QURBTmhzdGk4WmpjWjNsa3FseFhRNi9YUzVYRjdpZVQ2a1ZDcFByd2VTM2pJOVBmMEtBQWFUeWZRbW85RjRHY3V5WGVGdytBcXBWS3JxNmVuNWFUNmZIMTViVzNzb244Ly9lb3ZNTGFBZU9ESVlETyt3V3EzL1hxdlZDZ3pEY012THk5ODh4bnRzcEFkUWtjdmxIWlZLWlYxOFlYeDgzUDhDemJGcHAvZWpWQ3BQY3pnY1AxcGZYLy9KOHZMeTNRQlFyVllyMld3MkFBQWpJeU9iV1doQ01FY3VsN3QzNzk3OTUyUXkrYTJabVpsTGNlaVdocVZJSkhKZE1wbjhuc1ZpdWRYaGNEd3hQejkvZzlGb3ZJTGp1RjN6OC9NM3JhK3ZQd0xSOStOOWZYMTdPWTV6MW1xMVlqd2UveGNBR0JvYU1oemw3V2JjYnZjK2hVTGhxVlFxYTlGbzlHb0FhRzV1UHI5VUtpMnVyS3g4YTIxdDdjY0FNRFkyOWtxejJmdytiSitOUlFnaGhCQkNDUGxyOC9sOEtiL2ZYL040UE0wdjlsb0lJWVFRUWs0MG44LzNpTi92ci9sOHZvdGU3TFdRRjRVV2dCb0FlbnQ3LzNkZ1lDRGUxZFYxVDJNamhVSmhxMzg4NkF3Zmp1TjJLWlhLMDRWeXcvazVqRTZudTdpcHFlbDFlcjMrVFVlMEdLMzJUQUF5QU14aG1rbHhJTWhoeEE3L0FON2hjUHhJbzlHY3ZkTzhXMldSNlBYNkN6MGV6NHpINDVucTZPajRuRkJ2dFZxL3lYRmNMd0NZemVZYisvcjZobHRiVzY5UnFWU255T1Z5bDNnTWc4SHdEcVBSK0U2TzQ1eHl1ZHlsVnF1OWUvYnN5VG1kemwvb2RMcUxHdGF2YW1scHVjN3RkbzlaTEpiYjZuWEdIWll1M2VFNkFCanE1L2JzR096UTYvVVhlcjNldGNIQndaVzJ0cllQNzlUZVpESzlaNnQ2bzlGNEpRNy9EZ0hzL0g1ME90M0Y3ZTN0bjkzcW10bHNQbWlMUDVQSjlIN2hzMEtoY0RTMmJ6eTdTSVF6R28yWDYvWDZDM0R3KzVEdTJiTW51MDJmNHlIWm9rNXpBdVloMi9ENy9iV2p6UndqQjl2eGo1c1FRZ2doNUdUazgvbFNETVBvZVo0M2pvNk9ycjdZNnlHRUVFSUlPWkY4UHQ4akRNTmNWS3ZWTGg0ZUhuNzB4VjRQSVg4SGxEaitNM01JSWNkSUNCd05EUTFSRE9RWWJSVUJKWVFRUWdnaGhCQkNDQ0dFRUhMc0tIQkVDUG1iUnNFalFnZ2hoQkJDQ0NHRUVFTElpZlkzOGEvL201cWEvZ2wwVGp3aGhGRHdpQkJDQ0NHRUVFSUlJWVNRdnpjbWsrbTlPN1ZScTlYZTN0N2VaK3ZGemU4UjY5dEJIUkpnNmVqbytESUFlRHllbVlaTFRXNjNleFRiZnhjcEUzMVdHZ3lHZCt5MHRoUEY2WFErZ2NPY1RYTXNaNmo0Zkw2TjQxclUwV01iZnJZTDNCbFVLdFdwTzQzVjE5YzNqRzNPVXVydDdmM2RGdFZxOFJsWk5wdnRmcTFXK3lvQTBHZzBaK2wwdW4vWTZRYU9nMW1wVkhhS2Z3QzB2VUJqdDludDloOUM5SHZjMXRaMlUxTlQwM2xiTlZZcWxaMzkvZjBSSERoekRBQWdsOHRkdTNmdi92MEx0QjVDVGlpS29oTkNDQ0dFRUVJSUlZUVFjcExhdlh2M0h4bUc0UnJyVlNyVmdNbGt1cmF4UGg2UGYzcHRiZTB4QU5EcGRCZVd5K1VvQUpqTjVrOVdLcFhVOHZMeTNkdk5aVFFhcjR6RlloOWpXZFlvMUxuZDdpRERNRXFXWlZ2Y2J2ZUlVRDgyTnRaZi82aHd1OTFEOC9QekgwMm4wMDhxbGNxVzd1N3VCMUtwMVBlM21VYmg5L3NMbFVwbGZhZDdsMHFsdXFHaElZTmFyVDdGNlhRK0NnQVNpVVJkclZiTEFIaWgzYjU5Ky9RQVRBQ1NPNDM1VXREZjN4OW1HSWFWU0NSTjFXbzFBNkFta1VpYTl1M2J0eHZBb3Qvdkw1VktwUmpETUhLV1pWdm01K2Mvbmtna3Z0dzRqdFZxL1RlRlF1R1luSnc4YTd1NWpFYmpaUnpIN1hhNVhMOEVnR2cwZWxVdWw5c25YT2M0enI1Rm4wdU1SdVBsazVPVHJ3RUFuVTUzd2NyS3lsMEFVSzFXTXphYjdTR2RUdmMva1Vqa294QnQ3emN3TURCZktwWGloN3QzbVV4bURnUUNuUURnZHJ2M1M2VlNMUUJVS3BXMXNiR3gvdjcrL2orV1NxVlpjUitXWmMyam82TXVBTml6WjAvMmNPTUxxdFhxeHNqSWlLbTl2ZjFmbFVxbFI2bFU5aWNTaWE5eEhPZmF0V3ZYMDFOVFUyL3llRHhETXBtc28xUXFKUUh3eFdKeGNXcHE2aHhoREwxZWYyVXVsM3NPUUVhb2EyNXV2cUJlUjhoTEhnV1BDQ0dFRUVJSUlZUVFRZ2c1U1UxTVRKeTJWYjNYNjEwYkh4L2ZjNWl1ak1GZ3VEd2FqVjRMQUZxdDlwekZ4Y1hQSHUzOFVxbFVId2dFT2owZXovalkyTmpwQUxJREF3UHpvaVliNFhENGNxZlQrWXRRS1BTMlVxa1VxMWFyTzU0WHRHL2ZQak9BdzJiMENGbEN1Vnp1bVgzNzl1bFZLcFhGNlhRT1QweE1uTUh6L0pwQ29WQnZiR3lFY1NBZ3RUdzBOSFJRaG83WDYxM2JhdHpHK2tLaEVKaWNuRHdUT0pDSjB4aFFZUmlHYTdobkFJQVFCRGxhd1dDd0d3RDYrL3Nqd1dEUUN5RFYzOThmRnE3WGFqVStFQWgwTmpjM1g5WGQzWDFmTHBmN1plTVlUVTFOYjJodWJyNTAvLzc5M3NOTXBUR1pUQi9ZdTNldlRhbFVPcTFXNjUyNVhHNXlwL1VaamNhckU0bkVsd0JBcVZSYUpSS0pJcHZON2dlQWZENC9ORG82ZW1wWFY5ZXQyRG9qcXJ6VCtDSVZVU0FwQ0FDMVdxMHdNVEZ4dHJpUngrTVpGejd2M2J1M01hdk03UGY3RjRlR2hxUUFxbzBUNUhLNTU0eEc0K1hCWU5BT29NVm9OTDRybDhzOXE5VnFYd09BM2I5Ly84dDRucDhHVUhHNzNXUDFidExCd2NFbHFWVGFWS3ZWaW9PRGcwa0FHQmtaTVJrTWhuY29GSXBlazhuMEFXR08vZnYzKzNtZTMvRzVFdkxYUnNFalFnZ2hoQkJDQ0NHRUVFSk9jajZmYnlPWHl6MHZsQ1VTaVVhMEpSMDRqdXNXQnpPYW1wcGV6M0ZjZHpxZGZncUFVYVBSbkdHMzJ4K3MxV29WQU9qdjc1OFcyaTRzTE55NHVycjYwTEd1TFovUFB6OHpNM051THBlYjBtcTFwMVlxbFpWakhlc3dwQmFMNWR2eGVQelRQTTlQTlRVMW5XZXhXRzRiSHg5L3hYWWQ2aGxKQi9INy9iV3Q2Z1dUazVObkdneUdmOTdZMkpncEZBcC9BZzQ4ZStIWmFqU2FmclZhL2RxbHBhVzdqdmVHR0lhUkFxaUlxZzRLZmhnTWhqY21rOG4vRUdjS0FRREhjVDEydS8xNzgvUHpIK1Y1ZmdvQWVucDZmcHpOWm44alhwZlZhdjJjWEM3dmNybGNUM0FjMTFPcFZGSU9oK09oVUNqMEpwL1B4L004UDhXeWJKdmI3UTV5SE5jN1BEd3NyOS9qNlVxbDhnR2J6Zlp0aG1Ha0VvbEU1ZlY2RDNtbnpjM043K1o1UGpRK1B1NFg2c2JIeDA5dmJDZTJWUkN1NFprb1hTN1g4NGRySTZaU3FZUXQ2QTRKSEFGQU9wMytSYTFXeStQQWN5NHpEQ05kV0ZpNHJYNzVMb1BCOERhWlRHYUtScU1mRW8zQnNDeHJIQm9hVXRiTFVyL2ZuOVZvTksrdVZxdlo0ZUZoaFRDKzErdGRaUmptYUFKbWhQelZVUENJRUVJSUlZUVFRZ2doaEJCeWtQYjI5bHZxSHl0dGJXM3ZYRmxaZVNBU2lid1BPQkJBQ1FhRFRteVJKZUp5dWZaS3BWS3R5K1hhT3pjMzkwWWh1Q0NYeXgxdXQvc1BBTUN5ckhBR1RadlA1NHVKK3pNTXd3QmdmRDVmdWFGZUdnd0crNHJGWWxoYzcvZjdhNlZTYVhNTW1VelcwWmhCQkFEZDNkM2ZVeWdVN25RNi9VdUx4ZklGbVV6V3FsQW8rbHBiVzY5T0pCTGZQdW9IZEJpbFVtbHAxNjVkUHd1RlFxL0pack5Cb1Y2cFZIYlliTGFmSGtzR2w1akg0NW1RU0NRNm1VeldPakF3TUFrQU1wbXNCUWNIa2pRcWxlclVRQ0RRbUZsazZ1bnBlVHlWU3Ywa21VeCtFd0FNQnNObEdvM203RmdzZHIyNFlTUVMrWVRINHpsdmZIejhaVzYzT3pnMk50WXZaUGdVaThYbzJOaFkvOERBd0h4OXU3aXcwRS84L0cwMjI3ZDVuZy9INC9IUEhNbTl1Vnl1NTVWS3BiZFFLR3dHdkJyTElsS1h5N1dYNDdqZG1Vem01emFiN2Y1cXRacXYxV3JaalkyTmFZWmhsQnpIZGRScU5iWE5adnZ1M056YzVZMERWS3RWcmxhcmxiWmJqOGZqbVpiTDVWYVB4elBOTUl4RUpwTjFlRHllNldnMGVqMEF4T1B4ejdhMXRkMEV3RkN0VmhzejRZUXlDd0ROemMzdlhGaFkrRnhERzVaaEdCNkV2QVJSOElnUVFnZ2hoQkJDQ0NHRWtKUGMrdnI2RTZGUTZDMUMyZXYxcmsxT1RwNGhsQjBPeCtQQ1o3MWUveGFXWlZ1RnNzRmd1RElhalY1NUpQTTBib1ZYTHBlWHhzYkcrcjFlNzdwd3pwRW9lMlJwZUhqNG9POG51N3E2N3E3VmFwWDUrZmtQaSt2MzdObVRrMGdraDJ4VFY2dlZLdUtNcWNhZ2syQjlmZjJuR3hzYis2dlZha2FoVUx3aUhvOS9jWGw1K1J1dHJhMDNBSGhCZzBmWmJQWlhDd3NMdDBpbDB0MEFOb05IV3EzMmdrUWljZWZxNnVweHpUYzZPcm9iQUx4ZWI2cCs3K1dCZ1lFRmlJSkhXcTNXV3lnVWdnREVHVDhHbDh2MWRMRllqRVlpa2FzQlFLRlFkRnV0MXJzamtjaTFHeHNiY3cxVDVZNW5uUUJZblU1M2ZpZ1V1bmluaGxhcjlWNkpSS0xHL3dVa0c5OWpHVGh3WnBWUU1UTXpjejdQOHpOdXR6c1lDb1V1ZHJsY2Z4Z2JHK3NEQUpmTDlRY0E3UGo0K011RXNzL24yMnFiUTRaaEdObFcxOExoOENXam82Tk9qOGN6WGo4emlSTjlMZ1A0cXNGZ2VMdkpaTHF5cGFYbGZZbEU0bzdEM1dNa0VubC9aMmZublZLcFZMcTJ0dmFUK3VSc29WQ2c0QkY1U2FMZ0VTR0VFTElObjgvM1k0WmhYdk5pcjRPY01Gb0FZRm4yWnAvUHQrT2U2b1FRUWdnaGY4c1loam5jdVNia0pLWlNxVTZ4V3EzM0FnZXlPb1I2aVVTaUVaYzVqbk1LbjQxRzQzdm01K2V2NmVucGVSb0FJcEhJZWZsOGZ1Rlk1bWRadHMzajhVeElwZEltNGV3WlVlWlJJNmFwcWVuOGFEVDZRYjFlLythMXRiV25BQlNBQStjR2JXeHNIUE9YN0tsVTZnZkNrcXhXNjcxQ1FDTWNEcjhkZ0tLeC9UYm5IWEhBZ1VCV1k3WktLQlE2SHdDNnU3dC8yTkRucTQxbkhwbk41cHVFejhkNjdoRUFNQXdqUXoyb1V0L0NialBna3Nsa2Z0L1MwcEpyYlczOVFDS1J1SWZqdUI2bjAvbHpudWNqMDlQVGJ3RlFCQ0N6Mld3UHBWS3BoMUtwMVBlM21rTXVsM2U2WEs3blpUSlpqOHZsZXA1aEdPVlc3YlppTUJoZXo3S3N5ZWwwUGxrdWx4UGlhektaekJ5TlJxOVBKcFAzQWtBa0VybGFDR2dORGc0bXhkdlhOWllGZHJ2OTBjWmdwWGdyUm1BemlBUUFFRzhYSjJocmEvdHdSMGZIVjJablp5OFZBanFId1RNTXc3UzN0OStXeldhZkFJQlVLdldmcVZUcVA3ZHFMSngxSkZKSkpCTDM3ZDY5KzM5NG5oOHFGQXJSK2p1azRCRjVTYUxnRVNHRUVMSU5obUV1ZUxIWFFFNnNXcTBHaVVSeXc0R2RNUWdoaEJCQ1RuNjFXbzMrMGN6Zm1YdysveGNoKzBMTTYvV3VpZXNIQmdiaXd1ZUZoWVdyQzRYQ1pyQ2pwNmZuVDQzOUJ3WUd3c0pubnVkbkp5Y256d1NBL3Y3K3NFd202eGdlSG00SGtCd2VIcGJaN2ZhSDR2SDQ1MVpXVmg0RUFJZkQ4YU90MXFyVmF0OGdrVWdVNlhUNmFZdkZja3RiVzlzbkppWW16Z09RcVFkSDhzZnlESVQ3M2FwY0xwZVhSa2RIRHdtdU5wNXJwRkFvYk4zZDNZK29WS3FYNVhLNTU2YW1waTdZYWowTndTQ3QwK2w4V0NhVHRSY0toZEhwNmVtM0FsZy8xbnVva3c0TURNUUFRQ0tScUlUM3hySnNDNENEQWxyeGVQenpkcnY5QjRsRTRoNlR5WFJOSnBQNWJTUVN1VlpvWjdQWi9oMEFJcEhJOVFETVJxUHhkY0k3RWhTTHhYbGgyenJodndBZ2w4dTczRzUzVU5pV3NGcXRaaHNYYWpLWnJvL0g0M2NZRElZTDY4OVkrTitmRnEvWE81SE5acDhVMm9vQ21heFVLbTBTQnphbFVxbStyNjl2bnhDdzQzbCtlbloyOW0zQ2RZN2puRTZuODZuNStmbFBaTFBaM3dHQVRxYzdwMXF0RmpLWnpMTUFvTkZvenRuaVdiSW1rK2tEeTh2TFgybHBhZm5nVnNFamp1TjJTU1FTamQxdWZ6aVR5VHhUcTlVMjFHcjFLWXVMaTUrVlNDUUtjVkNRWlZuejhQQ3dWbmkrSXlNakp1R1MzKzh2MVovbjJQTHk4ciszdDdkL0xSUUtYY1F3REFzS0hwR1hLQW9lRVVJSUlUdW9WcXVIVFQwbmY5UHlFb21FRGljbGhCQkN5TitGYXJXYTJydDM3NU03dHlRbkU1Zkx0WGVyZXVGY0lxSE1zcXpSNVhMdFRTYVRYMDhtay9lTDJ6Wm14L2o5L2xvZ0VPaEd3OVppRE1OSWdzRmd0NUJoQkFDZG5aMTNsTXZsNVpXVmxRY0hCd2VUSXlNanBsQW9kTWtXUytLNnVycStWTi82cTdTd3NIQmJXMXNiMzlYVjljbG9OUHI1ZXBzY0dyN1BaQmhHS3Y0Q3Z4NWtPb1FvR01UNi9mNVNRM0Rva0l3VU1hMVcrNnF1cnE1dnpjN092cXV2cis4UFMwdExkKzdhdGV2eHFhbXB0d0pZM2FxUFFxRncyR3kySHl3dUx0NnExV3JQU1NhVDMzUzczYy9OenM2K3ExQW9IQktNT3dxVlFDQmcxbXExcjJ4dmI3OXpjbkx5RlFDd1o4K2VMQTVrRTIzSzUvTWpITWYxQUpESFlyR1BBNmdLMTFwYlcyL1Fhcld2RFFhRHB3SGdsVW9sMjluWmVSZlA4NUZzTnZ2cmVqTm11OHlqUkNKeFp5d1d1MWs0OHdqQVFjOWRvOUc4V3FWU3ZYeHFhdXJTU3FXeTN0WFZkWHMwR3Ywb0FNYmhjTnliVENhL0tkNG1yeDdJYkhJNm5ROHRMaTQrRm8vSFA2MVVLazhyRkFwL3RGcXRYMU9wVktmUHpzNWV4dlA4Wk9NRDRYbCtlbnA2K21LUHgvTm5vVTR1bDNjM25vODFPam82S0g1R25aMmR0MWVyVlQ0YWpYNnN0N2YzTjgzTnpXOWRYVjE5V05TRnNWcXQ5MGtrRWsweW1meHFKcFBaMTlMU2NtMnBWRm9Bd0RmK1hkUURlVHdBeWRhdjdvQjRQSDZIUXFIb3dJSGZ1eW9hM2hzaEx4VVVQQ0tFRUVKMnNIZnYzaHRmN0RVUVFnZ2hoQkJDeUxHSXhXSWY3T2pvdUt1eHZsYXIxZEFRL0duY0F1d29xV3UxMnVhWk8ycTF1dFBoY095VlNDU3FhcldhMSt2MWIyWloxaUFPOUlpK2ZHZHNOdHY5MVdvMXQ3UzBkTGR3ZldscDZmTUFHSTdqZXF2VmFyNiszb08rejB3a0VuZk16ODl2L24rMnpzN09MeDdIUFRSU1dTeVdUeGtNaG92bTV1WXVySjhoaEhRNi9TUUFxZHZ0L20wc0Z2dkkrdnI2TDhXZGpFYmpGV2F6K1pPUlNPUmRRdWJMMnRyYVkrVnllZDNwZEQ2ZVRxZC9sa2drUGxNb0ZDTGJ6TXVhVEtZcms4bmtmMkdiYkN1OVhuOUpQcC8vcmFpS2dTZzRwRlFxTzFpV2RWUXFsVFFPWk1MVUd0YjNpZkh4OGJNQUxBRkFvVkNZajhWaU4zWjNkMzhuR0F3T0FFZ0RVQmNLaGJHdE1vOWlzZGpOd25nNm5lNWlqdU5hRTRuRVBmVXFlVmRYMTljWEZ4Yy9BMkJsYVducFM3Mjl2YytZemVaYlpUS1pXU3FWTnNWaXNWdEZhK2VNUnVPbFpyUDVVOWxzOW4vMWV2MGI4dm44bjd1N3U3ODdNelB6Tm8xR2MyNmhVQWc2bmM1ZlpES1ozNjJ1cm40bm04MGV0RDBkZ0ZMOUxDSndITGZMNFhEOGQ2MVdLODdOL2YvczNYbDhZMVhkUC9EUHpYYWJ0VW1UVHZla1RaZEptN2FaWmtCMmhrVi9Ddkt3S29oc0k3SUppUHI4Zmp5Z0lPS0RxTGlCQ2p6S2d5S0lzanNDc2dpeUtBaUlUS2N6bmM1MGI1cTI2ZDZtemRhMHpiMi9QeWFwbVV4bjJnNERIY2JQKy9YcWkzdk9QZWZjNzcwSlZ1NjM1NXplTTJPeFdGOUdXNkd3c1BCV204MTJUVWRIeDdFQXBON2Uzc3VxcXFwZW01MmRIUXVIdzY4bTI4a2RIUjBudWwvSjBJd0FBQ0FBU1VSQlZOM3UxbEFvOUhjQU9RcUZJbXQwZFBRZWw4djFqbEtwVE0wc1FrdEx5NUdDSUNpU244RStrMGNBNGpNek05MEExa2lTeE5tZ2ROQmk4b2lJaVA3dGViM2Vhd0hjRGtBbHkvSWV2eHNiR2hyaXNpeTNDSUx3S29DM3Qyelo4dFNISGlRUkVSRVJFZEYrQ0lWQ2IrNWwyYnJKOUhxWHk5WDRmcTZqMVdyZDZUTTlJcEZJZitiTWpQcjYrckZGOXZqUmw1V1YvVXF2MXgvVjFkVjFISFlsaUFRQXVRQW1BYWh5YzNNdmpjZmozWXRkTnoxeHRGZ1pBSFE2WGFGU3FTd1RCTUdzVnF1dEFKQ2ZuLzlObFVwbEV3UkIyZGZYZDIxalkyTVdnRFdwUG12V3JMbDZ6Wm8xTjA1UFQ3L2EwdEp5R0hZbFV4Wk1UMDgvMTlYVjFlRndPQjVjczJiTmYvWDI5bjVaRUFTcHRMVDBQa21TNW50NmVqWms3aE1WRG9kZmJXNXVyaTh0TGIzVDVYSjFUVTFOL2JHN3UvdENaQ3hicHRQcEd2THo4Mi9KbkFHV290Rm9YRmFyOWZJZE8zWWNEZ0JaV1ZsbGlVUml0K1h3SEE3SEpxMVcyekE0T0hnVDBoSkhPVGs1WHlndUx2NXhSMGZISjJkbloxdVMxV29BeG5BNC9KSWtTVit6MiswLzhQdjlWeGtNaHRMa0xKdE1lVHFkcmxDdFZ0c1VDb1ZPcjlmWG1jM216NmFTUnlVbEpUK1dKQ2s4TWpMeTAyVDcrVUFnOE0zS3lzcFhKRW1hVHlac0ZoS1hPcDJ1MW1ReW5lYnorYzZKUkNKK3M5bDhrbEtwTkFHQVNxVXlEdzBOM1RveE1mRVhBRE5yMXF6Wm1KdWJlM1U0SEc1V0twWForZm41MTZ2VjZ2TDYrbnIvdG0zYkNtdzIyeGNGUVZETHNwd1lHQmk0enVsMHZ0elgxL2QvcDZlbm4wcyt1MnE3M1g2M1hxOWYzOW5aZVZva0Vta0NnSGc4M3U3eitjNTFPcDJiUmtkSDd4c2NITHdEUUNqMWZISnljaTdOejgrL1BoNlBkeXVWeWl5TlJsTzViZHUyR2lTVGIxcXQxcDVJSkZMdEFTek1CdHVyN094c1QrWmVVRVFIRXlhUGlJaUlnRmNBL0J3QUZ0djdSaEFFRFlBR1FSQWFFb25FMlI5eWJFUkVSRVJFUkFlS0dVQkNvOUVVWlNZYldsdGJ2ZTluNEp5Y25ETWprY2c3SyttajFXcExuRTduNjRsRVlxcXJxK3U0OUprNEhvK25VNmxVR2dGZ2ZuNSt4T2Z6WFpMZU4zM1BwYVVvbFVwdmJtN3V4dm41K2NEczdPeEFiMi92eGZQejg4UHo4L05Ea1Voa0VBQXFLaXFlTkpsTXAwVWlrYmNBVEN1VnlwemUzdDd6a3pOT0ZoV1B4OXZiMjl1UHpzbkorZXpzN094d1ZsYVdaV3hzN0lITWZZTXlqUGg4dmd0R1IwZS9Md2hDRGhiWjc4Wm9OQjRUREFZMzdhVy9ycXFxNnMvajQrTVA2dlg2ZFM2WDYwMkZRcUVaSEJ5OFBiMVJhMnZyeDdCcktibUYyV0I1ZVhsZkt5b3Era2tpa1poMk9wMVBLaFFLZmVvWkp4S0pxZFNQMVdyZE9EazUrVHVkVHVlTnhXTHZBVUJmWDkrTkFDd0E0SEE0Zm1pMVdpK2FtNXNibko2ZWZtbCtmbjQ0SG85M2E3WGFJNU9KcExNNk96dVBBbUN4Mld5blc2M1dDMVVxVlluUDU3dEVxVlRxeXN2TG40MUdvMXVDd2VCajBXajB0V2cwdW5sOGZQd0JoOFB4KzBRaU1SWUtoZDZlbnA1K1NSQUVUU0tSR05IcjlTZVhsNWR2Vkt2VjFsZ3N0cU9ucCtjOGk4VnlBUUNvVktyaW5wNmVNd1ZCa0Z3dTErYkp5Y25mREE4UDMyVzFXaThQaFVKLzcrenNQS09zck96QmdvS0NtK2JtNWdhenM3UFBDSWZEYjdTMXRYbVRzMzhXaEVLaHY3ZTN0eDlSVWxKeW44Zmo2ZS91N2o2dHRMVDBrZG5aV2YvRXhNU1RFeE1UVHdGUU9SeU91MlpuWjd1dFZ1c25Dd3NMYjVja2FWYXBWSm9EZ2NCdWljdW1waVpEOG5CaHp5T1R5ZlJKaDhQeEcwbVNwdFJxdFgxd2NQQzJmWHhYaUlpSWlHaTFlYjNlblY2dlYxN3NwNkdoSVhVODVYYTdOYXNkS3hFUkVSRVIwZjR3bTgxbmV6eWVZSDE5L1hoZVh0NVhsMnB2czlrdVc2emVhclZ1eEs3WlFRc3NGc3VGV3EzMlNBQndPQndQQWNqTzdGZFZWZlZHWmwxT1RzNW5BU3oyMzFraWRpVzdMQm5YVXR2dDl0OWcxMnlaZlVxMjB5M1ZMalV1QVAxU2pRb0tDbTVlNW5nTENnc0x2N2QwcTM5eE9wMVBHQXlHRS9aMjNtYXpYWVYvUFRNRk12WWJxcWlvZUdteGZscXR0c1Jpc1Z4b05CcVAwMmcwMVFBS3NNaCtUM2w1ZVY4M204MW4yKzMyWDRpaVdBVUErZm41TjFSWFYyOVpzMmJOMVRxZGJyMUdvM0dsOTdGWUxCZFlyZGFMUkZHczBHZzBMcjFlNzFtM2JsMmtvcUxpK2V6czdIT3creVFHWFc1dTduVTFOVFU3Q2dzTGIwM1dHWkY4L2xWVlZYK3RxNnNiS2lrcHVSY1pzckt5SE1uRDNlNVpGTVhLMVBjUDJHT3ZMeUU3Ty9zekpwUHBrMmF6K2ZURm5rMG1vOUY0SEhaOUovYjhDOU4vVVdMWGQ5U2FjWDlJanlVWlgwWHlVS1BSYUtwMU9wMVhxOVhhbHhNTDdaL1VPNTNWanVPamJGOWZmaUlpb244YkRRME5Od3VDc05SZi9QeWhzYkh4bkE4bElDSWlJaUlpSXFLUE5pMEE3dWxEcXlLVk9HcHNiR1FPWkQ4dHRYa1hFUkhSdjR0bmwyb2d5L0lUSDBZZ1JFUkVSRVJFUkljQUpvNklQc0tZUENJaUlnS3daY3VXcmJJczkrenR2Q3pMa2NuSnlUOSttREVSRVJFUkVSRVJFUkd0QmlhUGlJaUkvdVhoekFwWjNyVThyaUFJci9wOHZwa1BQU0lpSWlJaUlpSTZHQ2xyYTJ0OUJvTmhRM3FsWHE5ZlYxVlY5ZVlIZUYyMXhXSzVBRURPU2pyWmJMYkxsMnFqMStzOWFiRXZ2RGRPTHYrbFdyd1hFUjJxK0M4OUVSRlJra0toK0tNc3k5OWM3SndrU1U5OTJQRVFFUkVSRVJIUndjbG1zMTJtVnFzTGk0dUxmNXFxaThWaTJ4UUtoU2lLWW9YTDVXcEsxVTlQVHo4VENBUnVPUkRYTFNnb3VLV2dvT0FiT3AzdWpvR0JnVzlrbmwrN2R1MC9CRUVRTSt0MU9sMmR6V2E3SnJOK2FHam8yOEZnY0JNQVpHZG5uejAvUDk4SEFQbjUrVGNuRW9uSjBkSFJueCtJdUltSWlJaUlQdEs4WHEvZjYvWEtHVDlSdDl0dFdPM1lpSWlJaUlpSWFQV0pvbGhlVTFPelBmVlBBTGtBWURLWlB1Vnl1VGFiVEtaUEZoWVdmdjlBWDlkaXNmeEhmWDM5cU5Gb1BMcSt2bjdFWkRKOWFybDlQUjVQY0lrbWd0dnQ3akdaVEtjQ1FHVmw1V3NHZytFa2dET1A2S01wOVU1bnRlUDRLT08vOUVSRVJHbGtXWDVZRUlTdko0OGhDQUlBL0xXbHBTVzh1cEVSRVJFUkVSSFJ3U0EvUC85Yi9mMzkxOGZqOGE1Z01QaVV4V0k1ZVhKeTh0R1ptUm5md01EQWRhRlE2QjgybSsxSzdIcjNPbjhncm1reW1VNngyKzIvN2VucE9TOFVDcjNsOC9rdUtpc3JlNnlucCtlODZlbnBQMmUyYjJob21JbEVJdStseWdxRndwQytuSjRvaXFYTnpjM0Y2ZU9Mb2xpYUhNdHFNQmlPTFNzcmUxQ1c1UVFBMU5iV2RxYmFCZ0tCR3lZbUpoNDdFUGRGUkFjdkpvK0lpSWpTSkJLSloxUXExZGNCcEJKSEFQREgxWXVJaUlpSWlJaUlEaWE5dmIyWFZWVlZ2VkpTVXZKekFMQllMQ2dzTFB5T0tJcmw4WGk4SzlYTzYvWE9OVFkyQ25zZmFYbHljM092S3lvcXV0M244MTJZU2hSTlQwLy91YmUzOXhLbjAvbmswTkRRajRhR2hyNERJTEcvMXlnb0tMZ3BlWmpJeTh1N2FIeDgvQUcvMzM5RjhqN2s3ZHUzVitBQUpjS0k2S09CeVNNaUlxSTAyN1p0ZTdlaG9TRUFRQzhJZ2lqTHNtSitmdjd4MVk2TGlJaUlpSWlJRGhxejdlM3R4MlhVcWJ4ZTcxeExTMHRGcXFLaG9TRTkyV0xSYXJYNmxWeEVsbVYxY1hIeHZWcXR0cjZ0cmUza1dDejJMZ0NiMStzZGJXeHN6QTBHZzArM3Q3ZHZLQ3NyZThwcXRWNDRPRGo0alltSmlTY0FZR3BxNm9YdTd1NnpVbU41UEo1Z2UzdjdzYW15MCtsOEpuVnNOcHZQVXFsVWF4WUN0VmcyOXZYMWJWeEpyRVIwNkdIeWlJaUlhSGNTZ1BzQnJKTmxlVllRaEp6bTV1YkoxUTZLaUlpSWlJaUlEaDdsNWVWLzFPbDA2eVZKaXFmWHU5M3VoZVhkQkVGUXBvN3RkdnVkTnB2dGtwVmNZM1IwOU01RUlqSGUzTnhjQjJCaXNUYlJhTFN4cGFXbHRyQ3c4SnNBRERxZGJyM2RidjhsQUxoY3J0MldyVXN2aTZLNGtPU3lXcTJYOWZmM1gxMWVYdjRTQVBqOS9sT2owV2hnSmJFUzBhR0h5U01pSXFJTXNpei9TYUZRN0pBa1NRS1F2OXJ4RUJFUkVSRVIwY0ZGcFZLdGFXNXVyZ2FRMmg5M2o1bEhCb1BocE5TeDMrL2Y2UGY3TjY3d01ncnMrZ1BIcFVRQ2djQ05xVUpyYSt0aG1RMDhIazh3dmI2dXJtNG9kUndJQks2TXhXTDlxWEo1ZWZtN21mM3I2dXA4cWVONFBONnp5TXdySWpyRU1IbEVSRVFIbk5mcmZRWEFTVXMyUE1ncEZBb0FnTmZyL2RrcWgvSyt5Ykw4N3BZdFc0NVk3VGlJaUlpSWlJZ09FYk51dDdzSkFBUkJVR2swR2dldys4d2pBQkJGc2J5eHNWRUhJTFlmMTFoTzRtZzNMcGVyYWJGNnBWSnBURCtuVXFtc0xwZXJhV3hzN082eHNiSDcwOXMyTnpjWHA1ZTlYcS9jM054Y0N1NTVSUFJ2aGNraklpTDZJSHprRTBlSEdrRVFQcmJhTVJBUkVSRVJFUjBxMnRyYVRrZ2VhaXNxS2g2Zm1abHBOcGxNcDZYUFBBS2dhV2hvaUdEL0VrZjdaV0JnNE5xaW9xSzdNdXRsV1phUmtmeHBiVzFkOTJIRlJVUWZQVXdlRVJIUkIyYno1czJySFFJQldMOSsvV3FIUUVSRVJFUkVkTWd4R28xSGw1U1UzQitOUnYvcDgvbXU5bnE5cVNYc0ZBQWtuVTVYTno4L1AveGh4aFFLaGQ3Y3k3SjFrK24xTHBlcjhjT01pNGcrZXBnOElpSWlJaUlpSWlJaUlsb21vOUY0V2w1ZTNqV2lLRmIyOS9mZk9EVTE5U1RTM3JOV1YxYzNpYUpZSWN2eTdORFEwTGRXTVZRemdJUkdveWxLSkJKVDZTZGFXMXU5cXhRVEVYMUVNSGxFUkVSRVJFUkVSRVJFdEV3YWpTWm5iR3pzRjhGZzhEbjhheWs0V1pLa0NBRHMzTG16L2dPOGZDSWVqM2NCU0N6VjBHdzJuK1J3T0g0dHkzSmllSGo0dHFYYSsvMyt5eGVyNyszdC9jSnlya2RFaHhaaHRRTWdJcUpEajlmcmxRRXVXM2V3U0MxYjE5all5Ti83UkVSRVJFUkVSSFRJUzcyYjRydVEvYWRZN1FDSWlJaUlpSWlJaUlpSWlJam80TUhrRVJFUkVSRVJFUkVSRVJFUkVTMWc4b2lJaUlpSWlJaUlpSWlJaUlnV01IbEVSRVJFUkVSRVJFUkVSRVJFQzVnOElpSWlJaUlpSWlJaUlpSWlvZ1ZNSGhFUkVSRVJFUkVSRVJFUkVkRUNKbytJaUlpSWlJaUlpSWlJaUlob0FaTkhSRVJFUkVSRVJFUkVSRVJFdElESkl5SWlJaUlpSWlJaUlpSWlJbHJBNUJFUkVSRVJFUkVSRVJFUkVSRXRZUEtJaUlpSWlJaUlpSWlJaUlpSUZqQjVSRVJFUkVSRVJFUkVSRVJFUkF1WVBDSWlJaUlpSWlJaUlpSWlJcUlGVEI0UkVSRVJFUkVSRVJFUkVSSFJBaWFQaUlpSWlJaUlpSWlJaUlpSWFBR1RSMFJFUkVSRVJFUkVSRVJFUkxTQXlTTWlJaUlpSWlJaUlpSWlJaUphd09RUkVSRWR0RFp0MnJSa20vYjJkbHg2NmFVQUFFbVNGdXJYcjErUFJDS3hhSjlYWG5rRjk5eHp6eDcxWjU5OTltNWpwUHZCRDM2d3gzaHRiVzA0N2JUVE1EZzR1R1NjQXdNRHVQdnV1ekV6TTdQUGRuZmVlZWNlZFhmY2NjZVM0eE1SRVJFUkVSRVJFUjBvcXRVT2dJaUk2T0tMTDhiYzNOd2U5WjJkblhqODhjZjNxTC9paWl0dzRva25BZ0JlZmZWVjVPZm5Bd0IrOWF0ZndXZzA0bk9mKzl4ZXJ5WExNdTYvLzM1Y2YvMzFlNXpyN2UyRkxNdDcxRC82NktONDRva24wTkxTc2xCM3lpbW40SWtubnNEVTFCUnV2UEhHaGZvdmYvbkxPT3l3dy9ZWVE2L1g0K21ubjBZaWtjQlh2dktWdmNiMys5Ly9IbC83MnRkMnEzdjg4Y2R4d3cwM0FBQjZlbnJ3NktPUDRyREREc01uUHZHSnZZNURSRVJFUkVSRVJFUzB2NWc4SWlLaVZmZlFRdzh0V3I5aHd3WTg4c2dqZSswbnl6S2VlKzY1aGVUTlAvLzVUMXgrK2VYN3ZOWnp6ejBIcDlPSmRldld3ZWZ6TGN4YVNzbE15Snh6empsNCtlV1g4ZVNUVCtLaGh4N0N6VGZmREVFUWNOMTExNkc2dWhwUFBQRUU3cnJyTGh4MzNIRTQvUERERi9xdFg3OGV1Ym01RUFSaG9VNmxVdUhGRjEvRWl5Kyt1TnM5akk2T1l2UG16UXQxeHg1NzdNTHhWVmRkQlFCNDl0bG44Y3d6ejJCaVlnTG5ubnN1ampubW1IM2VKeEVSRVJFUkVSRVIwZjVpOG9pSWlBNGFSeDExRktxcnF4ZkswV2gwdCtUTzRPQWdYbmpoaFlYeVcyKzloVUFnZ0tPT09ncFRVMU5vYW1yQ3Q3NzFMU2dVdTFabFBlT01NeGJhWG5mZGRmall4ejZHQng1NEFQZmRkeDkrKzl2ZllzZU9IWGoxMVZjWDJxeGZ2eDR2di93eWxFcmxRdDN6enorUGh4OStHTmRjY3cybXBxYXdjZU5HQUVBOEhrY3dHTVFYdnZBRnpNM05vYnU3ZTdma0VRRDg0UTkvZ0U2bjIrYzlSNk5SSEhmY2NidlZ2Zm5tbTd1Vjc3enpUcnorK3V2NDRoZS9pQ09PT0FLQ0lPRFpaNS9GS2FlY0FwV0t2OHFKaUlpSWlJaUlpT2pBNGhzbklpTDZ5UHJWcjM0RkFGQW9GSGp1dWVkdyt1bW40K2FiYndhd0t4SDA5Tk5QNzVZSWV2amhoekV5TW9JdmZ2R0xtSnFhd3FPUFBycmtOVTQ5OVZRQXdNakl5RzZKcTB5bm5ITEtidVU3N3JnRFdWbFplOVJuMG1xMWU5M1RTSklraEVJaEFNQ1BmL3pqaFhwWmxuSGJiYmZoNUpOUFp2S0lpSWlJaUlpSWlJZ09PTDV4SWlLaWc4YlJSeCs5VzVKa3c0WU4rUFd2ZjcxUVR0OEw2TFhYWHNQRXhNUkMrZGxubjhXdHQ5NjZ6L0hQT2VjY25ISEdHYmp4eGh0eDBVVVhJUzh2RHllZGROSnViZEtYcmJ2bm5uc1daa0pOVGs3aWlpdXVXUGE5ZlB6akh3ZUFmU2FjTXFYMlczcnJyYmZ3K3V1djQvWFhYOGU1NTU0THRWcU5nWUVCRkJVVkFRRGEydHBnTXBtV25OVkVSRVJFUkVSRVJFUzBQNWc4SWlLaVZiZHo1MDdjZnZ2dEFJQUxMN3h3b1Q0YWplNVc3dXZyV3pqZXRHa1R2djcxcitQcXE2OEdBUHpzWno5RGJtN3VQcStqMVdyeHhCTlBRSzFXNDV4enpnR0EzWmF0VzIzRHc4TXdtODE0L3ZubnNYNzllcHgvL3Zrb0xTMUZKQkxCaFJkZWlMbTVPUUNBd1dCWWNtOG5JaUlpSWlJaUlpS2kvU1VzM1lTSWlHaGx2RjZ2REFDYk4yOStYK05zMkxBQmYvM3JYeGZLbi9qRUovRHl5eThEMkpWb3ljdkx3L3IxNjdGNTgrWTlsb2NiR1JuQm1qVnJGc3FGaFlXNDZhYWI4UG5QZng0TkRRMklSQ0xRNlhUNHhTOStzZGVsNWRKbkRaMXl5aWxMTGx1WGZqNTlCdFBVMUJTeXM3TVh5c0ZnRUdhemVhRnNOQnJ4aHovOEFjQ3VwZXBTZXpZQnU1YmZlL2ZkZDNkYmZtK2wxcTlmRHdCb2JHems3MzBpSWlJaUlpSWlPdVNsM2szeFhjais0OHdqSWlKYWRlZWZmLzZpOWRGb2RMZHpVMU5UT1AvODgzSGVlZWZoekRQUDNLMXRabUpuL2ZyMStOT2YvclJiMG1Wa1pBUVhYbmdobkU0bm5FNG5IQTdIUW4xbW91dnd3dy9mclR3NU9ZbExMNzEwMmZlVVNuSkZvMUdjZlBMSkMrWFoyVmtjZGRSUkMrVk02WWtqSWlJaUlpSWlJaUtpMWNEa0VSRVJyYm9iYnJnQlAvclJqeFk5bHpuajVwRkhIdG52NjZ4WnN3YlhYbnN0Z0YxSm5KMDdkOExqOFN5cjc0TVBQb2hycjcxMjBhVFBoZzBiY045OTl5M2E3L25ubjBkRFE4TSt4LzdoRDMrSWl5NjZDR2VkZGRhaTU0ODk5dGc5Nmd3R3cxNFRVRVJFUkVSRVJFUkVSTzhIazBkRVJMVHExcTFiaDRjZmZuaVAraE5PT0dHMytzOS8vdlB2NnpyZDNkMTQ3YlhYc0huelptemJ0ZzJWbFpWNDRJRUg5dGtuTmZOSmx1VTlaa0tsUktOUjNIcnJyUUN3TUN0S2tpUTgrK3l6dU9lZWUzRFBQZmNzdEZVb0ZCQUVBZFBUMHpDWlRKQWtDVysvL1RZdXUrd3l2UDMyMjN1TXZYNzllcno1NXB2dmE5azZJaUlpSWlJaUlpS2lsV0R5aUlpSURpcWhVQWhLcFJJakl5TXdHQXk3bmZ2OTczLy92c2J1N2UzRnhNUUV6anZ2UEh6Lys5K0h5V1JhT0plNTc1RWtTUUIyelhRYUd4dkRmZmZkaDVOT09nbFhYSEhGSHVOdTJMQmh0eGxSNCtQajJMaHhJd3dHQSs2KysyN1UxTlFzbkZPcFZEamxsRlB3NlU5L0dtcTFHdlB6OHpqeXlDTmhzVmplMTcwUkVSRVJFUkVSRVJFUkVSRWR0THhlcit6MWV1WDk4Y29ycjhqSEgzKzhmTUlKSjhpLys5M3ZsbXkvYWRPbVJldWZlZVlaV1pLa1pWM3puWGZlMmFQdTNYZmZsV1ZabHVmbjUrV2JiNzVaZnVTUlIrUkVJckZvLyt1dnYzNlB1cTZ1cm1WZGV5ay8rY2xQOW5yZDVVcDlIcXY5dlNBaUlpSWlJaUlpK2pEd1hjajdKNngyQUVSRWRPaEovWExldkhuemFvZEMyTFgwSFFBME5qYnk5ejRSRVJFUkVSRVJIZkpTNzZiNExtVC9LVlk3QUNJaUlpSWlJaUlpSWpxMFpHZG5mMksxWTZCRm1jRUpCVVMwREV3ZUVSRVJFUkVSRVJFUjBVcHBIQTdIUTFxdHRuaXhrMDZuODluOUdMTUF5M3hmYWJQWkxsK3FqVjZ2OTFSVlZiMlpMQzZNbTV5UnNPaGU4RnF0dHJpMnR0WVB3SmlxMDJnMHJyVnIxLzU5T1hGOWtMR3RWR1ZsNVY4QVpLWFhlYjNlU1FEWisrcW4xV3FQTUJnTXh4K0lHUEx5OHI1NklNWjVuMVJaV1ZuT1ZFR3YxM3ZTenBuMWV2M0pxeEFUMFVIdmdQd1BFUkVSRVJFUkVSRVJFZjFibVpNa0tleDBPdC9vNnVvNnFiUzBkRlA2U1VFUU5DNlhxeWxWamthamYvUDcvZGQ1dlY1cGJtNHVvRkFvakJNVEV3LzE5ZlY5R1FBTUJzT0d5c3JLbC94Ky8rWGo0K01QcGZxdFhidjJINElnaUprWDErbDBkVGFiN1pyTStxR2hvVzhIZzhGTkFKQ2RuWDMyL1B4OEh3RGs1K2ZmbkVna0prZEhSMysrcjVzeW04MGJJNUhJV3dCQ3FicWNuSnd6a25XNytiQmpXeW1qMFhneWxuNy9xek1ZRE01d09MdzlWV0d6MlM2ZW01c2JDWWZEZjF2T2RWd3UxenVwNDliVzFpTnJhbW9XeHNyS3lxcTJXcTJYcGNyaGNQaE52OTkvMWJwMTY4TExHVnVTcEpsdDI3YlpsdE4yYjlhc1dYT0ZXcTEyenM3TzlvNk9qdjY4dExUMHNaYVdGbGRlWHQ1WFoyWm1XcXhXNjVlN3U3dGZTYlgzZXIxeUlwR1kydHQ0U3FVeXU3R3hVUXRnNXYzRVJYU3dZL0tJaUlpSWlJaUlpSWlJVmtydTYrdTcybTYzLzQ5V3F6MjZ0YlYxWGZySmhvYUdtY3c2QUVna0V0UE56YzNGRG9majE3RlliRnV5Mm1hMzIrL3Q3T3c4MGVGd1BCeUx4WFpFbzlIM0FLQ3RyZTJJeFM3dThYaUNpNDJmUnJCWUxCZjM5ZlZkQXdCR28vSEV3Y0hCMi9iUlhsbGZYeitzVkNwTnNpelAxdGZYandIQXRtM2JiQmFMNVlLc3JLd3FtODMycFZUam5UdDNlai9FMkQ0b212THk4c2RsV1piQzRmRHBxVXF0VnV1Wm1wcjZYbnJEaG9hR2VVbVNGaEkreVFTS0FBQnF0ZHJSM3Q1K1hGVlYxUnNBc0dQSGp0cFVPNC9IRTB3dnB6UTFOUmt5cXZLOVh1OWdZMk9qRW9CMFlHNFBFRVd4MG1xMVhyVno1ODVqYW1wcTNrNVAwRm10MXN0R1IwZnZpOGZqMjBWUnJBQ0FlRHcrQ2dCYnQyN054NjRaWWRGVWU2UFJlRndvRlBxNzErdE5IS2o0aUE1bVRCNFJFUkVSRVJFUkVSSFJTcGtBeUg2Ly8wc0FVRmxaK1pwU3FiU2tUbWJPUE1wTXBoaU54cE5IUjBkdkJtQjJ1VngvR2hzYmV5QVVDcjNWMjl0N2NYbDUrZE85dmIyWFRVOVB2NUJxMzlEUU1CT0pSTjVMbFJVS2hTRnQyVGVJb2xqYTNOeThzSVNleVdRNlJSVEYwdW5wNlQ4RHNCb01obVBMeXNvZWxHVTVBUUMxdGJXZHFiYUJRT0NHaVltSnAxUXFsVFU1b3dRQWxGNnZOMnd3R0k2WEpDbThaY3VXaGVYZlBCN1BoQ0FJOHg5aWJJL3Q0M1BZWC9xS2lvb25BQ2k3dXJyT0JBQzczZjYvVnF2MUlrRVF4UEx5OHFjQVFCQUVNWlVrMnJwMXF6blZPYm04WGtvaUhvOTNBa2dBZ012bDJ1MVpwSmY5ZnYrVjBXaDBjMll3T3AwdXRYVGZBVXNjQWJBNW5jNG5mVDdmRlVpYlNaYk9ZREI4ekdBd25HQzFXaTlYS3BWR3Y5OS9WZktVMGUxMnY5M2QzYjBoRm9zTjZIUzY5Y1hGeGZmdTNMblRzOWc0UkljaUpvK0lpSWlJaUlpSWlJaG9SUXdHdzJHbHBhVVBqSTJOM1IyUHgxdlRFMGVMY2JsY1Rha0VraWlLYStmbjU4Y1NpWVN1dXJyNnhYZzgzall5TXZJakFBaUZRbS82Zkw3enlzcktOZ1dEd2VmOGZ2KzFBSmExeEZtNmdvS0NtNUtIaWJ5OHZJdkd4OGNmOFB2OVZ3QzdFaC9idDIrdkFEQ2YxaVgxbm5RbXZaeVRrM05SSUJENGJzYndLa0VRNGl1TjZYM0V0dC9XclZzM2xEcWVtSmg0R0FEMGVuMXBTVW5KcjJPeFdFdHZiKytsQU9ZQXdPLzNYejQyTm5adldWblpveTB0TFdzQldPdnI2M2VzOUpxdHJhMkhwWTZUczdBTzIxZDdBSkFrU1pSbGVXNmwxOW9YdlY1Zk9EdzgvQjJGUWhFdExDejh2aVJKc2RyYVdoOEExTmJXK2lSSmloZ01ocE9hbTV1THM3T3p6OHJKeVRsM2ZIejhOdzZINHdFQW9kSFIwWjhVRnhmL3BxT2o0LzhVRnhmL01CQUkzSW9EbTl3aU9xZ3hlVVJFUkVSRVJFUkVSRVFyRWc2SFgrM3E2dnFjM1c3L1hsdGIyMDhtSnllZlhXNWZnOEZ3UkRRYWJiWllMT2RISXBHM3M3T3pQMTFYVjlldlZxdUw1dWJtQmdCZ2NuTHlVUUJLSkpjTm01cWFlcUc3dS91czFCZ2VqeWZZM3Q1K2JLcnNkRHFmU1IyYnplYXpWQ3JWbWxUWllyRnM3T3ZyMjdnLzkrbjMrNjhxTGk3K3NWS3BWQWFEd2FjQlFCQUVWU3dXVzBnZXJWWnN5OUhVMUpTUHRPU2J6V2E3c3FLaTR0WEJ3Y0h2cGhKMjZZeEc0NFpRS1BScTh0Z1ZqOGQzTG5VTmxVcVY1M2E3VzFVcVZaNG9pdVZsWldWUHBjN0Y0M0ZmK2d5MCtmbjVZYVBSdUdHUllRUkJFTlFORFExNzdDUGs4L2srdTVMdlYwb2tFdGtXaVVTMmxaZVhQejB4TWZGRUlCQzRNZjI4d1dBNHZyS3k4bVVBT2FJb2xzN056ZldtblpaSFJrYnVOWmxNWjFSVVZEd0RRRDAxTmZVVWlQNk5NSGxFUkVSRVJFUkVSRVJFS3hhTHhkNXVhMnM3RVlBTUFEVTFOVHVSWExvc2czTEhqaDNWcWNMNCtQamplWGw1Ti9iMjl0NFppVVMycHVvYkdocG0wcGQzQXdDZFRyZmVicmYvRXRqM2NtaXBQV3VBWFh2WjlQZjNYMTFlWHY0U0FQajkvbE9qMFdoZ09mZVUydXNvVFdKa1pPUyt0V3ZYL2lVZWp6ZkdZckUrUVJEVUFPSWZkbXdIU2xkWDE5bmhjUGoxeGM0WmpjWlBqWStQM3dNQU9wM3UrSEE0L05aUzQ4M1B6dyszdExTNDZ1cnErdVB4ZUZkcmErdTY5SVJSdXM3T3prOHVWcCtYbC9mVm9xS2lPM3Q2ZXM1TEpla09CS1BSZUpwT3B6dWlxNnZyekxxNnV2NzBjeDBkSGNkRUlwRjNqRVpqVlZaV1ZtMG9GSG9GZ0RwNU9qVWI2NnUxdGJVN3VydTd6enhRTVJGOVZEQjVSRVJFUkVSRVJFUkVSUHREYWJQWkxoOGJHL3RmQUFsUkZNdlM5d1pLV2JkdVhlYXljek9qbzZQMzVPVGtYT1owT2hkbTdBaUNJS2EvNEI4YkczdGdjSER3bTRzdGU1YTVIRnBkWGQzQzhteUJRT0RLV0N5Mk1FNTVlZm03bWYzcjZ1cDhxZU40UE43VDN0NStJZ0JzMjdiTmxxeFdlYjNlT1FDWW5aM2RNVG82K2o4RkJRVS82Kzd1UGtjUUJCV0FlRFFhM2Z3aHhYWmNacHYzSXh3T0w1cllBUUNsVW1reEdBd25UazVPdnBpVGsvUDU1TEoyS3lhS1ltbjZIa25BcnVleWwrWXFtODMycGRIUjBUdHpjM092UFZESkk2MVdXMlMzMjM4cXkvSU1BRGt6TVFrQTA5UFRyK3IxK3VPTVJ1T3hJeU1qdHdJd0poS0pHU1NYcDh2UHovK3ZTQ1R5Ym41Ky90ZUR3ZUNmc0hoeWxPaVF4T1FSRVJFUkVSRVJFUkVSclpoT3A2c3ZMQ3k4Zld4czdKY0FJQWlDWnJFWkp3cUZRcHRaTnpzN08yUTBHbzl0Ym00dUZrV3hNaDZQZDZUTlBNb0JNQUhzMml0cHNXc3JsVXBqK2ptVlNtVjF1VnhOWTJOamQ0K05qZDJmM2pZemFlRDFldVhtNXVaU0xMN24wYUtHaG9aK2tKV1ZWUVFnQzdzU0M3TWZZbXdIaW1heHlwS1NrbnZHeHNhK0c0dkZCdHJhMms0b0xTMjkzKzEyYjUrYm01dUlScVAvM0o4TFpjNitTdFV0MXJhNHVQaDJTWkxpZlgxOS82K3FxdXIxbkp5Y2N5Y21pN1pOblFBQUlBQkpSRUZVSmg3Zm4rdW1VeXFWYXdPQndNMUZSVVhmQXdDMzI5MktmMzNPeXBhV2xySlFLUFFIcDlQNTU3bTV1YUdabVpsZXZWNWZuMGdraG9GZFN3enE5ZnJEZHU3Y2VYaEZSY1VmOHZMeS9tdDRlUGg3c2l3bkFDak5adlBwd1dEd1dTUm4zaEVkYWhTckhRQVJFUkVSRVJFUkVSRjk5T2oxK3FNamtjaWJXT0hMODRxS2loY2NEc2U5d1dEd0paUEo5S21Ta3BLZnBKMVcxdFRVL04xcXRWNENBQU1EQTlkaVZ5Smx0eDlabHVXTU9yUzJ0cTdMVE00Y1FQR1ptWmx1QUFaSmttSUhRV3dxbTgxMkdRRGRVZzIxV3UyUlRxZnpEd1VGQmQ5YzdMelZhdjJDSkVtcEdXT3h3Y0hCVzFRcVZZRW9pc1ZhcmZaait4T2NKRW5oMXRiV3c5Si9KRW5LbklFbUZCWVdmdHRtczEzajkvc3ZCaUQxOXZaZVZsUlVkS2ZCWURocGtmc29XVWtNNFhENDFjbkp5VWZTNjFwYVdpcGFXbG9xQUNSeWMzT3ZqVVFpWTRsRUlqZzVPZmtFQU9qMSttTm1abVoyaXFKWVVWSlNjcS9mNzc4QXdNekF3TUNWZVhsNS82blJhR29rU1pyV2FyVVdoOFB4Vyt6OXU3L3N6NGZvWU1XWlIwUkVSRVJFUkVSRVJMUmlCb05oUXlnVWVpTlZsbVY1dHJXMWRWMW11OHhsNndZSEIyK1luNStQeHVQeGdOdnQzdUx6K1Q2YmRqcmg4L2t1cnF5c2ZIbDJkcllyRkFxOXVaZWw0U2JUNjEwdVYrT0J1S2RGbHRqYlRYWjJ0bWQrZm40RUFEN3MyTkxwZExxRy9QejhXL2FSa01wTlh2czFwVkpwSGhrWitlbm82T2lEK2ZuNU40aWlhSTNINDBFQTBHZzBiZ0J5UEI3M0pjY3RMQ3NyZXlFUUNOd2t5M0pzN2RxMXIzZDJkcDRHTExvZkZBQkFwVkxsdTkzdVRwVktsWitxVzJybWtVYWpxYmJiN1hmcjlmcjFuWjJkcDBVaWtTWUFpTWZqN1Q2ZjcxeW4wN2xwZEhUMHZzSEJ3VHNBaEFCa09aM08xOGJHeG40MVBEejh2ZjE4YktsMzRXYU5SbVBYNlhRTk9UazVvNElnaUxtNXVWY09Edy9mYjdGWUxwcVltSGpVYURTZUhBZ0V2aDZKUkxZQlFDd1c2K3ZyNi91S1NxWFN4dVB4THIxZS8rbjUrZm5CdlYxb0daOFAwVUdQeVNNaUlpSWlJaUlpSWlKYUtZWEpaUHI0ME5EUVQvWnlYZ1FnNjNRNlczS1BvQVdwRi9KMnUvMitxYW1wRnlPUlNDZUFIRW1TWkFDSVJxUC83T3ZydTd5Z29PRDdvVkRvMkxTdVpnQUpqVVpUbEVna3B0TEhiRzF0OVI2SW0ycHFha29sT0JiMlBES1pUSjkwT0J5L2tTUnBTcTFXMndjSEIyOWJwT3NISGxzNm85RjRUREFZM0xTMzg2SW9tdVB4ZU52dzhQQmR5ZGszRWdDTWo0Ly9wcnE2dWttU3BEZ0FDSUtnSGh3Yy9BNkFoRmFyUGNMcGRENHhOVFgxOU9qbzZNOEJRSktrUkRnY2JnWjIydzhLWHE5M1ljWk5iMi92bFJNVEU3L0t5Y2xaU0FLbVpoNEJNQUNZQlpEdDhYZzZBS2hMUzB2dnQxZ3NGNFRENFRmYTJ0cTh5UmxkQzBLaDBOL2IyOXVQS0NrcHVjL2o4ZlIzZDNlZkZncUYzdWpwNlRtK3RMVDBMMnExT3FlL3YvLzZsVHd2ZzhGdzBzek1UR3Nxdk5IUjBaOU9UVTA5NDNRNi85VFIwWEd5Mld3K3JicTYrbFcxV3AwN09qcjZJSUNwekRFbUp5ZC9Ed0FqSXlQL1UxcGErcXZoNGVHOWZmZVgvSHlJaUlpSS9pMTV2VjdaNi9YS2RIQklmUjZyL2IwZ0lpSWlJcUpEaDFhckxhNnVydDRLUUoycWEyaG9tRWtkRzQzRzArcnE2dnByYTJ2OXhjWEZQMDNWZXp5ZVlPcFlGTVcxQUF4MnUvMW42OWF0aTlydDlnY3lMclBia2w5bXMvbHNqOGNUcksrdkg4L0x5L3ZxVWpFbWx3M2JnOVZxM1FoQVdPU2Vqa3d2aTZKWWtUelVhRFNhYXAxTzU5VnF0ZmJGeHZ5Z1k4dmtkRHFmTUJnTUp5elJiRVZibG1SblozK21vS0Jnc2NRWTh2UHpiMGt2MjJ5MnEvWTFWdXB6ZGpxZFQ5YlYxUTI0M2U2dXdzTENXd0ZBcjllZmJEYWJUMTlPVEVhajhUaWtmY2NBRk9qMStvOHZwMitLMisxdTAycTFkcDFPZDNoNmZXbHA2WU81dWJuWEpZdENTVW5KUGRuWjJmOW5PV1BxZExwQzdPUDVMdlB6b1E4UTM0VzhmMHYrRHhFUkVkRktwWDQ1Yjk2OGViVkRJUURyMTY4SEFEUTJOdkwzUGhFUkVSRVJyYXFzckt5eW1abVpudFdPZ3dpNzNvMHp1WENJU3IyYjRydVEvYmVpN0RNUkVSRVJFUkVSRVJIUi9tTGlpQTRpVEJ3UjdRT1RSMFJFUkVSRVJFUkVSRVQwYnltNURCNW5weEJsWVBLSWlJaUlpSWlJaUlpSTNoZFJGTmN1dFEvT0FaYXYxV3FMMDM4QTVCMmdzZlBLeXNvZVJkcTcwN3k4dkJ0Tkp0T3BpelhXYXJYRnRiVzFmZ0RHVkoxR28zR3RYYnYyNzNzWlgxbGJXK3N6R0F3YjBpdjFldjI2cXFxcU53OUEvSHVqdGxnc0Z3RElXVWtubTgxMitWSnQ5SHE5SnkzMmhlZVdYRHBNdFVnWFZYVjE5UllBbHNYR3E2cXFlbU94eTZUdlMrVndPTzQzR28zSEFJREJZTmlRblozOWlhWGlYTXphdFd0ZkJxRGNuNzVFaDdMRi9zVWxJaUlpSWlJaUlpSWlXcmJjM056TE5CcU5jMnhzN0JkTHRhMnJxK3VmbTVzYjJsY2J0VnFkMzl6Y1hBd0FOVFUxTzVWS3BSRUFFb2xFY01lT0hiVzF0YlgvbUp1YjIyMEpQSlZLbGQvUzB1SUNnSFhyMW9XWEU3Y2tTVFBidG0yekZSUVVmRWVyMWJxMVdtM3R5TWpJejBSUmRGVldWcjdVMGRGeHV0dnRibFNyMVVWemMzTmpBT0t6czdPREhSMGRKNmJHTUp2Tkd5T1J5RnNBUXFtNm5KeWNNNUoxZTdEWmJKZXAxZXJDNHVMaW42YnFZckhZTm9WQ0lZcWlXT0Z5dVpwUzlkUFQwODhFQW9GYmxuTXZTeWtvS0xpbG9LRGdHenFkN282QmdZRnZaSjVmdTNidFB3UkJFRFByZFRwZG5jMW11eWF6Zm1obzZOdkJZSEFUQUdSblo1ODlQei9mQndENStmazNKeEtKeWRIUjBaL3ZMUmFyMVhxaEtJcHJYUzdYeXdEUTE5ZjN4VWdrc2pWMVhoVEZza1g2Zk5acXRWN2MzdDUrVXZLYVo0eVBqOThGQUpJa2hSd094MlBaMmRsLzhmdjkvd2tnQmdBZWp5ZVlQc2JXclZ2TmU0dHBmMm0xMmlLWHk5VzdrajVidG16aGUzazY2UEZMU2tSRUg1ajE2OWV2ZGdoRVJFUkVSRVQwQWRCcXRVZFdWVlc5bUNvcmxjcnNSQ0l4bGZteVBsM0dpL3Y1RlZ3dWtaWkkyZzRBc2l6SDJ0cmFUa2h2NUhhN1cxUEhUVTFOaG93eDhyMWU3MkJqWTZNU2dKUjVnVWdrOHBiVmFyMTQrL2J0WlFCeXJWYnJGeUtSeUp0R28vRWtBS3FkTzNjZUZvL0hPd0VrYW1wcWRpUzdLZXZyNjRlVlNxVkpsdVhaK3ZyNk1RRFl0bTJieldLeFhKQ1ZsVlZsczltK2xMckd6cDA3dlFBU2E5YXMrZktPSFR1cXk4dkxuOTZ4WThlSkFFWk5KdE9uQ2dzTGIrL3Q3YjNFWURDY0dBZ0VibHpCODFtU3hXTDVqOXpjM0tzNk9qcU9LeXNyKzJNb0ZQcmI5UFQwaStsdDJ0cmFqbGlzcjhmakNiYTJ0cTdieC9DQ3hXSzV1Syt2N3hvQU1CcU5KdzRPRHQ2MmovWUdtODMycGFhbUpvZFdxNjJ3MiswL2prUWk3VXZkZzlWcXZYSmtaT1NIQUtEVmF1MEtoU0lySEE3dkJJQm9OTnJZMHRKeWVFbEp5UzFJVzRKT3FWUm1OelkyQ3NEQ0xLZ0RMaGFMRFN5V0RISTZuVStwMWVyOHRyYTJZejZJNnhKOTBKZzhJaUtpQTA2VzVYY0ZRZmpZYXNkQnU5bSsyZ0VRRVJFUkVkR2hJeGFMdlpOS0JwbE1wbE50TnR0bDNkM2RaeWRQSy9WNi9ZbVJTT1F2ZSt2ZjJ0cDY1TjdPQWJ0bUorM3J2Q0FJV3BmTDlkNXk0OVhwZEttbDFQWklIQUhBOVBUMDg3SXNSd0VrQU13TGdxQU1CQUszSmsvZlpiRllQcWRXcTIxOWZYMWZUaHREVUtsVTFzYkdSbTJ5clBSNnZXR0R3WEM4SkVuaExWdTJaS1hHOTNnOEU0SWd6T2ZsNWQzYTM5OS9mVHdlN3dvR2cwOVpMSmFUSnljbkg1MlptZkVOREF4Y0Z3cUYvbUd6MmE3RXJ2ZTJLMG13N1pYSlpEckZicmYvdHFlbjU3eFFLUFNXeitlN3FLeXM3TEdlbnA3enBxZW4vNXpadnFHaFlTWVNpU3c4VzRWQ1lVaGZUazhVeGRKVU1pODF2aWlLcGNteHJBYUQ0ZGl5c3JJSFpWbE9BRUJ0YlcxbnFtMGdFTGpCWURBY285Rm9TbHd1MXd1aUtKWW5Fb2xKcDlQNVdIZDM5K2tORFEzeGVEemVvVktwOG1wcWFyYUxvbGkxWmNzV0RRQVlESVlqdFZydEF3Nkg0OWVDSUNnVkNvWE80L0dNWjhhZms1TnphVHdlNzI1dGJmVm1udFByOWVzcUtpcGV6NnozZUR4akFORGUzbDRmaThYOHkzKzZpek9aVEo4eW04MW5kM1IwTUhGRUgxbE1IaEVSMFFHM1pjdVdSZjlhNmFNbTlWZEpxYjlTSWlJaUlpSWlvajJvOC9QemIrenI2enMvclU2N2R1M2FsL2YxMzFJdWwrczlyVmJyaWNWaUMwdVZaWmJUS0YwdVY1TW9pbXREb2RCekRvZmpma21Tb3JJc2gyZG1aam9GUWRDS29sZ2t5N0xlNFhBODFOdmJlM0htQUpJa2liSXN6KzB0SHJmYjNhblJhT3h1dDd0VEVBU0ZXcTB1Y3J2ZG5YMTlmVjhCZ0tHaG9kdnk4dkp1QkdDUkpHa21vM3VxckFLQW5KeWNpd0tCd0hjejJxZ0VRWWozOXZaZVZsVlY5VXBKU2NuUEFjQmlzYUN3c1BBN29paVd4K1B4cmxSanI5YzdkeUQrV3pRM04vZTZvcUtpMjMwKzM0V3BSTkgwOVBTZmUzdDdMM0U2blU4T0RRMzlhR2hvNkR2WWxUVGJMd1VGQlRjbER4TjVlWGtYalkrUFArRDMrNjlJM29lOGZmdjJDcVFsd2lZbUp2N2tkcnRQYlcxdFBheW1wbWI3amgwN2FsTXp5bVpuWi90MjdOaFJXMWRYMTU5Y250Q1g2cGYrUEJ3T3g2L2o4Ymh2YUdqb3YxY1NheVFTYWNwY3VzN3I5Y3BidDI2MTRRQWw2d0JZN1hiN0w0UEI0S09oVUdqUnBRdUpQZ3FZUENJaUlpSWlJaUlpSXFMOVVsaFkrTTNCd2NFZnhHS3hnZVcwdDl2dHYxUW9GSHI4NjBWOTVndjdlUUJJdGdFQWRIVjFuUmFQeDd0cWFtcTJkM2QzZjhibGNyMnpZOGVPYWdCd3VWenZBRkMxdHJZZWxpbzNORFJrSm5jQVFCQUVRYjNZT1ovUDk5bVdscFlLdDl2ZG10d3pTVXc3bmdmd1U0dkY4bm1iemJZeE56ZjNpcEdSa1IvczZ4NzlmdjlWeGNYRlAxWXFsY3BnTVBoMDh1S3FXQ3dXQnpEYjN0NStYRVlYbGRmcm5XdHBhYWxJVlRRME5LUS9GNHRXcTlWakJXUlpWaGNYRjkrcjFXcnIyOXJhVG83Rll1OENzSG05M3RIR3hzYmNZREQ0ZEh0Nys0YXlzcktuckZicmhZT0RnOStZbUpoNEFnQ21wcVplNk83dVBpczFsc2ZqQ2JhM3R4K2JLanVkem1kU3gyYXorU3lWU3JWbUlWQ0xaV05mWDkvR0pjS0xyT1JlRnFIS3pzNCtyYnU3K3pQNzB6a3JLNnRNRUlURWdaaGh0QWhGUlVYRjcyUlpuakdielo4RDhMV2NuSnhQVDB4TVBBVmdyMHM2RWgyTW1Ed2lJaUlpSWlJaUlpS2lGY3ZPenY1RWZuNytUWUZBUU9sd09CN0t6czQrTmYxOGFnOGdZTmMrUUFEZzkvdXY5UHY5VjZiT3B5OWZsMWxPS1NzcmV5cHp6NTMwWmRTQWhTUVNBQ0I5dWJpVXZMeThyeFlWRmQzWjA5TnpYaXFoc3c5eFFSQ0Vnb0tDVzhQaDhBc0FNRGs1K2ZEazVPVERpelZPdjgra3hNakl5SDFyMTY3OVN6d2ViNHpGWW4yQ0lLZ0J4QUdndkx6OGp6cWRicjBrU2ZIMFRtNjNlMkY1TjBFUWxLbGp1OTErcDgxbXUyU0ptSGN6T2pwNlp5S1JHRzl1YnE0RE1MRlltK1ErUWJXRmhZWGZCR0RRNlhUcjdYYjdMNEZkTThOUzdSUUtoU0c5TElyaVFwTExhclZlMXQvZmYzVjVlZmxMQU9EMyswK05ScU9CcGVMVGFEVEZMcGZyUGJWYVhlNXl1ZDRUQkVHN1ZKOFVpOFZ5aWtxbHNsVlVWTHc0UHo4L2tuNU9yVmJuOS9YMWZXVnNiT3lYcWJyTXp5Y25KK2NTbFVwVjZ2ZjdOeTczbXNzazJPMzJYK3IxK28rMXRyWWU1WGE3VzBWUjFGc3NsdE9MaTR1LzI5L2YvL1dKaVlrSEFId2dleThSSFdoTUhoRVJFUkVSRVJFUkVkR0s2UFY2VDE1ZTNuOERVQUJBeGxKeEJxL1hHMG9sak5LbEpTRlVTcVhTbEo2VVVDcVY1dXJxNnEycDVlWGk4WGhuVDAvUDUxTG5SVkdzcUtpbytITi9mLy9YdytId0d3Q1FuWjE5b2lSSnNWQW85Q1lBR0F5R0V4Y0pWMld6MmI0ME9qcDZaMjV1N3JXTEpZOUVVYXhVS0JTR3NyS3l4ME9oMEN1eUxNL285ZnIxZzRPRHR5a1VpcXowUFpoVUtsWCtsaTFiakFEbWdIOGx4cENjUVFRQXM3T3pPMFpIUi8rbm9LRGdaOTNkM2VjSWdxQkNNbm1rVXFuV05EYzNWd01JcC9kTG4zbGtNQmhPU2gzNy9mNk4rNUhvVUdBdit6dGxpQVFDZ1J0VGhkUU1yblFlanllWVhsOVhWemVVT2c0RUFsZkdZckdGWjFOZVh2NXVadis2dWpwZjZqZ2VqL2UwdDdjZk56czcyNTlhdGk3MVR3RFFhRFFsTlRVMTIxTjdIa21TRk00Y3oyYXpmV1ZvYU9nSEZvdmw3SmFXRmcrQVdQSlVyc2ZqYVF1SHd5K210MDk5UHFtbDZRT0J3TTg4SGsvM3lNaEkyY3pNVE04eW50RnlLTzEyK3owV2krWGNqbzZPajhmajhiYmsvVWE2dXJyT01Kdk5aNVNVbE54anM5a3U5Zmw4Vjh6T3p1NDRRTmNsK3NBd2VVUkVSRVJFUkVSRVJFUXJvbGFyU3dPQndFMVZWVld2cktSZk1nbGhxcWlvZUd4d2NIRFQwTkRRdDdWYTdSR3hXT3dmZHJ2OVp6cWQ3c2llbnA0TDQvRjRlMmJmZUR6ZTJkblorUm0zMi8zUFZKMUdveW1kblozMXBiZHJhV21wQnpDYktoY1hGOTh1U1ZLOHI2L3YvMVZWVmIyZWs1Tno3c1RFeE9OcFhRUzczWDZmUXFFd2pJMk4vVFFVQ20zTnpjMjlabTV1TGdBZzN0emNYSncrZmpKNUVrY3ljYlkzUTBORFA4akt5aW9Da0lWZGlaeFVUTE51dDdzSjJMV2NuVWFqY1FDN3p6d0NBRkVVeXhzYkczWDRWM0prSlphVE9OcU55K1ZxV3F4ZXFWUWEwOCtwVkNxcnkrVnFHaHNidTN0c2JPeis5TGFaejhycjljck56YzJsMkgxNVFtRnZNNDlHUmtaK1BEQXc4STNVbmtjQWxPbmpHUXlHNDNVNjNjYzZPanJPU3lRU1V5VWxKYmYzOWZYOUp3REI2WFQrY214czdCY3pNek85Uzl6cXhNakl5TjBhamNaMWdKSkhPWldWbFk5bFpXWFZkSFoySGgrTlJ2Zll0eXNZREQ0ZERBYi9hcmZiNzZxdXJuNW42OWF0WlFER0Q4QzFpVDR3VEI0UkVSRVJFUkVSRVJIUmlpeGo2YmZGaUZhcjliejgvUHh2aHNQaHY1ck41azlIbzlGL2xwYVdQdFRWMWZVNWc4RndjaXdXMjE1UlVmRjhLQlI2WTJKaTRqZmhjUGpOakRIbWtuc1JRUlRGU3FmVCtRZFpsbWQ3ZTN2UGpNVmlmUmx0aGNMQ3dsdHROdHMxSFIwZHh3S1FlbnQ3TDZ1cXFucHRkbloyTEJ3T3Y1cHNKM2QwZEp6b2RydGJRNkhRM3dIa0tCU0tyTkhSMFh0Y0x0YzdTcVZ5WVFaVlMwdkxrWUlncEdiMTdETjVCQ0ErTXpQVERXQ05KRWtMQ2FDMnRyWVRrb2ZhaW9xS3gyZG1acHBOSnROcDZUT1BBR2dhR2hvaTJML0UwWDRaR0JpNHRxaW82SzdNZWxtV1pXVHNUWlc1ak9BSzZXT3gySTdGWmg0TkRBeDhJOVVvT3p2N002SW9yaGtaR2JrM1dhVXBLU201ZTNCdzhMOEJqQThQRC8rd3FxcnFsZno4L0Z2VWFuVytVcWswRFF3TTNMS2NBQVlIQjI5ZVFid3FtODIyY1d4czdQY0FvcGtuRFFaRG9TUko4ZWJtNXZVQWh2YnN2aURvOS9zM2pveU1mQnRNSE5GSEFKTkhSRVJFUkVSRVJFUkU5SUhUNlhTMUpwUHBOSi9QZDA0a0V2R2J6ZWFUbEVxbENRQlVLcFY1YUdqbzFvbUppYjhBbUZtelpzM0czTnpjcThQaGNMTlNxY3pPejgrL1hxMVdsOWZYMS91M2JkdFdZTFBadmlnSWdscVc1Y1RBd01CMVRxZno1YjYrdnY4N1BUMzlIQUJvTkpwcXU5MSt0MTZ2WDkvWjJYbGFKQkpwQW9CNFBON3U4L25PZFRxZG0wWkhSKzhiSEJ5OEEwQW9HYUk2SnlmbjB2ejgvT3ZqOFhpM1Vxbk0wbWcwbGR1MmJhc0JNQXdBV3EzV25rZ2tRdW4zdFc3ZHVqMldWa3VYblozdHlkeWJ4MmcwSGwxU1VuSi9OQnI5cDgvbnU5cnI5YWJHVUFDUWREcGQzZno4L1BEN2UrSXJFd3FGM3R6THNuV1Q2ZlV1bDZ2eC9WekhZRENVSm1kMVpjclQ2WFNGYXJYYXBsQW9kSHE5dnM1c05uODJsVHdxS1NuNXNTUko0WkdSa1o4bTI4OEhBb0Z2VmxaV3ZpSkowbnd5UVRpZk9hakg0d251TFphc3JDeUhMTXZ6QUJKN2E2UFQ2UnJ5OC9OdnlaeGxsUklPaDdlSHcrSFQ5blhQNlE3Z1VubEVIeWdtajRpSWlJaUlpSWlJaU9qOXlLMnJxOXVTWGpFM056ZVF2azhRc0d0SnMvSHg4UWNjRHNmdkU0bkVXQ2dVZW50NmV2b2xRUkEwaVVSaVJLL1huMXhlWHI1UnJWWmJZN0hZanA2ZW52TXNGc3NGQUtCU3FZcDdlbnJPRkFSQmNybGNteWNuSjM4elBEeDhsOVZxdlR3VUN2MjlzN1B6akxLeXNnY0xDZ3B1bXB1Ykc4ek96ajRqSEE2LzBkYlc1azNPL2xrUUNvWCszdDdlZmtSSlNjbDlIbytudjd1Nys3VFMwdEpIWm1kbi9STVRFMDlPVEV3OEJVRGxjRGp1bXAyZDdiWmFyWjhzTEN5OFhaS2tXYVZTYVE0RUFqZWtqOWZVMUdSSUhpN3NlV1F5bVQ3cGNEaCtJMG5TbEZxdHRnOE9EdDRHQUVhajhiUzh2THhyUkZHczdPL3Z2M0ZxYXVwSnBMMmpyYTZ1YmhKRnNVS1c1ZG1ob2FGdkhhRFBaMytZQVNRMEdrMVJJcEdZU2ovUjJ0cnFmVDhENi9YNmsyT3gySHNBME5mWGR5TUFDd0E0SEk0ZldxM1dpK2JtNWdhbnA2ZGZtcCtmSDQ3SDQ5MWFyZmJJWkNMcHJNN096cU1BV0d3MjIrbFdxL1ZDbFVwVjR2UDVMbEVxbGJyeTh2Sm5vOUhvbG1BdytGZzBHbjB0Rm92MWpZeU0vTFMvdi8rckFKQ2JtM3R0S29iUzB0TGZXeXlXY3dISUV4TVREd0tROXhhdjBXZzhKaGdNYm5vLzkweEVSRVJFaHhDdjF5dW5OdFFrSWlJaUlpS2lQV1h1MDdNTVJnQjZBS2lxcXZwclhWM2RVRWxKeWIyWmpiS3lzaHpKdzkzMnZCRkZzVktyMVI2WkttZnMweU5rWjJkL3htUXlmZEpzTnArK3JHQ014dU1BcUFFSSsyaW14SzVraWhVWmY0eWZIa3N5dnRUU2N4cU5SbE90MCttOFdxM1duanB2dFZvdk5wdk5aMlNNbzF4cTl0SUJZa2wrWHBhbEdwck41ck05SGsrd3ZyNStQQzh2NzZ0THRiZlpiSmN0Vm0rMVdqY2k0OW5hN2ZaZmlLSllCUUQ1K2ZrM1ZGZFhiMW16WnMzVk9wMXV2VWFqY2UwV3NNVnlnZFZxdlVnVXhRcU5SdVBTNi9XZWRldldSU29xS3A3UHpzNCtCN3MvUjExdWJ1NTFOVFUxT3dvTEMyOWRLdVprWEVzdFBRaW4wL21Fd1dBNFlSbmo3YWFob1dFR1FONUsrOUdCd1hjNlJFUkU5SUhoLzlFZ0lpSWlJaUlpT3Vob1Z6c0FPdmp4bmM3N3QyUm1sWWlJaUlpSWlJaUlpSWpvSUJGYjdRQ0kvaDB3ZVVSRVJFUkVSRVJFUkVTckxqczcreE9ySFFOOXRPbjErbzlqMzBzUUV0RXlNWGxFUkVSRVJFUkVSRVJFK3lVM04vZWFnb0tDbTlQcktpb3FYZ0dnU2F0YWsveW54dUZ3UEtUVmFvc1hHOHZwZEQ2N0h5RVU0SU45eDVtdjFXcUwwMzl3NFBheHlTc3JLM3NVYWZIbjVlWGRhREtaVGoxQTQrOHZkZHF4MW1LeFhMQ3Z4bWF6K2V5c3JDeG5acjNENGZpMXdXQTRmcm5YVEY0blp3Vng3bUh0MnJVdkkyT2ZMTDFldjg1c05wLzFmc2JkVHgva2Q0Zm9BNmRhdWdrUkVSRVJFUkVSRVJIUjdyS3lzcHg1ZVhuWGQzVjFIV08xV2krS1JxT3Z4bUt4QWFQUmVBd0FoZEZvUERZL1AvOVdRUkQwN2UzdFJ3T1lreVFwN0hRNjMranE2anFwdExSMFUvcDRnaUJvWEM1WFU2b2NqVWIvNXZmN3IvTjZ2ZExjM0Z4QW9WQVlKeVltSHVycjYvc3lBQmdNaGcyVmxaVXYrZjMreThmSHh4L0tqSyt1cnE1L2JtNXVhRi8zb0Zhcjg1dWJtNHNCb0thbVpxZFNxVFFDUUNLUkNPN1lzYU8ydHJiMkgzTnpjejNwZlZRcVZYNUxTNHNMQU5hdFd4ZGV6ck9TSkdsbTI3WnR0b0tDZ3U5b3RWcTNWcXV0SFJrWitaa29pcTdLeXNxWE9qbzZUbmU3M1kxcXRicG9ibTV1REVCOGRuWjJzS09qNDhUbGpMOFlyOWNySnhLSnFhWGFLWlhLN01iR3h0UnNuYXlhbXByRy92NysvNXllbm41UnE5WG1scGFXUGpBNU9mbTd2ZlhYYURTbGVYbDVON1MxdFIwTklKR3FENFZDTDFpdDFrdkM0ZkRmbG9xaG9LRGdsb0tDZ20vb2RMbzdCZ1lHdnJGWUc0L0hFMHd2YjkyNjFielV1QUJnTnBzdm5KdWJDNlRLMWRYVld4VUtoVDVWRmdSQlBUOC9QOUxhMm5wNHF1N0QrTzRRSGV5WVBDSWlJaUlpSWlJaUlxS1ZNcFdXbGo3bTkvdXZqc1ZpQXpxZFRsRlVWUFMvbloyZHB3SkFkWFgxMjdJc0M4UER3eithbkp4OEFZQU1BSDE5ZlZmYjdmYi8wV3ExUjdlMnRxNUxIN0Nob1dFbXN3NEFFb25FZEhOemM3SEQ0ZmgxTEJiYmxxeTIyZTMyZXpzN08wOTBPQndQeDJLeEhkRm85TDFGNHB4ZndUMGwwcElCMndGQWx1VllXMXZiQ2VtTjNHNTNhK3E0cWFuSmtERkd2dGZySFd4c2JGUUNrREl2RUlsRTNySmFyUmR2Mzc2OURFQ3UxV3I5UWlRU2VkTm9OSjRFUUxWejU4N0Q0dkY0SjRCRVRVM05qaFhFdnFpdFc3ZmFrUFlNU2twSzd1N3I2N3MyclluSzYvWE9wWlZuZkQ3ZnhSVVZGYzkzZDNkL2JtNXVia0NTcEgzdU1UUXlNbktYMld6K2JHNXU3dFg1K2ZrM1pKNnZxNnZyVHgyUGo0Ly9OaEFJZkQzOXZNVmkrWS9jM055ck9qbzZqaXNySy90aktCVDYyL1QwOUl1WjQ2UW51Ynhlcjd6a3plOGltTTNtTTFwYVdvN3plRHpCclZ1M21uZnUzT2xKYjJBMEdvK3oyV3pYTHRMM0EvM3VFQjNzbUR3aUlpSWlJaUlpSWlLaUZTa3FLcnBGRk1XcWdvS0NtNHFMaTMra1VDaXlsRXFsTlNjbjU3TUE0UGY3cjQ5RUluOEJBS2ZUdVdsc2JPeVgwOVBUYndHUS9YNy9sd0Nnc3JMeU5hVlNhVW1ObVRuektET1JaRFFhVHg0ZEhiMFpnTm5sY3YxcGJHenNnVkFvOUZadmIrL0Y1ZVhsVC9mMjlsNDJQVDM5UW5xZjF0YldJL2QxSCttSmpjVUlncUIxdVZ5TEphVVdwZFBwVWt2UTdaRTRBb0RwNmVublpWbU9ZdGNNblhsQkVKU0JRT0RXNU9tN0xCYkw1OVJxdFMwNXUyclJNZDRQcTlXNk1TTjV0SWRvTlBwZVYxZlh5WkZJcE1Ob05CNmVTQ1RHbHhoVzZ1M3R2U2dlajQrTmpvNytmTEVHUlVWRjN4MFlHTGdUd0doNnZjbGtPc1Z1dC8rMnA2Zm52RkFvOUpiUDU3dW9yS3pzc1o2ZW52T21wNmYvdksrTDZ2WDZkUlVWRmE5bjFuczhuakVBYUc5dnIxZXIxZFVLaGNJSVlBalk5VjNVNlhRTjZlMFZDb1ZPRUlRc2w4djF6L1RaUngvMmQ0Zm9ZTVBrRVJFUkVSRVJFUkVSRWEzSXdNREFqeVluSngrVlpYazRGb3VOQXBnUlJiRkNwOU1kSVVsU1hKS2s5bVJUVWF2VnVoT0pSTUJnTUJ4V1dscjZ3TmpZMk4zeGVMdzFQWEcwR0pmTDFaUktJSW1pdUhaK2ZuNHNrVWpvcXF1clg0ekg0MjBqSXlNL0FvQlFLUFNteitjN3I2eXNiRk13R0h6TzcvZGZDeUNjSE9NOXJWYnJpY1ZpVzFQalpwYlRLRjB1VjVNb2ltdERvZEJ6RG9mamZrbVNvcklzaDJkbVpqb0ZRZENLb2xna3k3TGU0WEE4MU52YmUzSG1BSklraWJJc3p5MHlOZ0RBN1haM2FqUWF1OXZ0N2hRRVFhRldxNHZjYm5kblgxL2ZWd0JnYUdqb3RyeTh2QnNCV0NSSm10bm5oN0FNT3AydW9ieThmR0Y1UUlWQ29VdFBlalEzTngrZTFqeXZvYUZoSUwyL0lBZ0NBS0dob1dFK28xNjVmZnYyNnRuWjJWWUFTTTZXQWdCVGNYSHhiZjM5L2Q4QUVBRUFnOEZ3ZkU1T3poY0dCZ1p1U3g4ak56ZjN1cUtpb3R0OVB0K0ZxVVRSOVBUMG4zdDdleTl4T3AxUERnME4vV2hvYU9nN1NGc0tMMTBrRW1uS1hMck82L1hLNmJPdFNrcEtIazQvMzkzZGZaWk9wenVzb0tEZzVxNnVyalAzOXR5QUQvKzdRM1N3WWZLSWlJaUlpSWlJaUlpSVZtcW9xcXFxYzJabUpwVTBRRlpXVm5sVFU1TXhLeXVyek9sMC9qV1plRUE0SFA1ckpCSnBCaUIzZFhWOXptNjNmNit0cmUwbms1T1R6eTczWWdhRDRZaG9OTnBzc1ZqT2owUWliMmRuWjMrNnJxNnVQN2xIMEFDQS84L2VuY2MzV3RYN0EvODgyZmUwVGRKMFNkTTI3WFRTcG0xQ2VFQnlBQUFnQUVsRVFWU21HVFpaN2dqSTVZTElEcUlpSWdJcW9LRElCUVVVUmE2Q0lvdUNzZ2lpWEdRUnVPd2dzdjBBVVpaMnBwMTJ1azI2cEd1NnBjMmVObmwrZjB4VE01bTAweGxnRnZ5OFh5OWU4NXpsT2VjOFNYd0p6M2ZPOTJCbVp1WmhBRklBRWJ2ZGZ0Zml1VGJwb0VkMkNySUZBTWc4KzJicjFxMG54T1B4clhWMWRadTlYdS9wVHFmekh4MGRIYlVBNEhRNi93RkExdG5aZVVDNjNOVFVsQ3U0SXdpQ0lNL1YxdC9mZjBaN2UzdTF5K1hxWER6M1JwbHh2UURndHZ6OC9DK2F6ZVp6TFJiTGhYNi8vNmJWZmo3TGlVUWlMZWwwYW1xMXVzemhjTHplM3Q1ZWxkRWw4LzN3ZUV0THkzYnZpOHZLeW40dGltSnlhR2pvc3N6NmRldldoU1VTU2F5NHVQanF3c0xDS3lRU2lhcWxwVVVGSUNhUlNOUzF0YlZ2OWZmM2Z5NGFqWTZVbHBiK2JHeHM3QVlBVVFCUXFWU1ZOcHZ0VHJWYTNkalYxWFYwTkJwOUY0RFo0L0ZNTkRjM1d3S0J3RlBkM2QwYktpc3JIemVaVEdlUGpvNytZSHA2K3JGY3o2ZFNxU29GUVVoR285SEI3RGFqMFhnYWNxU2VzMWdzbCtyMSttT3lkdzVOVGs3ZVB6bzZldTJlK08za2VoYWlmUTJEUjBSRVJFUkVSRVJFUkxUTEpCS0pOak8xWEhwM2lzVml1YXkxdGRXY3JsZXIxWWRnOGN5amFEVDZUbGRYMTVIcGNsMWQzUmJrM2xraVRiOThCNENwcWFsSHJWYnJWUU1EQTdlRXcrR2xuUjlOVFUyeGRIQWswK0RnNE5jSEJ3ZS9EZ0NOalkyVG1Tbklzc3RwbFpXVmoyZW55cXVwcVhrcnM1ejU0bjh4V0xJZHE5VjZXV2xwNlMxOWZYMmZEd1FDVCtWNHJreHhRUkNFNHVMaTYwS2gwQXNBTURNejgrRE16TXlETzdsdnQyaTEybU5sTWxsSlhsN2VxWUZBNElsVjNDSVlESVlUZkQ3ZkpYbDVlU2NIQW9HWHNCZ0FFZ1JCR1l2RjRxT2pvemVNam83ZWtCRXNTd3dPRGw1WVdGajR6YXFxcXJkbloyZWZUU2FUc1ltSmlUdlRnMW9zbG04bGs4bXB0cmEyQmdEVHVTYU9SQ0xON2UzdDlTVWxKZGNDV0RwWHFyR3hjVEt6WDBGQndWZGtNbG5GNE9EZ3VkbGpTQ1FTeGVqbzZBOHJLaXIra3E3VDYvV0hHd3lHb3padTNGZ0FZTDZwcVNtUy9UM3VpZDhPMGY2QXdTTWlJaUlpSWlJaUlpTGFMWmxudWdpQ0lBVUFxVlNhQndCYXJkWmRYRno4TTUxTzkra3RXN1kwTHFZMms1ck41Z3NtSnlmdkFaQlVLcFdWdVlJdzY5YXRDMlZWeFNZbUp1NG9LQ2c0MytGd25KSXhwekp6QjBsNjkwakd1bVJTcWRTUXVVNnBWSnBYVzF1N0taMWVMaDZQOS9iMTlaMlZibGNxbGRYVjFkVXZEUTBOZlQ4VUNyMEpBRWFqOGNoVUtoVU5Cb052QVlCT3B6c3l4OGNoTTV2TjM1eVltTGpGWXJGY2tpdDRwRlFxMTBna0VsMWxaZVdqd1dEd0ZWRVVZMXF0ZHYzbzZPajFFb2xFbGZrc01wbXNxS1dsUlkvRmdNMkhWRkJVVkhUdDBORFExMjAyMnkvbGNubnBjdWNUcGVuMStzOUtKQkxWM056Y1gwdEtTcTYyV3EzZjcrcnFPaDVBY1BHN2ppeDNyOS92LzYxYXJUN0FZckZjTkRJeThpTmtuTi9rOC9tK2g5V2Q1eFFlR1JtNUtyTWlIWlQwZUR3aUFJeU1qTnp1ZHJ1OWZyKy9NaGFMOVdYMm5abVplU1I3SGtFUXRFTkRRMWNBaUFQUXBsS3BIVDdidmZUYklkcm5NSGhFUkVSRVJFUkVSRVJFdXlXZGlndjQxODRqQUtpdXJuNUJvOUVjTkRrNWVVOXZiKys1QVB3QW9ORm9Ha3RLU202WW5KeThDd0FFUVZBNG5jNk4yZU5LSkJKMWRsMGlrUmpUNi9XSHQ3VzEyWlJLNVpwNFBONlRzZk9vQUJtN1dCYlhaYWl1cm41a2RIVDB5Ykd4c1IrcjFlcURvOUhvUCsxMisrMGFqZWFRdnI2K3MrUHhlSGYyUFBGNHZMZTN0L2QwbDh2MVhycE9vVkJVSkJLSi9zeCs3ZTN0alFBUzZiTE5acnNobFVyRmZUN2Y5MnBxYWw0dktDZzRjM3A2K3RHTVd3UzczWDYzUkNMUlRVNU8zaFlNQmpkWkxKYUw1K2ZuUndERXMzZFFOVFEwakdGYmtPTkRVYWxVNVJVVkZVL016czQrT3pVMTljZHdPUHovcXF1cjM1QktwUVdMNmVSeVVaYVZsZjFpTVhYZS9Nakl5SFZXcXpWZVZsWjJqYy9uKzlsaW4zQ3VHOVZxdGIya3BPUjJxVlJxM3JKbHk2Zkt5OHZ2Vkt2VmRYMTlmZWRqMjFsVXF3a2NyZGEwMysvL2pVS2hjR1lIajNMTlUxaFkrRjIxV3UyeTJXdzNDWUlnbDBxbHhxd3pvR3g3NDdkRHRDOWk4SWlJaUlpSWlJaUlpSWgyUzY2ZFI4QzJYUis5dmIybkFvZ1dGUlZkRVF3R1h3Nkh3eHUxV3UyaDRYRDRMU3ltclZ1dHhXQ1VaMmhvNkNxRHdmQmZoWVdGRi9mMjluNXVzVmxhVjFmMzl2ajQrTStucHFZZUFLQTBtVXlmTHlvcXVqWVVDcjJSbDVmMzJVZ2s4bDVGUmNVZnQyN2RlcFpPcHpzNkdvMXVycTZ1Zmo0WURMNDVQVDM5aDFBbzlGYldsUE9MWnhGQnFWU3VjVGdjVDRpaW1CZ1lHRGc1R28zNnN2b0tKU1VsMTVuTjVvdDdlbm9PQjVBYUdCZzR2NmFtNXJWRUlqRVpDb1ZlWGV3bjl2VDBIT2x5dVRxRHdlRGJBQW9rRW9scVltTGlEcWZUK1ErcFZMcVU2cSs5dmYwUVFSQWtXRDdRSWpPYnplZE9UazQraEJWMkFCa01obU1yS3lzZm1weWN2SGQ0ZVBnS0FJakZZdjA5UFQzSDFOVFV2QklNQm5PbHJ4UEt5OHZ2VGFWUzRmSHg4YVhkU2VQajR6OERJQ2lWeXBwVUtoWEJ2ODRDU3U4YzA5cnQ5bHVNUnVQeGZyLy9GK1BqNDc4QmtPenM3RHpNNFhEY1YxdGIrODZXTFZzT3dFY1FFTXMwT2pwNnpXcjZwVktwVUc5djc3SHBjbGxaMlMwRkJRVmZIUjRlL2s3R21VcDcrcmREdE05aThJaUlpSWlJaUlpSWlJaDJTOGJPSThIajhTd0FRQ3FWbXArYW1ub0VpK25XOHZMeVRnc0dnODBBb05QcE5nU0R3VGZUOTR1aW1NZytLd2JZTVczZDZPam9sUXNMQzVGNFBEN2ljcmxhK3Z2N3o4aG9UdmIzOTUrelpzMmFseE9KeE5aa01oazFHQXduOVBmM254WU9od2Z6OHZLT2trcWxCZ0NReVdSNVkyTmoxMDFQVC84TlFLeXdzUEJjaThWeVVTZ1VhcE5LcGNhaW9xSXI1SEo1VldOajQyQnJhMnV4Mld6K21pQUljbEVVazhQRHc5OTJPQnd2KzN5K3krZm01cDREQUlWQ1VXdTMyMytqMVdyWDkvYjJuaEFPaHpjQ1FEd2U3Kzd2N3ovVDRYQThPVEV4Y2ZmbzZPaU5BSUtMNjVVWEZCU2NWMVJVZEVVOEh2ZEtwVktWUXFGWTA5cmFXZ2RnSE5pMmV5ZVpUQWF4REkxRzAxUlVWUFREeWNuSmUxZjZmdWJtNXQ3czd1NCtOaHFOYm5mZVRqd2U3MjVyYTZzQk1KOTFpN2F5c3ZMM1dxMzJVMXUzYmowQzJ3SkVBZ0FMZ0JrQU1vdkZjbDQ4SHZjdTlqZXZYYnYycVhnODNsdGFXdnJqWURENDJ1RGc0R1hZUHFBVjlYcTlYMUFvRkM1OHlNQ1IyKzBPTE5lbVVxbktSVkZjUU80enRKQ3hzMHRxdFZyLzIyQXduTEIxNjliREt5b3FubzdINDUzaGNMaE5vOUhVNzZuZkR0Rytqc0VqSWlJaUlpSWlJaUlpMm0xMnUvMFBlcjMrTUZFVWt3QVFDQVQrM05qWU9DQ0tZZ0tBZEg1K2ZpZ2NEcjhEUUdJd0dENHpOamIycTJXR1VnSVFOUnFOV1JDRTdkNWJoc1BoMXNXNTdwNmRuWDB4SEE3M0FpaElwVklpQUVRaWtmZDhQdDhGeGNYRlArL3U3ajU4YW1ycS92THk4b2VTeWVSa01CaDhaMjV1N3ErQ0lDaVN5YVJmcTlVZVhWVlZkYTVjTGpkRm85R092cjYreitmbjUzOEpBR1F5bWEydnIrOWtRUkJTVHFmemc1bVptVCtNajQvZmFqS1pMZ2dHZzIvMzl2YWVWRmxaK1VCeGNmSFY4L1B6bzBhajhhUlFLUFJtVjFlWEp4YUxlVFBYSEF3RzMrN3U3ajY0ckt6c2JyZmJQZVQxZWsrb3FLajRjeUtSR0p5ZW52N0w5UFQwNHdCazVlWGx0eVlTQ2EvSlpEcTJwS1RraGxRcWxaQktwWGtqSXlOWEx2ZVo2L1g2d3dLQndKTTcrMjRhR3h1OU8rdVRwbGFyeXh3T3grdkpaSEoyNjlhdFIwU2owY0YwbTl2dDdwVktwWG9BV0ZoWThQZjM5MzhGQUt4VzY5bWhVT2lONGVIaEg1ZVdsdjZ3cEtUa3B6YWI3WmVpS0NaRlVZeUxvcGdRQkVFbUNJSktJcEdvUXFIUTIxNnY5OVRWcmltVDMrKy9iV2hvNkRJQXNGZ3NsNlRyS3lvcUhzclB6ejhUZ0RnOVBmMEFsdC9WVmxSWVdQZ2xpOFZ5WVR3ZTcyNXZiejhDd0pqUDUvdEdWVlhWcXpNek00LzVmTDd2N29IZnpnOEdCZ2ErRkl2RituZm5jeUFpSWlLaXZjemo4WWpwUXppSmlJaUlpSWhvZStuL1hpb3JLN3VqdnI2KzMyYXozYlpTZjdWYWJhdXRyZDBFUUo2dWEycHFpcVd2OVhyOUNRME5EVVAxOWZXRG1XTmw3alpSS3BWckFlanNkdnZ0NjlhdGk5anQ5dnV6cHRHa2h3T2dCWUNhbXBvM0dob2F4c3JLeXU3TVhwTktwU3BmdkpSbTFpdVZ5alZxdGZxUWREbnJYQ2JCYURTZWJqQVlqczNMeXp0eHBXZk9lTFlqRnA5YldLR2JGRUFlQUJOMjhwZitIUTdIWXpxZDd0TXI5YW1xcW5vV2dHUW5TNU1zOWdNQUZCUVVuQUZBa2FPZmNuRnQrZGorR1pUTGpidllwZ1dneS9nbjE5Z0FrTzl5dVhvWHg5OGRBcFo1MXZMeThqOEIyNzVydTkxK3YxcXQvbFIySDVWSzVTZ3NMUHp1WXZGai8rMGc0MzhEOVBIZ094MGlJaUw2MlBCZk5JaUlpSWlJaVBZK2xVcFZ1YmZYUUVUN0Y3N1QrZkIyRm5rbUlpSWlJaUlpSWlJaTJtdGlzVmpmM2w0REVkRy9Hd2FQaUlpSWlJaUlpSWlJaUFoWU9hM2UvamdQRWUwbUJvK0lpSWlJaUlpSWlJaG9mMmF0ckt4OEdCbnZPcTFXNjFVR2crSDRqMm9DczlsOHdlNm16MU1xbFd2Tlp2TTNkbmZlbmZYUmFyWHVtcHFhdHhhTFM1L0JZc3F1SGM1T0tpMHQvU1VBdUZ5dXJWbE5ocnE2dW5hczdwMnhVRmhZK0QwQXh1VTY3TzQ4QlFVRloyYk9ZekFZL2d2YnpySXFWaWdVcmxXc2pZZytBaXNldkVaRVJFUkVSRVJFUkVUMGNWdTNibDFvTmYxU3FWU3N0YlhWWEZ4Yy9GTzFXdTFTcTlYMWZyLy9kcVZTNlZ5elpzMWZlM3A2VG5TNVhNMXl1YngwZm41K0VrQThrVWlNOXZUMEhBa0FHbzNtd0pxYW10ZFdNOWZHalJ0MWk1ZldrcEtTLzJsdGJYMENRSEZqWTJOYlZsZEJKcE1WTkRjMzU5eE5ZN0ZZemxjb0ZJN0p5Y25mTFRmWDJyVnIveWtJZ2pLN1hxUFJOSmpONW91ejY4Zkd4bjRjQ0FTZUJBQ2owWGpxd3NLQ0R3Q0tpb3F1U1NhVE14TVRFNzllYmk2VHlYVHU4UER3OTJReW1TbGRWMWRYdDFrUUJMVk1KclBVMWRXMXB1czdPanJxbHhsR1ZLdlY3dExTMGg4T0R3OWYvbEhPVTFaV2R2ZjA5UFNqQUtEVmFvK3FxS2o0VTJ0cnEwT24wOVhhN2ZiYk96bzYzQUNTbVhONVBCNHhrVWdNcE1zS2hhSThrVWdNQWhBejY1cWJtd1dEd2ZCZjFkWFZMeXozK1dSYjduc2wrcVJqOElpSWlJaUlpSWlJaUlqMnFveEFUVnFSeCtNWmJXNXVsZ0pJWmZjUGg4Ti9ONWxNNTJ6ZXZMa1NnTVZrTW4wMUhBNi9wZGZyandJZzI3Smx5d0h4ZUx3WFFMS3VycTRqZlY4a0Vua3Z4MXpaOGp3ZXoweTZVRlpXZHFYZjcvODFnQ2tBYUcxdE5XZDJ0dGxzdjVCS3BVWHBzbHF0UHFTbXB1YkZkRmtxbFJxVHllU3MyKzBPTERmaHBrMmI4bkxWdTkzdVFHZG41N29WMWlyazUrZWY0L1A1TGdZQXZWNS81T2pvNlBVN2ViNGRTS1hTdkxhMk5wdkw1ZXJzNk9nNEJFQ29vYUZoQ05pMnM4bmhjTHkwTktFZ1NHVXltWGxoWVdGYUZNWDVnb0tDTDJXUDE5YldWcFJkdDdONWNyRmFyWmVPalkzOUNFQXdGQXE5R2d3R1gxTW9GR3NUaVVSSGR0L05temRYcEs4OUhvKzRlZlBtdFFCaW1YVUFNRGMzOTdmbTV1YjhsVDRPbTgxMmxjVml1V3h5Y3ZLdUZmb1JmYUl4ZUVSRVJFUkVSRVJFUkVUN0ZJMUdrMDVwdGtQZ0NBRG01dWFlRjBVeGdtMDdVQllFUVpDT2pJeGN0OWg4YTM1Ky9sbHl1ZHpzOC9tK2xUV0d2clMwOUVmRHc4UGZXODA2VkNwVnBjRmdPTEc5dmQxdHM5bHVEQVFDejRWQ29mKzMyQ3dwS1NuNUg2UFJlSHA3ZS92NjlEM1JhUFFmNldDUXdXQTQzbXcybisvMWVrOWRiSlpxdGRvancrSHczM0xOMTlUVUZBdUh3KytueXhLSlJKZVJrZzVLcGJLaXJhM05saTRiREliamxFcGx4ZHpjM0VzQVREcWQ3dkRLeXNvSFJGRk1Ba0I5ZlgxdnV1L0l5TWlWMDlQVGo2em11VE9GdytGTkdjRWd1Y1BoK0hNeW1Zd01EQXg4RlVCU3FWU3VWYXZWcmtBZzhNU3VqcDJwb2FGaERBQ2tVcW1ob2FGaGJIeDgvS2E4dkx3VE5CcE5ZMkZoNFg4RDIzWVBHWTNHendIYkI0c0FvTDYrdmorcjNJV01uVWNaRmdEa0RPUnB0VnAzV1ZuWlBRQVVuWjJkaDBlajBYOSttR2NpMnA4eGVFUkVSRVJFUkVSRVJFVDdsRlFxcFJSRmNYNjVkcGZMMWF0UUtPd3VsNnRYRUFTSlhDNHZkYmxjdlQ2ZjcxSUFHQnNidTk1cXRWNEZJRCtWU3NVeWJ0VmFyZGJMVnhzOHN0bHNkNHlNakZ5alVDZ3FqRWJqcVVORFF6Y0FnRXFsS3JmWmJMOHpHQXovRlFnRW5rSHU5Nnp5b3FLaXEzdyszeGN5NnRScjE2NTkrYU5LaFZaY1hIejE0bVhTYXJWK2VXcHE2djdCd2NFTGdhWGROOVhZRml6Wmp0UHAzQ2lWU3ZWT3AzUGp3TURBNTJReW1iV3VybTZ6UXFGdzFOWFYvUU1BWkRLWk5YdTZtcHFhLzQxRUl1OFBEUTFkaWNYQVREd2VuNnVzckx4S0xwY1hUMHhNM0xHNzg2UURWRzYzTzlEVzFsWmNYVjM5Z2lpS3Fjd2dVVk5UVXl3N2FKUzIycDFIeXlrcksvdFZRVUhCdVdOall6OFpIeC8vTmJKUzR4SDl1Mkh3aUlpSWlJaUlpSWlJaVBhYXBxYW1XSTVxUVJBRWVhNjIvdjcrTTlyYjI2dGRMbGRuZTN1N0U0QXk0M29Cd0czNStmbGZOSnZONTFvc2xndjlmdjlOMldPc2xFSU9RRHF3bzFTcFZIVWxKU1UzS0JRS1cyZG41eEZLcGJMUWJEYi8wR1F5ZlhWbVp1YmhqbzZPQ3IxZWY2TEw1ZnE3MysrL2ZURjRrZ1NBa3BLU2EwZEhSMitLUnFQRHEvMHNabWRuWC9CNnZhZGtyck83dS92d2RObmhjRHlkdnM3THl6dEZKcE1WcHN2NStmbm4rbnkrYzFjelQzWXF2SVdGaGZHT2pvNTZ0OXM5bXo1L0tEdWRuTlBwZkZxajBSeWdWcXZYNStmbm55T0tZaHhBVWhURmhDaUtDMFZGUmRkSUpCTDUrUGo0clI5bW52VGp4T1B4TFhxOS90TjFkWFdiMDVXQ0lDanE2dW8yaDBLaDl3WUhCNys2bW1kZExZdkY4cDNPenM3MWtVaWsrYU1jbDJoL3hlQVJFUkVSRVJFUkVSRVI3VFV0TFMycTdEcXIxWHBaYVducExYMTlmWjhQQkFKUDdXU0l1Q0FJUW5GeDhYV2hVT2dGQUppWm1YbHdabWJtd2VWdVdPNk1vVVhHcHFhbWNRRHh6WnMzVjloc3R0dGlzZGlXYURTNjBXNjMzeGFKUkRhMnRyWldZVEgxV1N3VysvWEV4TVNmU2t0THIxVXFsVlh4ZUx6YmFEUWVVMVJVZFBYSXlJaTB2THo4ajBhajhmak1DUm9iR3lmVDE2MnRyV2FOUnJQZWJyZmZCUUJPcDNPN3RIV1paYVZTV1oyK05wbE01dzhORFYxVVZWWDFWd0FZSEJ3OFBoS0pqT3prczhwSkpwTlpYUzVYbDFRcU5iaGNyczUwWFdhZnZyNitMOFhqOFFtVlNtV014V0w5bVcwS2hjSXBrVWhpZHJ2OWdmSHg4ZDhneDI2bjFjNnphTnJuODMzWGJEWi9NeDFrQXJZRkdqUExtWFloYmQyeWtzbmszSzcwSi9va1kvQ0lpSWlJaUlpSWlJaUk5aVV5czluOHpZbUppVnNzRnNzbHVZSkhTcVZ5alVRaTBWVldWajRhREFaZkVVVXhwdFZxMTQrT2psNHZrVWhVbWJ0WlpESlpVVXRMaXg1QWRKWHp6NllEV2phYjdSZDZ2ZjZvaFlXRm9mTHk4anY5ZnY4OWE5YXNlYTZrcE9TRzdKdjYrL3UvSEkvSHU3VmFyZHRxdGY0RWdBUUFCZ1lHenNub3B2TjRQTUhXMWxaejVyMlJTT1NEenM3T0E3TEhkTHZkZ2N6NjlMbEFBREF5TXZMMWFEUzY5SnhWVlZYdlp0L2YwTkRRbjc2T3grTjkzZDNkUndEYkFpMXl1YnkwcGFXbEdNQmtTMHVMdkxLeThwR3hzYkgvbVpxYWVnQUFIQTdIWTVsanhlUHhiZ0RxMnRwYWYwdExpenlqU1ZaZlg3K2x1YmxaNk83dVBoSVpaMHp0emp3WlZoMzRHUjBkdldGMGRQU2FkRGxYMnJyaTR1S2Zyblk4SW1Md2lJaUlpSWlJaUlpSWlQWWhOcHZ0aGxRcUZmZjVmTitycWFsNXZhQ2c0TXpwNmVsSE03b0lkcnY5Ym9sRW9wdWNuTHd0R0F4dXNsZ3NGOC9QejQ4QWlMZTF0ZGt5eDFzTXVNUjNkUjFXcS9YN0twV3FJUktKdkpkS3BjUzV1Ym1ub3RIb0I1bUJINC9ISTJhZlh5U1h5eXRHUmthdXJxbXBlV1cxY3ptZHpvMjU2dFBuQmFYTE1wbk01SFE2TjA1T1R2NW1jbkx5M3N5KzJjL3Q4WGpFdHJhMkNtVHRBaElFUWJKNTgrYUs5TTRmQUxEWmJEY3RMQ3hNVEUxTlBkRFkyRGpaMnRwcTlucTlad0JBZm43KzU4ckt5dTVmdkZjcUNJSWtjK2RVV21aZFYxZlhJYnM2VDdiMExxdlZwSzNMREJ3dFp6VjlpT2hmR0R3aUlpSWlJaUlpSWlLaWZZRlFVbEp5bmRsc3ZyaW5wK2R3QUttQmdZSHphMnBxWGtza0VwT2hVT2pWeFg1aVQwL1BrUzZYcXpNWURMNE5vRUFpa2FnbUppYnVjRHFkLzVCS3BVdkJuZmIyOWtNRVFaQWdZemZNYWhVVUZKdzFPanA2YlNBUWVCcll0dHRKclZZWFplNzJ5V1VWYWZaMk1EdzhmRWxwYWVtdDJmV2lLSXJJQ3Y1a255TzBpN1NpS0NhWENscXR6ZUZ3YkpSSUpKcFVLaFhKeThzN1dTYVQ1V2Z1M0dwcmE3UE56TXlZQWFDZ29PQnJCUVVGbisvdDdmM1BqREZsSG85blBtczMxZTdNczk1b05CNGhrVWkwOWZYMUEvUHo4Mk1Bc0xPMGRjdWNtWVNHaG9iZTdMcTJ0cllxckJ4STNLVTBkMFNmWkF3ZUVSRVJFUkVSRVJFUjBWNmxVQ2hxN1hiN2I3UmE3ZnJlM3Q0VHd1SHdSbUJicXJUKy92NHpIUTdIa3hNVEUzZVBqbzdlQ0NDNGVKdThvS0RndktLaW9pdmk4YmhYS3BXcUZBckZtdGJXMWpvQTR3Q2dWcXZ0eVdReW1ERlZHSUNvMCtrK0hRcUZYbDltT1lKZXJ6OWNwVkxWYWpTYVEwMG0wOWZVYW5YVC9QejgwT0RnNEdVQVZnd2U3WTVnTVBqV01tbnJaakxyblU1bjg0ZVpSNjFXdXhLSlJIKzZIQTZIaDdKM0xEVTJOazVtMXkzU0Z4Y1hYems2T3ZyemoyRWVyZHZ0SGc2SHcvOGNHaHE2Zkc1dTdxVjRQTjdWMU5RVXcwN2tXdXZpcnF0cVpLU3R5MEVKd0FoZ1JxL1hId3dBOFhnOHVFSi9vbjhyREI0UkVSRVJFUkVSRVJIUjNpS3ZxS2k0Tno4Ly8wdWhVT2pOcnE0dVR5d1c4MloyQ0FhRGIzZDNkeDljVmxaMnQ5dnRIdko2dlNkVVZGVDhPWkZJREU1UFQvOWxlbnI2Y1FDeTh2THlXeE9KaE5ka01oMWJVbEp5UXlxVlNraWwwcnlSa1pFck00ZnorLzIzTDZhVWt5eTNxR1F5R1JzZEhiMCtsVXFGeDhmSFh3aUZRdjhFRU1zOGN5Z3RzNjY3dTN0RFBCN3Z5bWkyTkRRMHRHVDJuNStmSDg3ZUxaTVZBTWtEa0ZRb0ZLWEpaSEkyczE5blo2ZG51VFd2UmtGQndjbmhjUGdmdTNxZldxMjJsNWVYUDdyNG1mL2hZNWdudkduVEpndUErZXlHekxSMThYaThOMTN1NitzN3ptdzJmemMvUC8vTHVRWnNiR3pNR2VSTDc1QlNxOVdXMnRwYVg3cCtabWJtVVFEK1hWZ3pFUkVSRWYwNzhuZzhvc2ZqNFpaMUlpSWlJaUtpajVGV3F6MDZMeS92eE5YMDFldjFSd0NRQXhCVzZDYkZ0Z0NNQ2N2LzVYbmxZcDljL3hpeFFtQnB0Vnd1MXc1cDAxWWpMeS92VkxmYkhXaHNiSnl5V3EyWDdheS8yV3crUDFlOXlXUTZGMW1mVTM1Ky90bHF0Zm9RQUNndkwvOGp0ajNyZG1wcWF0N01ybk00SEU4NkhJNC9BOURtbUVxVy9kL091enRQdHVycTZsV2ZHN1dickdxMXVoVGJ2bmY2Qk9FN0hTSWlJdnJZOEY4MGlJaUlpSWlJaUFBd2d4WHRaL2hPNThQNzBCRjBJaUlpSWlJaUlpSWlJdnBFVzlqYkN5Q2lQWXZCSXlJaUlpSWlJaUlpSWlJaUlsckM0QkVSRVJFUkVSRVJFUkVSRVJFdFlmQ0lpSWlJaUlpSWlJaUlpSWlJbGpCNFJFUkVSRVJFUkVSRVJFUkVSRXNZUENJaUlpSWlJaUlpSWlJaUlxSWxEQjRSRVJFUkVSRVJFUkVSRVJIUkVnYVBpSWlJaUlpSWlJaUlpSWlJYUFtRFIwUkVSRVJFUkVSRVJFUkVSTFNFd1NNaUlpSWlJaUlpSWlJaUlpSmF3dUFSRVJFUkVSRVJFUkVSRVJFUkxaSHQ3UVVRRVJFUkVSRVJFUkVSRVJIdHJxYW1wdU1FUVRnNXU5N2o4ZHlWdms2bFVtOXMzTGp4b1QyN3N2MFhnMGRFUkVSRVJFUkVSRVJFUkxUZlNxVlNRYWxVZW1HT3BxVTZRUkNlMjROTDJ1OHhiUjBSRVJFUkVSRVJFUkVSRWUyM05tM2E5QThBazh1MWk2SVlrRWdrTCt6QkplMzNHRHdpSWlJaUlpSWlJaUlpSXFMOTJRS0FoMWRvLzlzSEgzd3d2NmNXODBuQTRCRVJFUkVSRVJFUkVSRVJFZTN2bmx5dVFSVEZSL2ZrUWo0SkdEd2lJaUlpSWlJaUlpSWlJcUw5V2p3ZWYwc1V4VUNPcG1Bb0ZIcDZqeTlvUDhmZ0VSRVJFUkVSRVJFUkVSRVI3ZGZhMjlzVGdpQThsbDB2aXVLcnZiMjk4YjJ4cHYwWmcwZEVSRVJFUkVSRVJFUkVSUFJKOEVSMmhTQUlmOWtiQzluZk1YaEVSRVJFUkVSRVJFUkVSRVQ3dmVucDZkZEZVUXhsVkVVV0ZoYVdQUXVKbHNmZ0VSRVJFUkVSRVJFUkVSRVI3ZmY2Ky90anlOaDlKSXJpNjYydHJlRzl1S1Q5Rm9OSFJFUkVSRVJFUkVSRVJFVDBTZkY0K2tJVVJlNDYyazBNSGhFUkVSRVJFUkVSRVJFUjBTZENJcEY0RlVCVUZNWDQzTnpjWTN0N1Bmc3JCbytJaUlpSWlJaUlpSWlJaU9nVG9iMjlQUVRnYVFCdmVyM2UyYjI5bnYyVmJHOHZnSWlJaUlpSWlJaUlpSWlJOWgwZWorY1ZBRWZ0N1hWOFdCNlBSOXpiYTloZG9paSsyOUxTY3ZEZW1wODdqNGlJaUlpSWlJaUlpSWlJS05OK0h6amEzd21DY05EZW5KODdqNGlJaUlpSWlJaUlpSWlJYUFjZmZQREIzbDdDdjZYMTY5ZnY3U1Z3NXhFUkVSRVJFUkVSRVJFUkVSSDlDNE5IUkVSRVJFUkVSRVJFUkVSRXRJVEJJeUlpSWlJaUlpSWlJaUlpSWxyQzRCRVJFUkVSRVJFUkVSRVJFUkV0WWZDSWlJaUlpSWlJaUlpSWlJaUlsakI0UkVSRVJFUkVSRVJFUkVSRVJFc1lQQ0lpSWlJaUlpSWlJaUlpSXFJbERCNFJFUkVSRVJFUkVSRVJFUkhSRWdhUGlJaUlpSWlJaUlpSWlENGM1ZUtmRWdENnZia1FJcUtQQW9OSFJFUkVSRVJFUkVSRXRLZkpWQ3FWSTEzUWFyWHVqTFk4clZaNzlGNVlFd0RBWXJGY1hGeGNmRTFtWFhWMTlTc0FGQmxWaFpudDY5YXRtd0lBbFVwbGQ3bGM3K1VZVnJiNFRJVTUycURYNncvWDZYVC84ZUZXdnF6TWQ4Q1M2dXJxRndISWwya0hBR2cwbXBMS3lzcUhseGxQVUt2VlpVYWo4VCt6eHRrZEpyMWVmOEl1OUpmVjF0YTJBTWpQMVZoVFUvTm1qbXF0V3EwK0pGMG9MeSsvVjYvWEh3WUFPcDF1ZzlGb1BHYVhWa3owYjBLMnR4ZEFSRVJFUkVSRVJFUkUvMTRLQ3dzdmxNdmxqa1FpTVRBeE1mSHJpb3FLUjlyYjI1MVdxL1d5V0N6V2JqS1p2dVgxZWw5SjkvZDRQR0l5bVp4ZGJqeXBWR3BzYm01V0E0Z0JnRnF0TG5VNm5RTzdzcWFXbGhhWlNxVnlXSzNXSzdadTNYcVl5V1Q2Y2lRU2VUVWFqUTR2Qmhza2VyMys4S0tpb3VzRVFkQjJkM2NmQ2tCY1lVaXowV2pja0plWGQ3elJhRHhKRUFScGYzLy9tYk96c3k5bmQxUXFsWFVsSlNVM3RMYTIxZ0NZMlpWMUwxTFUxOWQzYjk2OHVjcnBkTDdUMzk5L1Jpd1dHMUNwVk9VVkZSVlBkbloySGd0Z0FvREVZREFjQzBBS1lCNEE3SGI3YnhjV0ZxWkhSa2Erbng0c0VvbU1hRFNhSm8xR1V4S0pSRVlBWU8zYXRmOVVLcFVPcVZTcUZ3UkJEa0RvN093OEtCS0p2TDl1M2JyUWFoYVpTcVZpcmEydDVxVVB5R3crMVdReWZhbXJxK3ZaMWR4dk1wbk9WaXFWYTUxTzU4c0E0UFA1dmhZT2h6ZWwyNVZLWldXT2U4NHdtVXpuZEhkM0h3VUFScVB4cEttcHFWc1gxeE1zTHk5L3hHZzAvbTF3Y1BDN0FLS3JXUWZSdndNR2o0aUlpSWlJaUlpSWlHaVBVYTc4eHpBQUFDQUFTVVJCVkNxVmEwd20wemUyYk5seVdGMWQzVHNURXhPL1RyZVpUS2J6SnlZbTdvN0g0NXVWU21VMUFNVGo4UWtBMkxScFV4RzI3WktKcFB2cjlmb2pnc0hnMng2UEo1azVSelFhSFc1cGFkbmgzYWZENFhoY0xwY1hkWFYxSFpaamFZYUtpb3BIQmdjSEw0cEdvOE1halVaU1dscDZUMjl2Ny9FQVVGdGIrNDRvaXNMNCtQZ3ZaMlptWHNBeWdTTzVYRjVhVzF2YnFsS3Axb2JENGVaUUtQUzYxK3M5STVsTTlnaUNZUEY0UEdJcWxRcm51bmZkdW5XK3pMSkVJdEUyTnpjTHVUL0pmOG5Qeno4MkZvdTFxVlFxdTB3bU04ZGlzUUVBaU1WaUEzTnpjMC9YMXRiK2RjdVdMVWRnTWJpV1pyUFpidFRyOVo5dWIyL2ZrSzV6T3AzdlNpUVNyU2lLOHhVVkZYL0Z0czg4SlpWS3phMnRyVFlBOGV6NU4yN2NxTXVxS3ZKNFBLUE56YzFTQUtubDFsMVFVSENPUXFHb3FLK3Y3MS9wK2ZyNys3OFNDb1UrTUp2TjM5eTRjV081V3EydXR0dnRONGZENGU2ZGZEUXdtVXhmOS92OXZ3QUF0VnB0bDBna3FsQW90QVVBSXBGSWMzdDcrNEZsWldVL0JMRFR6NW4yamllZmZCS25uSExLaW4yNnU3dng4NS8vSFBmZGR4OVNxUlFra20wYjZ0YXZYNDkzMzMwWFVxbDBoM3RlZWVVVmRIWjI0dUtMTDk2dS90UlRUOFZmL3ZLWHBURXkzWFRUVGJqODhzdTNHNitycXd1WFgzNDU3cm5uSGhRWEYrL09JKzZUR0R3aUlpSWlJaUlpSWlLaVBjWHNjRGorMHQvZmZ5R0FZSzRPT3AzdUlKMU85Mm1UeVhTQlZDclZEdzRPZm1PeFNlOXl1ZDd4ZXIwYkZvTTc2MjAyMjUxYnRteHg1eG9ubThGZytLKzh2THhUZTNwNmNnV09VRnBhK2tPbFVsbFRYRng4dGMxbSs2VkVJbEZKcFZKVFFVSEJHUUF3T0RoNFJUZ2MvaHNBT0J5T0p5Y25KKytxcUtoNEVOZ1c1R2xzYkp6MCtYemZTcVZTaWFHaG9ZdUN3ZUFIeU5qSllyVmFMOVZxdFJ1QW5NR1dYR1FlajJkK05jK20xK3RQRFFhRHJ4b01odE9Dd2VCcm1XMGpJeVBYcVZTcSt0TFMwaDhQRHc5Zm1iR2VIeGdNaHMvMjlmVWRDV0FzWGUvMWVzKzFXcTBYK1h5K1MvTHk4azR1S2lxNmVtQmc0TFRxNnVwM2tTTndsSXRHbzBtL2RWODJjS1RSYUR4U3FUU3ZyYTNOanBWM2NBRUE3SGI3N1FxRm9zenBkTDZnVkNxcmtzbmtqTVBoZU1UcjlaN1kxTlFVajhmalBUS1p6RnBYVjdkWnFWVFd0TFMwS0FCQXA5TWRvbGFyN3k4dkw3OVBFQVNwUkNMUnVOM3VxZXp4Q3dvS3pvdkg0OTdPems3UGFwNlJWdWZ3d3c5ZnNUMGFqY0pxdGVMNTU1L0hPZWVjZy9uNUhYL3l2YjI5ZVBUUlIzZW92L0RDQzNIa2tVY0NBRjU5OVZVVUZSVUJBSDcvKzk5RHI5ZmpyTFBPV25aZVVSUng3NzMzNG9vcnJ0aWhiV0JnQUtLNDQwL3k0WWNmeG1PUFBZYjI5dmFsdXVPT093NlBQZllZWm1kbmNkVlZWeTNWZit0YjM4SUJCeHl3d3BQdit4ZzhJaUlpSWlJaUlpSWlvajFDcTlXV2pJK1AvMVFpa1VSS1NrcCtua3Fsb3VsZEovWDE5ZjJwVkNxczArbU9hbXRyc3htTnhsTUtDZ3JPbkpxYStrTjVlZm45QUlJVEV4Ty9zdGxzZitqcDZmbFBtODMyaTVHUmtldXdRb0FpZzhsdXQ5OFZDQVFlRGdhRGY4L1ZZWGg0K0pjek16TVBpNkk0SG8xR0p3REVsRXBsdFVhak9UaVZTc1ZUcVZSNmw0dFNyVmE3a3Nua1NEb0YyN3AxNjBMcGE2UFIrTG1LaW9wSFJGSE1mQXN1QWJDd2RldldzK2JtNXY2NnlvOHI2ZlA1dnJXYWpvT0RnMTlkcWQzcjlaNmJYVGMrUHY3YjhmSHh1d0FzQlZKc050dHRCb1BoYUVFUXRIVjFkVWVxVktyYWVEemVWMWxaK2Z3cTF3d0FTS1ZTeXF6bjMwRkpTY2xQSnljbjczRzVYRDByOVJzWUdEZzVGQXB0SGh3Yy9MN0w1VHErczdQemdMcTZ1czBkSFIzMWRYVjFtd0Vna1VqNE9qbzY2aHNhR29ZNk9qcnFNM2N5WmU3Y0tpOHZ2eThlai9lUGpZMzlaRmVlaDNiZlcyKzlsYk4rZkh3YzExOS9QVVpHUm5EdHRkY0NBUDc0eHovbTdMdGh3d2I4K2M5L1huWU9VUlR4M0hQUExRVnYzbnZ2UFZ4d3dRVXJydXU1NTU2RHcrSEF1blhyME4vZmovUE9PMis3OW1PTzJmNG9yTk5PT3cwdnYvd3kvdktYditDUGYvd2pycm5tR2dpQ2dHOS8rOXVvcmEzRlk0ODlobHR2dlJWSEhIRUVEanp3d0JYbjNsOHdlRVJFUkVSRVJFUkVSRVI3UkRnY2JnMkh3NjFWVlZWUFRVOVBQell5TW5KVlpydE9wL3VQTld2V3ZBeWdRS2xVVnN6UHoyZWVXeVQ2L2Y0N0RRYkRTZFhWMVU4RGtNL096ajYraW1rbDFkWFYveXVLWWl3dkwrOHNBTjhwS0NqNDdQVDA5T01BQWhuOXhtcHFhbnBqc1ZodnVrS2xVbFZ0M0xoUnIxS3BLaDBPeHh1Q0lBZ0FFQXFGM2dpSHcyMVo4K2dCQ1AzOS9WOWNhVEZyMTY1OTFXYXovWEtIUlVvazJsenA3Q1ltSnY0RVlObnpubGJpY0RpZTBHcTFoMmJXemMvUGp6YzBOUFNueTRJZ0NES1pyTEM1dVZrWUdocTZORjF2dDl2djZlam9jS1hMRFEwTll5NlhxM2R4cmNwVUtoV2ZuWjE5M0dLeFhJb2RDWUlneUp1YW1tTFpEWXZuTVkzTFpETHp4TVRFYnlZbUptNWY1ZVBrVFBXM0MyUkdvL0VFcjlkNytvY2NoejZrLy91Ly84UHR0OStPVTA0NUJiLzYxYStnVUNpMmEvL1VwejZGMnRyYXBYSWtFdGt1dURNNk9vb1hYbmhocWZ6M3YvOGRJeU1qK05TblBvWFoyVmxzM0xnUlAvclJqNWJTenAxMDBrbExmYi85N1cvam9JTU93djMzMzQrNzc3NGJmL3JUbjlEUjBZRlhYMzExcWMvNjlldng4c3N2YjVlYTd2bm5uOGVERHo2SWl5KytHTE96c3pqMzNITUJBUEY0SElGQUFGLzk2bGN4UHo4UHI5Zkw0QkVSRVJFUkVSRVJFUkhScnRMcjlTZG9OSnFEdDI3ZGVuSkRROE5RWmx0UFQ4OWg0WEQ0SDNxOXZrYWxVdFVIZzhGWEFNZ1htK2NCWUhCdzhMTDYrdm9PcjlkNzhpcW1FK3gyKzExYXJmYWd6czdPVDdsY3JrNmxVcW5Oejg4LzBXYXovYy9RME5EM3A2ZW43OGRpMmpTSlJLTHQ3T3hjbDc2NXFhbHBBUUFzRnN0bDZaMUZBS0JXcXc4QklETVlEUCtwMCtrT1hFeUZOdGpkM1gyc3crRjRLTmRDVXFsVWVNdVdMZTdGbEhVNmxVcGxTcDlOQkVEbjhYaUNxMHhudDJwZXIvZlVWWFRMODNnOE05bVZScVB4YzVsbFFSQWs3ZTN0MVFEZ2Ryc0RiVzF0WlFBd05EUjBaZmE5VnF2MXN0TFMwbHY2K3ZvK0h3Z0Vuc294cDJad2NQQWJEUTBOZ3lzdFRDNlhsMmJ1SEZJb0ZEYW4wL20rWEM2dmNqcWQ3d3VDb0Y3Rjh3RUE4dlB6ajVQSlpPYnE2dW9YRnhZVy9GbnpGUGw4dmtzbkp5ZnZXdTE0dEhzdXVlUVNURTlQNDdlLy9TM1dybDM3a1l6NSs5Ly9IZ0Fna1VqdzNIUFA0Y1FUVDhRMTExd0RZRnNnNkttbm50b3VFUFRnZ3cvQzcvZmphMS83R21ablovSHd3dy92ZEk3amp6OGVBT0QzKzdjTFhHVTc3cmpqUHN5ajdGTVlQQ0lpSWlJaUlpSWlJcUk5UXExV2w5cnQ5dHRFVVl3QkVOdmEybXpaZmVibTVsN1ZhclZINlBYNncvMSsvM1VBOU1sa01vYkY5SFJGUlVYL0hRNkgzeTBxS3ZwK0lCQjRGa0J5bWVta2Rydjlqdno4L0RON2VubytFNC9IdXdBZ0hvK0h0MjdkZWxKZVh0NUpaV1ZsZDVqTjV2UDYrL3N2VENRU0hRRGdkRHJmVHc4Z0NJSVVBS1JTYVI0QWFMVmFkM0Z4OGM5ME90Mm5lM3A2RHEycXFucGlibTd1YjZsVUtyWnAweVliZ0xCQ29iQzF0TFNvc2hlemJ0MjZVUHE2b0tEZ3M2V2xwYjlNQjJEMkplbFVjREtaekpTK1hpUlo1cFpzTXJQWi9NMkppWWxiTEJiTEpjc0VqeUtSU0tRNTEvZWZPWi9INDludXUwMGtFa1BwdEhYcFB3RkFvVkNVMWRYVmJVNmZlWlJLcFVMWmc1bk41a3ZIeHNadXlzL1BQN1c5dmQyTmY1MUhaWEc3M1YyaFVPakZWVDRmZlFqdnZQTU8vdmEzdnlFL1AzL1pQb2NlZWlodXZ2bm1wZktHRFJ0dzMzMzNMWlcvODUzdkxGMi85dHBybUo2ZVhpby84OHd6dU82NjYxWmN3Mm1ubllhVFRqb0pWMTExRmI3ODVTL0RhclhpcUtPTzJxNVBadHE2Tys2NFkya24xTXpNREM2ODhNS1ZIL0lUZ3NFaklpSWlJaUlpSWlJaTJpT2tVdW5ha1pHUmEwcExTMzhHQUM2WHF4UC9la2NwYlc5dnJ3d0dnMDg0SEk2WDV1Zm54Mkt4MklCV3EyMU1KcFBqQUpDWGwzZUtWcXM5WU11V0xRZFdWMWMvWWJWYS8zdDhmUHhub2lnbUFVano4dkpPREFRQ3p3RElYN05telNNcWxhcXV0N2YzUHlLUnlLYnN0UVFDZ2FjQ2djQWJkcnY5MXRyYTJuOXMyclNwRWdBNk96dVhUcmxQN3p3Q2dPcnE2aGMwR3MxQms1T1Q5L1QyOXA0THdOL1MwbUlCTUxjWUdGcDFXalcxV24xUUtCUjZJN3ZlN1habnB0SEQ4UER3RlpPVGsvZXNkdHhzaXdHeUZYZlRwRlB4cFEwT0RuNWJGTVZwaDhQeFltOXY3K2s2bmU3UTZlbnBweG9hR3JMVDlPVmtzOWx1U0tWU2NaL1A5NzJhbXByWEN3b0t6cHllbm41ME41YWZXdnhlRlFBU0FJVGxkaDc1L2Y2Ymg0ZUhmNUErOHdpQU5ITWduVTczSHhxTjVxQ2VucDdQSjVQSjJiS3lzaHQ4UHQ5M0FRZ09oK091eWNuSjMyWHNBcU9Qd0IxMzNMSHNPVVdmKzl6bmN0YmZjODg5dU9HR0d3QUFaNTk5OWxKOUpCTFpydXp6K1phdW4zenlTWHovKzkvSFJSZGRCQUM0L2ZiYlliRllWbHliV3EzR1k0ODlCcmxjanROT093MEF0a3RiUjlzd2VFUkVSRVJFUkVSRVJFUjdSQ2dVZWhVQTBzRWpBRWluUW5PNVhMMFdpK1dTaVltSng1UEpaR0JtWnVZeEFOQnF0WWZGWXJFdFNxV3l1cXlzN0U2djEzc3NnTmp3OFBEWDE2eFowend6TS9OVUtwV2FVNnZWK2VYbDVYOEtCQUpHblU1WGtrcWw0bTF0YmVzQmpLMndwTURnNE9DNWZyLy94d0NtZ053N2p3QmdabWJta2Q3ZTNsTUJSSXVLaXE0SUJvTXZoOFBoamRrRENvS2d5TnF4azAyZW41OS94c0xDd2ppMm5aTVVURGRzMnJRcGI2WFBiMWN0QnNoeTdmekpsSm0yVGw5ZVhuNzMxcTFiUHdNQWlVVENYMVJVZEhsQlFjSHA4WGpjdTVOeGhKS1NrdXZNWnZQRlBUMDlod05JRFF3TW5GOVRVL05hSXBHWVRILzN1eUtaVEU0RHlDOHFLcnB3Ykd6c2xtZzAycEZyNTlIdzhQQVAwdmNZamNiVGxVcGxvZC92djNPeFNsRldWdmFiMGRIUm53Q1lHaDhmLzBWTlRjMHJSVVZGUDVUTDVVVlNxZFF3UER6OHcxMWRHNjNzNG9zdnhzVVhYN3hEL2ZyMTYvSHNzODhpTHkvM1QvM0JCeC9jb1c3RGhnM2IxV2Z1Q3JyNjZxdGh0VnFYeXVlY2M4NE85NTl3d2dsTDF5VWxKYmo2NnF0eDg4MDNvNm1wQ2VlY2N3NDBHZzErOTd2ZkxadHlMak5OWFg1K1B1NisrKzZjL1FDbXJTTWlJaUlpSWlJaUlpTDZLS1RmVCtZcEZBcTdScU5wS2lnb21CQUVRV214V0w0K1BqNStiMzUrL3BlbnA2Y2YxdXYxUjQrTWpIdy9IQTYzQWtBMEd2WDVmTDVMWlRLWk9oNlBiOVZxdFo5ZFdGZ1lCWUJRS0xRNUZBcWRzT3lzV1dLeFdGLzZPbVBua2VEeGVCWUFJSlZLelU5TlRUMkN4VlJuZVhsNXB3V0R3ZVpjWTRtaW1GamMvYktkZE5xNm9xS2k3MFFpa1EvaThYaEhmWDM5cHJHeHNaOUhvOUYzbGxtYUF0dlM4aTJYbXU4alZWQlFjUHpjM053enNWaXNYeEFFR1lCcHI5ZDd2TTFtdXljU2lYeXczSDBLaGFMV2JyZi9ScXZWcnUvdDdUMGhIVlNMeCtQZC9mMzlaem9jamljbkppYnVIaDBkdlJFWndiS2RpY2ZqZlVhanNkRmtNcDBiQ29XZW5KK2ZIOG5SemFyUmFFcmtjcmxaSXBGb3RGcHRRMTVlM2hucDRGRlpXZG5OcVZRcTVQZjdiMXZzdnpBeU1uTHRtalZyWGttbFVndUxnYTZGSE9QU0h2YUZMM3doWjMwa0V0bXViWFoyRmwvNHdoZncrYzkvSGllZnZQM1JaOW5uRWFXRFZabG5Idm45ZnB4OTl0bHdPQnh3T0J3b0x5OWZxdi9nZysxLzVnY2VlT0IyNVptWkdaeDMzbm03L25EN0lRYVBpSWlJaUlpSWlJaUlhSS9UNlhSSHhXS3h6c1ZpYW1KaTRyYloyZG1uSFE3SHN6MDlQVWZuNWVXZFVGdGIrNnBjTHJkTVRFdzhBR0EyZTR5Wm1abUhBTUR2OS8rMm9xTGk5K1BqNDcvNktOWm10OXYvb05mckQxdE1tNFpBSVBEbnhzYkdBVkVVRXdDazgvUHpRK0Z3K0IyVlNsVXBpcUlpbFVyRjB2Y0tncUJ3dVZ5OXVjWlZLcFZyekdiek56WnYzbndvZ0xGZ01QaDNpOFZ5VVhGeDhVOUVVWXluei9nUlJURzFHTHhCVjFmWHVuQTR2RVBhdlZVb2JtaG9hTmxacDh5MGRkUFQwNDhrRW9teHhzWkdmendlM3d3QXNWaHNRS1ZTT1VkSFIyL0tjYnU4b3FMaTN2ejgvQytGUXFFM3U3cTZQTEZZYkxzZFNzRmc4TzN1N3U2RHk4cks3bmE3M1VOZXIvZUVZREQ0NW1vZUlCS0p2RjFRVUhCQklwSHdhclhhbzZQUjZQc0E0UFA1cmdLUUR3RGw1ZVcvTUpsTVg1NmZueCtkbTV2NzY4TEN3bmc4SHZlcTFlcERGZ05KcC9UMjluNEtRTDdaYkQ3UlpES2RMWlBKeXZyNys3OGlsVW8xVlZWVnowUWlrWlpBSVBCSUpCSjVMUnFOK2xaYUUzMThycnp5U3Z6eWw3L00yWllaL0FHd2JFcTgxU2dzTE1RbGwxd0NBRWdrRXRpeVpRdmNidmVxN24zZ2dRZHd5U1dYNE9XWFg5NmhiY09HRFN2dVN0cmZNSGhFUkVSRVJFUkVSRVJFZTVRb2l2RmtNdGs3T2pyNjQ4V3F1YUdob1NzcUtpb2VHQmtadVRZU2lid2ZpVVEra0VxbGxybTV1YWVRSTNDVWFYcDYrcjVZTFBaaUpCSlpLVVVkUkZHTUF4QlhzYjZ3SUFqeWlZbUozd0xBd01CQXpxMEdkcnY5QWJsY1h1ejMrMytSY1c4aW5Zb3YwN3AxNjBMeGVOelgyOXQ3RkJaVDZjM056VDAzTnpmM1hGWlhLUUJoY1owaWdOVE8xcnVNMGJhMnRxSlY5Tk90WGJ2MjJYUWhGQXE5MGRyYVdwalpZV0JnNEt4d09MeTBPMnA2ZXZxaHhjdjVpWW1KUHdZQ2djY0RnY0RUeTAwUWk4WDZlbnA2anRIcjlVY0VnOEYvclBZQnhzZkg3Nm10cmYyN3orZjduazZuT3pBZEhOUnF0UzZielhiOTVPVGtuYUZRNkoram82UC9rMGdrMG9GSXpNL1B6Mm8wbWpYQllQQzF1Ym01TitWeWVjRzZkZXYrSGdxRjNoZ2JHL3YxN096c1UxamNiVFE1T2ZtUXhXSTUzMnExWGhVSUJCelJhUFM2MWE2UFBscnIxcTNMbWJidTA1Lys5SGIxWC96aUZ6L1VQRjZ2RjYrOTlobysrT0FEdExhMllzMmFOYmovL3Z0WHZDZTk4MGtVeFIxMlFxVkZJaEZjZDkxMUFKQnpWOVQrUnRoNUZ5SWlvbjlQSG85SEJJRG01bWIrL3lVUkVSRVJFZEdla1E2YUVIM1UxRmhNTzBnN2wzNG5rcDNHYlhmTXpjMEJBTWJIeDNIV1dXZmg3YmZmaGtxbFd2R2VZREFJcVZRS3Y5K1BTeTY1Qk04KysreUsvZGV2WDU5enJldlhyOGU3Nzc2NzNjNmwxMTU3RGUrLy96NE9PdWdnTkRVMXdXQXdMUFV0TE53dWJycGRLcnZKeVVuY2ZmZmRNSnZOdVBEQ0MzZVlhOE9HRFhqampUZFdYT2RxclYrL0hzRGVmU2ZGblVkRVJFUkVSRVJFUkVTMHIyRGdpRDR1REJ6dEpTKzk5QkorL3ZPZlF5cVY0dVNUVDk1cDRBZ0EzbnZ2UGZ6NHh6K0dSQ0xCQlJkY3NOUCsxMTU3YmM3NjY2NjdEaEtKWkx1Nkk0ODhFa2NlZWVRT2ZlKzg4MDRjZlBEQk82d0RBSkxKSkc2NzdUYTRYQzZjZWVhWk9lZkt2bmQveDc5SlRVUkV0QXp1UENJaUlpSWlJdG83dEZydFo4TGg4Q3ZZdjROSktwVktWUnlMeGZvQWFBR0U5L2FDL2gxOFFuNDdlOTFIdWZNSUFGS3BiZGtYc3dNNWxOdStzUE9JM3hRUkVSRVJFUkVSRVJIdFU5YXVYZnN5dHAzOXM4Um9OSjVXV2xwNlEzWmZsOHZWbWQxM09VMU5UYkdQWm9VN3A5VnFheHdPeDNNQVRIVjFkZThiamNiVFAreVlHbzJtcExLeTh1RmxtZ1cxV2wxbU5Cci9FNEI4dVRITVp2Tk90M0ZvdFZwM1RVM05XNHZGcFhmSWl3R0ZYTm1zWkxXMXRTMEE4bk9OVjFOVDgyYXVhZFJxOVNIcFFubDUrYjE2dmY0d0FORHBkQnVNUnVNeE8xdG5MaC9YYjRjK0hJbEV3c0RSZm9acDY0aUlpSWlJaUlpSWlHaVBjYnZkZ2N6eXBrMmI4bFp4bTFCY1hIenQwTkRRdDdNYmxFcmxXbVJsV0dwb2FCaktPWWdnS0hPMWViM2VyNFRENFZmc2R2c2ZFb2xFdXlpSzh4cU41b0MrdnI2elY3RzJuQllXRnNLQ0lDZ0FUUFgxOWYybjFXcjk2ZXpzN1A4QldOakpyWXI2K3ZydXpaczNWem1kem5mNisvdlBpTVZpQXdBUWlVUkdOQnBOazBhaktZbEVJaU1Bc0hidDJuOHFsVXFIVkNyVkM0SWdCeUIwZG5ZZVZGWldkb2NnQ01yc3dUVWFUWVBaYkw0NHUzNXNiT3pIZ1VEZ1NRQXdHbzJuTGl3cytBQ2dxS2pvbW1ReU9UTXhNZkhyNVJac01wbk9WaXFWYTUxTzU4c0E0UFA1dmhZT2h6ZWwyNVZLWldXT2U4NHdtVXpuZEhkM0g3VTQ1MGxUVTFPM0FrQXFsUXFXbDVjL1lqUWEvelk0T1BoZExLYWMyeE8vSFNMYWhzRWpJaUlpSWlJaUlpSWkybU9rVXFreG5Zb3BuUnByWjB3bTA1ZGpzVmhIS0JSNlc2RlFPSjFPNTF1WjdZMk5qV09aNWRiV1ZuT3VjWnFhbW1KdGJXMjI1ZVl4R0F5Zjd1M3QvVkZwYWVudGZyLy9ucDJ0eTJBd0hGdFpXZm5JTXMyQ1ZDclZaUVk4M0c3M1NUc0xlT1RuNXg4Ymk4WGFWQ3FWWFNhVG1kT0JJNmZUK2E1RUl0R0tvamhmVVZIeFYyemJFWlNTU3FYbTF0WldHNEI0NWpoZFhWMDVEMkJ4dTkyQnpzN09kU3NzUWNqUHp6L0g1L05kREFCNnZmN0kwZEhSNjFmb3J6T2J6ZC9jdUhGanVWcXRycmJiN1RlSHcrSHVsWjRSQUV3bTA5Zjlmdjh2QUVDdFZ0c2xFb2txRkFwdEFZQklKTkxjM3Q1K1lGbFoyUStSRWR6Wm03OGQydmNNRHcvanlTZWZ4UG5ubjcvaU9VcTMzSElMdnZPZDcyeFhkK09OTitMS0s2Lzh1SmU0WDJQd2lJaUlpSWlJaUlpSWlQWWFyVmE3cnJxNit2WHNlcmZiUFFrQXZiMjluN1phcmQvdjZPZzRzcWlvNkhLTlJuTmc1Z3QrajhjanRyYTJGbUhuTzNwV3BGS3B5dWZuNTBkaXNaaFBwVkxWQllQQnYrN3Nucm01dVpkV0NBYnBHeHNiZTF0Ylc2MjdzZzY5WG45cU1CaDgxV0F3bkJZTUJsOUwxM3U5M25PdFZ1dEZQcC92a3J5OHZKT0xpb3F1SGhnWU9LMjZ1dnBkWkFXT01qVTFOY1hDNGZENzZiSkVJdEZscEtTRFVxbXN5QXlvR1F5RzQ1UktaY1hjM054TEFFdzZuZTd3eXNyS0IwUlJUQUpBZlgxOWI3cnZ5TWpJbFRxZDdqQ0ZRbEhtZERwZlVDcVZWY2xrY3NiaGNEemk5WHBQYkdwcWlzZmo4UjZaVEdhdHE2dmJyRlFxYTFwYVdoUUFvTlBwRGxHcjFmZVhsNWZmSndpQ1ZDS1JhTnh1OTFUMitnc0tDczZMeCtQZXpzNU9UM2JidnZMYm9iMURxOVhpcWFlZVFqS1p4S1dYWHJwc3Y0Y2VlbWlINE5Hamp6NjZGRHpxNit2RHd3OC9qQU1PT0FESEhMTmIyUkkva1JnOElpSWlJaUlpSWlJaW9yMG1IQTV2ekE3QWVEd2VjZE9tVFdZQUM0V0ZoWmZMNWZKU2w4djFwbFFxTGVqcDZWbHAxOHlTcHFhbVdDS1IyQzVGblNBSUNwZkx0UlQ4VUNxVmp1Ym1aZ2tBeEdLeGdhNnVya01Cb0wyOWZjMkhmakFnbEN0dDNNNE1EZzUrTmJ2T1pyUGRaakFZamhZRVFWdFhWM2VrU3FXcWpjZmpmWldWbGM5L0JPdmNUbkZ4OGRXTGwwbXIxZnJscWFtcCt3Y0hCeThFdG4wdm16ZHZya1pHc0dWNmV2cFpsOHQxZkdkbjV3RjFkWFdiT3pvNjZ1dnE2allEUUNLUjhIVjBkTlEzTkRRTWRYUjAxTmZYMS9lbjcwdnZJQUtBOHZMeSsrTHhlUC9ZMk5oUGRtV3RIOWR2aC9aTjY5ZXZoOFZpZ1NEOEs5T2dUQ2JEaXkrK2lCZGZmSEdwVGhSRlRFeE00SU1QUGxpcU8vend3NWV1di9HTmJ3QUFubm5tR1R6OTlOT1lucDdHbVdlZWljTU9PMndQUE1YK2c4RWpJaUlpSWlJaUlpSWkycXRVS2xXbElBakphRFE2bU4zbTkvdC81L2Y3ZjE5ZFhmMUlJQkQ0WlRRYTlUVTJOazVtOXNsTVBkYmIyM3RzSkJMNUFBRGEyOXVyTS9zMU5UWEZNdXVhbXBwaUg4WDZQUjVQTXBGSStBQkFvVkNVTlRjM1N3R0lxVlFxQmtBQklPRndPSjd3ZXIzZkFPRGYxZkdIaG9hV3RsWFk3Zlo3T2pvNlhPbHlRMFBEV0RvZ0pwRklsS2xVS2o0N08vdjQwTkRRbFFBd096djdndGZyUFNYZDMrMTJCN3E3dTVmZXBEc2NqcWZUMTNsNWVhZklaTExDZERrL1AvOWNuODkzN2s2V0Y5N1Y1OGtpTXhxTkozaTkzdE4zNSthUDY3ZEQrNllubm5nQ0dvMW14VDZSU0FSSEhISEVkblZ2dmJWZHRrTGNjc3N0ZVAzMTEvRzFyMzBOQng5OE1BUkJ3RFBQUElQampqc09NaG5ESmdDRFIwUkVSRVJFUkVSRVJMU0haYi9BTHlnbytJcE1KcXNZSEJ3OE4wZjNjR0ZoNFVVQUVwT1RrM2NCKzk2NU5QUHo4eE9iTjIrdUFMWUZjekxxaDFRcVZiRWdDRmFWU3JVV3V4RTR5bVkwR2orWFdSWUVRWklPaUxuZDdrQmJXMXNaQUdnMG12VjJ1LzB1QUhBNm5kdWxyY3NzSzVYS3BXQ2F5V1E2ZjJobzZLS3FxcXEvQXNEZzRPRHhrVWhrWkdkclVpZ1VOcWZUK2I1Y0xxOXlPcDN2QzRLZ1h1M3o1T2ZuSHllVHljelYxZFV2TGl3c2JQZjV5T1h5SXAvUGQybjZld2MrZWI4ZFdyMGJiN3dSS3BVS3h4MTMzSXI5MUdvMWJyenh4cHh0cVZRS3dXQVFBSER6elRjdjFZdWlpT3V2dng1SEgzMDBnMGVMK0NrUUVSRVJFUkVSRVJIUkhwVitnZS94ZUVRQUdCa1p1ZDN0ZG52OWZuOWxMQmJyeSt5clVDanFTa3RMYndtRlFtK3VYYnYybjhsa010VGIyM3QwUTBQRFVLNnhNOC92eVV5VEpwVks4d1ZCVURZMk5rNmtVcWt3QU94T1dybGRFWXZGdW1ReVdaWFpiRDUvZkh6OEZ4OW1ySFFxT0psTVprcGZMNUxrNmgrSlJEN283T3c4SUx2ZTdYWUhNdXN6ZzEwakl5TmZqMGFqUzU5clZWWFZ1OW4zTnpRMDlLZXY0L0Y0WDNkMzl4R0pSR0lvbmJZdS9TZXdiUmRXWFYzZDV2U1pSNmxVS3BROW50bHN2blJzYk95bS9QejhVOXZiMjkwQW9vdE5GcmZiM1JVS2hWN003TCtuZmp1MDcvbk1aejREQUhqaGhSZFdmWThvaWdDQXYvLzk3M2o5OWRmeCt1dXY0OHd6ejRSY0xzZnc4REJLUzBzQkFGMWRYVEFZRER2ZDFmVHZoTUVqSWlJaUlpSWlJaUlpMnR1bS9YNy9ieFFLaFRNN0FDQ1ZTbWY5ZnYvTmtVaWtJeDZQZDBRaWtTNEFrTXZscFpubjVnQkFVMVBUMGxrOFc3ZHVQV1Z1YnU0RkFEQVlESjh0S1NuNWtWcXQ5c1Jpc1RhZnovZVZhRFRxTXhnTUsyOWhXQ1c1WEc1SkJ5VGtjcmtsWFIrSlJGck1adlA1R28ybXNiKy8vOHNmWm83QndjRnZpNkk0N1hBNFh1enQ3VDFkcDlNZE9qMDkvVlJEUTBOYnJ2NU9wM05qcm5xcFZLclBiSlBKWkNhbjA3bHhjbkx5TjVPVGsvZG05czBPcG5nOEhyR3RyYTBDR1djZUFSQ1cyM25rOS90dkhoNGUva0g2ekNNQTBzenhkRHJkZjJnMG1vTjZlbm8rbjB3bVo4dkt5bTd3K1h6ZkJTQTRISTY3SmljbmZ4ZUx4UVoyOHRGODVMOGQrdVFZSHg5SFhsNGVubi8rZWF4ZnZ4NWYrTUlYVUZGUmdYQTRqTFBQUGh2ejgvTUFBSjFPaHdzdXVHQXZyM2Jmd3VBUkVSRVJFUkVSRVJFUjdYV2pvNlBYNUtxUFJxUER3OFBEUDFnc0t2VjYvUUhCWVBEdG5ZMjNHRGpTbDVXVjNhaFNxZFowZG5ZZTE5VFVOTnpmMzM5SlZWWFYwNk9qb3o4S0JBSlA3MnljMVppWm1YbThyNi92VEFBd204MUxiNkNEd2VEYk5wdnRwcDZlbmcwQWt2bjUrVitjbVpsNURzRHNMazZoTHk4dnYzdnIxcTJmQVlCRUl1RXZLaXE2dktDZzRQUjRQTzdOZGNQdzhQQWxwYVdsdDJiWGk5dTJZbXdYS09uczdGeTNpK3ZKcEkxR294MjVkaDVsZkc4d0dvMm5LNVhLUXIvZmYrZGlsYUtzck93M282T2pQd0V3TlQ0Ky9vdWFtcHBYaW9xS2ZpaVh5NHVrVXFsaGVIajRoNnRad0VmOTI2RjkwekhISExOMFBUczdDNlBSdUZRT0JBTEl5OHRiS3V2MWVqenh4Qk1vS2lyQ1N5KzlCSW5rWHh2MHkvSUlpZ0FBSUFCSlJFRlUxcTlmajNmZmZSZVhYcnAwbEJqbHdPQVJFUkVSRVJFUkVSRVI3VkZ1dHp1d1hKdEtwU29YUlhFQlFCTFlsbnJNWkRLZG90VnFOK2gwdWtPajBXaHJWMWZYb1R1WlFsbFlXSGlleFdLNWZISnk4ZzZmejNjeEFCRUFFb2xFeDVZdFc0NnZxYW41WDdQWi9JM2g0ZUhybzlIb083djVLUCsvdmZzT2I3TTYrd2YrZmJTbmh5UkhqbTNaam14aXgwdXhBaTFwU1FnQldzSk9LSUd3a2pKYW9DMHZvZjBSVmdxMHBhVU5MYk84cFNXTWxsRkMzNGFkbGhGU0tCMkJPSWxYdk9MWWxxZThyVzFMZW41L3hCS3lJbytFUUFiZnozWGxRdWQrem5QT2VZUXpyTnYzT2JPU2s1TnR3OFBEVzlMVDAzK3NWQ3B6NUhKNVpsSlMwcksrdnI0bnNyS3lIZ29FQWczQllIQU1BTkxUMDI4YlR4NGRGSVBCY1BiSXlNanJmcisvUlJBRUdZQ0I1dWJtczdPeXN2N2c5WHAzSkxySDVYTDljNUp0NndaajQ0V0ZoUlVIdTU1WU9wMHVkMnhzTE5HNVNHYU5ScE1obDh0TkVvbEVvOVZxUzFOU1VpNk9KSThzRnN1dncrR3cyK2wwUGp6ZVA5aloyYm4raEJOT2VDOGNEZ2NiR3h0UFFWeVNhM3o5bi9mWERoMmwzbm5uSFFDQTErdkY2YWVmSG0yUGpvNWk0Y0tGMFhhODJNUVJ6UnlUUjBSRVJFUkVSRVJFUlBTRmNUcWREN2UzdDk4TUFHbHBhZCtQeEhOemMxOUlUVTFkQ1VBY0dCaDRGdVBKSG8xR1V5Q1ZTbWYxOWZVOTF0VFVkQW1Bd2NnOThXZlhDSUlnQlNDZk4yL2Vkby9IODU5OSsvWXQ5bnE5aVJJYlhRME5EYWNiamNiVlZxdjE2ZGJXMW0rNTNlN3FCUDJtcE5WcU16UWF6ZUpBSU5Ec2RydTNEUThQN3hORlVacVRrL09NMld5K3JhbXA2YUxSMGRIK09YUG1QRHd3TUxCeGRIVFVnWU92T3NMQXdNQkxvNk9qM1dWbFpjNUFJRkFOQUg2L3YxV2xVaFYyZFhYOWFnWkRwQUFJS1JTS3pGQW9OR0grdXJvNis4R3VKNVpXcXozZDUvTjlBZ0FPaCtNMkFLa0FrSk9UczhGb05GNDVOamJXTlRJeThuWXdHT3dKQkFMTmFyWDY1UEZFMHZLbXBxYUZBRkpOSnRQNVJxUHhDcGxNWm1scGFWa3RsVW8xZVhsNXIzdTkzcDFEUTBNdmViM2U5MzArbitNTCtOcWhZOEJiYjcyRjh2THlLZnRzMkxBQlYxNTVKWll2WDU3dytpbW5uSEpBVEtmVFRacUFJaUlpSW9xeTIrMWk1QUJPSWlJaUlpSWkra0lJQUdaVUpxRFZhcytJaitsMHVxWGpMeFdKN3NuSXlQakZvUzl0NW5RNlhVbGNTRkFxbFFVQTFJZHpIcjFlL3pYc2Y4OEFBQmFMNWZGRS9WSlNVbGJZYkxhaHNyS3lmclBaZlBOMDQ1cE1wbXNUeFkxRzQ1clkrUUFnT3p2N2QwcWxjaTRBcEtlbnI1czNiOTdPV2JObTNhalJhQllvRklyQzJMNnBxYW1YRzQzR0s1VktaYjVDb1NqVWFyVzIrZlBuZS9Mejg5OUtUazYrQ0JPTEhUUnBhV2szRlJVVjFXWmtaTnd6M1pweCtMNTJDSjkrSm5JMENZVkM0aXV2dkNJdVdiSkVyS21waWNiSHhzYkVCUXNXaU1QRHc5Rit5NWN2RndjR0JoS09ZN2ZieFdBdytJV3MrVkFkRFo5SkNkTjNJU0lpK25LdzIrMlhpS0o0UTZRdENNS3BBQ0NLNGo5aXV2M2Z6cDA3SC8zQ0YwZEVSRVJFUkVSMGZGSUQ4QjNwUmRCRWtjVEZqaDBKZDBYOHd2WDM5MlBObWpYUTZYUzQ2NjY3VUZ4Y1BPSDYrdlhyc1czYk5zamxjZ1NEUVp4ODhzbjQxYThTRitWRnpqeVNTby9lWXJNRkN4WUFBQ29xS281WURvZmIxaEVSRVgycUtaSXdpaFViQzRWQzkzNnhTeUlpSWlJaUlpSTZyakZ4Uk5NeUdvMTQrT0dIWWJWYUUxNy82VTkvT3VPeHJyamlDZ2dDNjJxbXc1T2lpSWlJeGxWVVZPd0UwRFpGbCs3ZHUzZi9ZNHJyUkVSRVJFUkVSSitGU3FWU3pSbC9yVDJpS3lFNnlreVdPRHBZYTlldWhVVEMxTWgwK0E0UkVSRjlLaXlLNGd1VFhSUkY4VzBBNFM5d1BVUkVSRVJFUkY4SzVlWGwvczlqWExWYW5WVlNVdElHUUIrSktSU0t3b0tDZ284TzgxUkd2VjUvN21jZFJLdlZ6clZhclc4Q01CWVZGWDJTbkp6OHJhbjZtMHltNjJZd3BtM3UzTG4vSEc5R1B3OGUzNWJzU085TUpZOTVyVTVOVGIxOEJ2ZklWQ3BWTkl1ZzFXcHRNZGRTdEZydDZZZHRkVVJmWWtmNkR3Y2lJcUtqaWlpS2J3aUNjRnVpYStGdytPVXZlajFFUkVSRVJFVEhrOUxTMHZaRWNVRVFsSW11TlRjM3IvWjRQTzlsWjJjL016bzZXaU9LNHBoR296bHgzNzU5Vjh4a3ZwU1VsRFVlaitkZkFGeVJtTUZndUdBOGRvRDU4K2U3WnpKdU9CejJWMVpXbWlKdGs4bTB3bWcwWGw1ZlgvL0dUTzZmVERBWTlBaUNvQURRdjIvZnZtK1l6ZWFmRFE4UHYxSlFVUENSSUFqSytQNGFqYWJVWkRKOUx6N2UzZDE5NzlEUTBHWUFTRTVPWGhFTUJoMEFrSjZlZmxjb0ZCcnM3ZTA5ckdmNTJ1MTJNUlFLRFUvWFR5cVZKc2VjNGFJcUtpcXFhRzl2djJWa1pPUnZhclU2TFRjMzkrbkJ3Y0hucHhwajFxeFozNUhMNWRiUjBkSFczdDdlUjNOemMxK3FxYWtwTkp2Tk4vdjkvaHFqMGZpRDV1Ym05MmE2dHZFMXFRRjhMZ2xNb21NVmswZEVSRVF4ZHUzYTlaL3k4bktuSUFpell1T2lLQTdzM3IzN2IwZHFYVVJFUkVSRVJNZURxcXFxckVUeDh2SnkvMlRYQUNBcEtXbEpVMVBUM1ptWm1ZODRuYzQvekdBcWFWbFpXWTlVS2swU1JYRzByS3lzRHdBcUt5dE5xYW1wbDZ0VXFya21rK21HU09jOWUvYllBNEZBdzY1ZHUzUng0NlRiN2ZhdWlvb0tLYWJZaWNKZ01GeWxVQ2h5UzBwS1dxWmFWRXRMeTJxSlJLS2FNMmZPUzVOMEVhUlNxYzVtc3cxRkFqYWI3WUxkdTNlbkpPcHNzOW1HNnVycTVrOHhwWkNhbW5xVncrSDRIZ0RvOWZyVHVycTZabjQ0ekVIWXZYdTNDVUF3MHJaWUxJODVISTd2eDNTUjJlMzJzWmkydjZXbDVhcjgvUHkzbXB1Ykx4MGJHK3NJaDhOVG5uK2tWQ3BQTUJxTjErL1pzK2ZyUlVWRi80NU5naG1OeG10N2UzdC9Id2dFcXBWS1pUNEFCQUtCM3ZHMXBXTi8xWlUzMGwrdjF5OXl1VndmMmUzMjBHZDZjS0xqRkpOSFJFUkVFNFVBL0JuQVRiRkJRUkRlUmN3L2dvbUlpSWlJaU9pTG9WS3Bjc2JHeGpyOWZyOURwVklWdVZ5dXQyZHdteUNUeVl6akZTVUFJTFhiN1c2ZFRyYzRIQTY3ZCs3Y3FZcDB0TmxzQTRJZ0pQeCtUNlBSUkxaNW16UnhwTkZvN0ZLcE5LV3FxaW9iZ0RpVFo1b3NHUVJBWDFaVzFsUlpXV2xPZExHOHZOenY4WGcraWJRbEVva3Vaa3M2S0pYSzNOZ2tYRkpTMGpLbFVwazdNakx5ZHdCR25VNTN5cHc1YzU0VlJURUVBQ1VsSlUyUnZwMmRuZXNHQmdZbVMyb2ROS1BSdUNZdWVYUUFyOWY3eWQ2OWUwLzNlRHlOZXIzK3BGQW8xRDlGZDVQVmF2MUxTMHZMZHhCVFNSWkxwOU45UmFmVExURWFqZGRKcFZKOVcxdmI5ZU9YOU1YRnhmOXVibTQrMWVmemRXZzBtZ1ZaV1ZtUDc5bXp4NVpvSENKaThvaUlpT2dBb2lodUZnVGhwcmpZcGlPMUhpSWlJaUlpb3VOSmVYbTVmM1IwZE1JV2RZSWdLSXFMaTZPSkRLVlNhYTJvcUpBQWdOL3ZiNjJ2ci84YUFOVFUxSnh3a05ORnRpS1RBWURCWUxpeXM3UHo1M0Y5WklJZ0JCTGRIQTZIbGFJb2ppVzZGcEdSa2ZHenZyNitQeFFYRnpkTzFhKzF0ZlZDdDl0ZFBjMTYzWW0ycHp0VXMyZlB2blA4WmNoc05sL1ozOS8vZEZ0YjIzZUEvZHU1VlZkWDUrTXcvYUNrUnFNcHo4dkwyeHhwU3lRU1RleFdoRlZWVlNmRmREZVhsNWQzeE40dkNJSUFRQ2d2THcvR3hhWFYxZFh6NUhLNW9xZW41MmNTaWNTYmtaRnhmemdjOWtVcXZVcEtTbHJDNGJCSHA5TXRyYXFxeWtwT1RsNXVNQmhXOXZmM1A1T1RrL00wQUZkdmIrOXZzckt5bm1sc2JQeEdWbGJXaHM3T3pudkFjNDJKSnNYa0VSRVJVUnlwVlBwUk9Cd2VGQVFoZFR3MDRuSzVQdE8rMVVSRVJFUkVSUFNwbXBxYS9OaDJlWG01UHpaV1hsNyt1WncvMDliV2RuMVdWdGF2cFZLcGRHaG82RlVBRUFSQjV2UDVBcFBNS1FpQ0lFOTByYVdsNVdLLzM5OGprOGxNdmIyOWovWDI5ajV5TUd1eDIrMmgwZEZSQndBb0ZBckwrTlo0WWpnYzlnTlFBQmkxV3ExL2JXNXV2aDZBRXdDR2g0ZTNORGMzTDQrTVliUFpoaG9hR2s2SnRLMVc2MnVSMXlrcEtjdGxNbGwwUy9iVTFOUTFEb2RqemNHczhXQjR2ZDZka2FvbnRWcHRzVnF0MjJwcWF2Sml1c1IrRnQyemMrZk9DWjlOV3l5V1IwVlJETFczdDk4Y0c1OC9mNzVISXBINFBSNVBuY2ZqcWN6THkzdDFZR0RnNWM3T3pnbm5GZXQwdXNVbm5IRENPd0FNU3FVeWQyeHNyRFhtc3VoME9oOVBTa3E2SUQ4Ly96VUE4dUhoNGY4N0xBOU9kSnhpOG9pSWlDak9qaDA3eHNyTHl6Y0IrTzU0NkwybXBxYUVQNFZHUkVSRVJFUkVSNi9JV1VjeFFrNm44L2NGQlFYdkJnS0JDcC9QNXhBRVFRNGdFTHVWWFlUWmJMNDVNelB6d1gzNzlsMFNTVGJGMGJTMXRWMWZXbHJhTnRVNjVISjVaa1ZGaFJBYkd4c2I2NjJ1cnM0RmdOTFMwdTZZZUx0S3Bab3RDSUpacFZJVkFIQnFOSm9GMmRuWlR3QkFZV0hoaEczcll0dVJzMzZBL1djQXRiZTMzNWlYbC9jMkFMUzF0WjN0OVhvN3Axcm40YUxWYXI4cGs4a3lVbEpTVmd3TkRmMTFCcmNJU1VsSjV6b2NqdStucEtSY09EUTA5SGNBUGdBUUJFSHA5L3NEQUtEWDY4L1ZhRFJmM2J0Mzc0V3hWVTBBME5qWStIV1B4L01mdlY0L1Y2VlNsYmhjcnZjQXlNY3Zqd0ZBVzF2YnpTVWxKYlhOemMwWEhyNm5KVG8rTVhsRVJFU1VnRVFpK2Fzb2l0OEZnSEE0L0pjanZSNGlJaUlpSXFMalNXUzdNUUNRU3FXcGdpQW95OHJLZXNQaHNBZlluekE0SFBOVVZsYWF4bC9LN0hiN0dBQ01qbzdXOXZiMi91L3MyYk1mYVc1dXZrZ1FCQm1BUkQ4d0tET1pURGYwOXZZK21KYVc5djFKa2tkZXI5ZGJFWHZPVUFJU3U5MGVtdW1hL1g1L3ZVd215ek9aVE5mMjlQUnNHSjlrUjExZDNZbnhmVzAyMjFCc1BEWUoxZG5aK1YyZnp4ZE5zT1RsNVcyUHY3KzB0TFFsOGpvUUNPeHJhR2hZTk5OMVRzR1FucDYrdnIyOS9idFpXVmtQeU9YeXpON2Uza2VudWtHdjE1OGprVWhVSXlNamIyZGtaTnhwTnB0dnI2K3ZQeHVBU3hBRUtRQ3ZXcTNPek03T2ZsZ1VSVDhBTWRGN1BqSXlzbFdyMVM3UzYvV25PSjNPZXdEb1E2R1FIK1BiMDZXbnA5L3E4WGkycDZlbjN6NDBOUFFHOXA5N1RFUUpNSGxFUkVTVVFIOS8vd2NHZzhFRlFPSjBPbDg1MHVzaElpSWlJaUk2WHV6ZHUzZjV5TWpJRmdCSVNrbzZKeU1qNDI2MVdtMzMrLzFWRG9kanRjL25jeVFsSlMzN1BOZlEzZDM5SzVWS2xRbEFoZjJKaGRINFBsbFpXZmVGdytHQXcrSDQwZHk1YzdjWkRJYVZBd01EaDNJZWJsZ1V4UkRHdDZLTEJPVnllVnFrZWtZdWw2ZEY0bDZ2ZDZmSlpMcFdvOUdVdGJTMFhBa0FoWVdGdXhJTkxKVks5YkhYWkRLWnNiQ3djRmRmWDk5amZYMTlUOGIyalUrMjJPMTJzYXFxS2hlSDZjd2pBRkNwVkRtNXVibC9IUjRlZnFPL3YvK1BIby9uZy96OC9IOUlwVkpEZDNmM2ZaUGNwclJZTEJ1Y1R1ZXZBSXgxZG5iZVl6YWJBeGFMNVM2SHcvR0w4VDRlcVZTNm9MT3o4NjdNek14ZkFFQnhjWEVkUHYxOFcxcFRVelBINVhMOTFXcTEvbjFzYkt6YjcvZTNhclhhc2xBbzFBUHMzOFpQcTlXZXVHZlBucFB5OC9QL2FqYWJiKzNwNmZuRitQOGJhVXBLeXZsRFEwT3ZBeEFQMS90QmRDeVRIT2tGRUJFUkhZMWFXbHI4b2lodUZrWHhINTJkbmQ0anZSNGlJaUlpSXFManhYamlTRyt4V0I0M204MDMxOVhWTFFNUWJHbHArWDV1YnU1cktTa3A1MGVTUzUramdOL3Zid2FnQzRmRHZyaHJRa1pHeHIwbWsrbDdiVzF0VndFSXQ3YTJYcHVabWZtZ1RxZGJlaWlUaFVLaEFRQ3A2ZW5wNnlPeHdjSEIvNnVxcXNxcXFxckthbXRydXo0U2Q3bGNIeGtNaGtzZERzY05BRUtwcWFtWGRYWjJyc1ArSk0rRVg2SW9pbkV4MU5YVnpZOVBISDFHTXBQSmRDMEF6VlNka3BLU3ZsbFFVRkRwY3JtMk9SeU9Id0NBMys5dmFXeHNQRE10TGUxYXJWWTdMOEZ0UWs1T3pwUGhjTmpUMDlNVHJVN3E2ZW41aGNQaHVFV3BWS2FHdzJFdmdLRGI3ZDQ2T0RqNFl1ek5OVFUxK2VOblpZWFMwdEsrNy9GNCtrS2gwTkRnNE9ETEFLRFZhci91OS92M0tKWEtmSXZGOG5oYlc5dmxBUHdkSFIzZk5adk50eWdVaXFKd09EeWlWcXRUYzNKeS9nUW1qb2lpV0hsRVJFU2ZHN3ZkL2g2QVEvcUg5ZEhFYnJjZnMvOTRGRVZ4Kzg2ZE83OTZwTmRCUkVSRVJFUTBUamxyMXF5cjA5TFNmdGpYMS9kYmg4UHhQWXgvWUQ4Nk9scTdaOCtlcytmT25mdTh5V1M2dnFPajQ2YytuKy9mbjJXeStmUG51NmU2bnB5Y2JBc0dnODVJVzZGUXpNdk96bjVNcTlVdWFHcHFPdGZqOGV3Q2dFQWcwTkRTMHJMU2FyVnU3dTN0L1gxWFY5Y3ZBYmhtdW81QUlMQXZPVG01ekdnMHJ1bnU3bjRpT1RuWk5qdzh2Q1U5UGYzSFNxVXlSeTZYWnlZbEpTM3I2K3Q3SWlzcjY2RkFJTkFRREFiSEFDQTlQZjIyUFh2MkxCb1pHVW0wYmQxZzdMWjFoWVdGRlROZDAweHBOSnJ5OVBUMEgwK1hrQm9aR2Ztd29hSGhtejZmN3oreDhVQWcwRkJWVlRVWDQrY094ZERPbVRObm8xYXJYYmgzNzk1RjJKLzhFZ0NrQVJnRUlFdExTN3M2RUFnMFR6Smw1TFB0RklWQ2thM1JhTW9OQmtPdklBakt0TFMwNy9iMDlEeVptcHA2NWNEQXdKLzFldjNwbloyZHQzczhua29BOFBsOERvZkQ4VDh5bVV3ZENBVDJhclhhYzRMQllOZEJ2alZmQ2dzV0xEalNTNkFqaE1raklpTDZQQjN6aWFOam5TQUlYem5TYXlBaUlpSWlJaG9ubnpkdjNuYVB4L09mZmZ2MkxmWjZ2WjBKK25RMU5EU2NialFhVjF1dDFxZGJXMXUvNVhhN3F3OTF3bDI3ZHVuR1gwYlBQRXBLU3ZwbVRrN09NK0Z3ZUZndWwyZDNkWFg5RklBOE56ZjN5ZFRVMU12ZGJ2ZUg5ZlgxOXZIS3BDaVh5L1ZSUTBQRFZ5MFd5Kzl0Tmx0N2MzUHp1UzZYNjhPWnJNUHI5WDVrTUJpdUd4MGRiZFpxdFJrYWpXWnhJQkJvZHJ2ZDI0YUhoL2VKb2lqTnljbDV4bXcyMzliVTFIVFI2T2hvLzV3NWN4NGVHQmpZT0RvNjZnQXdIRE5jQ29DUVFxSElESVZDc1hIVTFkWFpEL1c5bW94ZXIvLzYwTkRRNXVuNmxaV1ZUWmJrT1lCYXJiWllyZFp0b1ZCb2VPL2V2WXQ4UGw5YjVKck5abXVTU3FWNkFBZ0dnODZXbHBiVjhmZnJkTHFsZnIrL2Jyd1o3dTN0ZlhoNGVQZzFxOVg2Um1OajQra3BLU25uenBzM2I2dGNMay9yN2UxOUZoUGZQd0RBNE9EZ0N3RGdkRHIvTnpjM2QyTlBUODl2WnJyK0x3TlJGTGZ6TTRVajdwRC83Q01pSWpxcTJlMTIwVzYzaTNSa1JONy9JLzExUUVSRVJFUkVGRU9SS0ppUmtmR0xSUEhQUXExV254emJWaXFWK1pFMUtCU0tlUnFOeHE1V3E3TWoxN1ZhN2VrcEtTbm56MlJzdlY2L0NJQjhwbXRSS0JUemJEYmJvTUZndUdheVBqcWRyaVF1SkNpVnlnSUE2dGhnU2tyS0Nwdk5ObFJXVnRadk5wdHZubTd1OFMzbkRtQTBHdGRnZjZYUGxLeFc2OHM2blc3SlZIM3k4dkxld1BSSHBFakcrd0VBREFiRHhVajg5YURFL2dSWmFxTDFGUmNYMTZ2VjZteU5Sbk5TYkR3M04vZlp0TFMwbThhYmdzVmkrVzF5Y3ZJM3Bsa1RBRUNqMFdUTVlQMUVYeXJUL3VGQVJFUjBxQ0tKaXgwN2RoenBwWHdwUlVyTEt5b3ErUGM5RVJFUkVSRVJIZThFOE13aW9zT0cyVlFpSWlJaUlpSWlJaUlpT3RZeGNVUjBHREY1UkVSRVJFUkVSRVJFUlBRNTBtcTFaNEM3UUJIUk1ZVEpJeUlpSWlJaUlpSWlJanBpbEVwbFFXWm01cTgvaDZGbDgrYk4yNG45WitjY1lPN2N1UjhtQ0d0anowckt5Y2w1VXEvWGZ4MEFkRHJkcWNuSnlXY2V5a0lLQ2dyZUFTQTlsSHZqSlNVbExiTllMQS9HeHN4bTg4MXBhV2svT0J6akE0QmFyYzRxS1NscEE2Q1B4QlFLUldGQlFjRkhNeDNEWkRKZE4xMGZyVlpybXp0MzdqL0htOUhQcXNlM3daY2R4SktuWFl0S3BacHp1TVlqK2pJNGJMOEJpWWlJaUlpSWlJaUlpQTZXMFdpOFhDcVZHcWJyVjFaVzFpY0l3cFNmWjBva0V0M09uVHRsNCtOZW9WUXFDd29MQzk4QkFJZkRjWTNINDlrZDZhdFVLZzlJSmhpTnhvdU5SdU5WRFEwTlN3RWdPVG41Z3Y3Ky9vY0FJQndPdTNKeWNsNUtUazUrdDYydDdSWUFQZ0N3Mld4RHNXUHMzcjA3WmRxSC9neEdSa2IrWTdGWUhqVWFqYnY3Ky91ZkFXQk9TMHRidTIvZnZuTmorOFd2Q3dBRVFWQUlncUFJaDhQdStHdU5qWTFuZUwzZVR3QWdKU1ZsamNmaitSY0FWK1M2d1dDNFlEdzJRVUZCd1g4RlFWREd4elVhVGFuSlpQcGVmTHk3dS92ZW9hR2h6UUNRbkp5OEloZ01PZ0FnUFQzOXJsQW9OTmpiMi92b1pNK3UwV2hPbWp0Mzd2dVRYWSsxYTljdTNmaExjMFpHeHM4ckt5di9DbUIyV1ZsWlZWeFhRU2FUR1hoZU1ORkVUQjRSRVJFUkVSRVJFUkhSRjBsbXQ5dkhnc0ZnZjJ3d0pTV2xiMElubWN3WSs0RitaV1dsYVpweGRYYTdQWkxzMEpsTXBodDI3ZHFWbzFhcjg3T3pzMy90OFhnYXBsdVkwV2o4cnRQcDNBQUFhclU2V3lLUnFOeHU5eDRBOEhxOUZUVTFOU2RaTEpZZkkyWUxPcWxVbWh4WjUzakZ6R0dYbXBwNlJWWlcxdjJSdGtRaTBXZGtaTnlYa1pIeHM4Z2FyRmJybHRoN0VpV3hyRmJyaXg2UHA3S25wK2NYazB3bExTc3I2NUZLcFVtaUtJNldsWlgxQWZ2Zis5VFUxTXRWS3RWY2s4bDBRNlR6bmoxNzdQWDE5VjlOTkpETlpodXFxNnViUDhWakNhbXBxVmM1SEk3dkFZQmVyeit0cTZ2cnAxUDBoOWZyL1RnbUtUU1pGTHZkUGhocFdDeVdkVTZuODFFQS9aRm5pZTJjbFpXMVFTcVZwazh6SnRHWERwTkhSRVJFUkVSRVJFUkU5SVdiSmhra3M5dnRZNGM2ZG5aMjlzOFZDb1dsc0xCd2kxS3B6QXVGUW9OV3EvV2w1dWJtODh2THl3T0JRS0JSSnBPWmk0cUtxcFZLNWR5ZE8zY3FBRUNuMDUyc1ZxdWZ6c25KZVVvUUJLbEVJdEhZYkxiKytQRU5Cc1BWZ1VDZ3VhNnV6aDUvVGF2VnpzL1B6OThXSDdmWmJIMEEwTkRRVU9ieitkb081bmtHQndlZkd4d2NmTzVnN2dHQTR1TGl1dGkyVXFtY3ExYXJ2Mkl5bVZiSHhrVlJETmJXMXBaZ2Z4V09zYUtpUWoxK1NXcTMyOTA2blc1eE9CeDI3OXk1VXhYelBBT0NJQVFqN2ZMeWNyL0g0L2trMHBaSUpMcVlMZW1nVkNwenE2cXFzaUx0cEtTa1pVcWxNbmRrWk9UdkFJdzZuZTZVT1hQbVBDdUtZZ2dBU2twS21pSjlPenM3MXcwTURMd0VRSitabVhsM1IwZkhqMmJ5L0NxVmFrNVNVdEw1TlRVMXRxeXNyRjhPRFEyOTZYYTdQNGdzTVNNajQrZkp5Y25mcXFtcFdUQ1Q4WWkrVEpnOElpSWlJaUlpSWlJaW91TktXMXZiN2NYRnhXZlgxZFdkV0ZSVVZGMWJXMXRTVkZSVURRQ2pvNk9PMnRyYWt0TFMwdmJhMnRxU2twS1Nsc2g5c1pWT09UazVUd1VDZ1pidTd1NmZITXpjSG85blYzelZqOTF1RjNmdjNtMENFSnprdG1rVkZSWFZKTmdlTGxoVFUxTm90Vm8zTnpjM0x3ZUF3c0xDWFpHS0g0VkNrUi9aeHErMHRMUzdvcUlpZXE1UWFXbHBkMVZWVlRvQWxKZVh4Ni9MUC81ZkdRQVlESVlyT3pzN2Z4N1hSeVlJUXVCUW4yZjI3TmwzanI4TW1jM21LL3Y3KzU5dWEydjdEckQvL2FxdXJzN0hnZStYMW13Mi8zQ215YU9zckt6ZmRuWjIzcVZRS0hLVGs1Tlh0TGUzM3djQUtwVXFKeXNyNjNkSlNVbG5EUTBOdlE1K1RrNTBBUDZtSUNJaUlpSWlJaUlpb2k5Y2FXbHA5MEYwMTlwc3RvNkQ2Tzg1MlBYRWtTVW5KNS9iM056OHJVTzVXYVZTelJFRUlYU3dGVVpUVVNxVmViR1ZQOEQrYWg4QVNFcEtPak1TVTZ2VkpZZHJ6b2kydHJicnM3S3lmaTJWU3FWRFEwT3ZBb0FnQ0RLZnp4ZE5IZzBQRDIrSkpMQ0EvZHZXTlRRMG5CSnBXNjNXMXlLdlUxSlNsc3Rrc2xtUmRtcHE2aHFIdzdGbXB1dEpkSjVUakVnQ1VLbFNxWW95TWpMdVV5Z1VXWFYxZFl1VVN1VXNrOG4wWTZQUitPM0J3Y0UvMTliVzV1cjErdk9MaTR2LzVYUTZIK250N2YwdGdOQk0xMEYwUEdQeWlJaUlpSWlJaUlpSWlMNXdrYXFYU2NSdld5ZkVuaTAwQ1UxSlNVbHRwS0ZRS0xJS0N3cy9rY3ZsZVlXRmhaOElncUNlNHQ0SlVsTlRsOGxrTWxOK2Z2N2Znc0dnTS9hYVhDNVBkemdjLzlQWDEvZEVKQlk1R3lqQ1lEQ3Nsc2xrdVcxdGJXdG1PdWRNRkJjWE44V0ZwRE85VnlhVEdTUFZWOU9KZng0QUlhZlQrZnVDZ29KM0E0RkFoYy9uY3dpQ0lBY1EwR2cwQzdLenM1OEFnTUxDd2duYjFzVzJsVXBsZnVTMTBXaTh0cjI5L2NhOHZMeTNBYUN0cmUxc3I5ZmJPZE5uU1hTZVU0ems4dkx5SGdDQjZ1cnEzS3lzcklmOWZ2OGVuOCszS3pzNysyR3YxN3Vyc3JJeUQ4QVFBUGo5L2tkN2Uzdi9sSm1adVY2cFZPWUZBb0ZwejhZaStqSmc4b2lJaUdnYW9paENFS2I2L29TSWlJaUlpSWlPQXQ3cTZ1cmNTR04wZExROXNtMWQ1TDhBb0ZBb0xFVkZSZFdSTTQvQzRiQTdmaUNUeWZRLzNkM2R2MHBOVFYxUlUxTmpBK0FidjVSbXM5bnEzVzczMzJMN1I4NXZzdHZ0SWdCMGRuWStZclBabXAxTzV4eS8zNy92Y0QxZ1RVMU5mbXc3VW5rMEU4RmdzSC84WENNQVUxZCt4WnhIRlUzaWpZNk8xdmIyOXY3djdObXpIMmx1YnI1SUVBUVpnSURYNjkxUlYxZDNZdndZTnB0dEtEWWVPMTluWitkM2ZUNWZlNlNkbDVlM1BmNyswdExTbHNqclFDQ3dyNkdoWWRFTUgzVTRVcUdWbFpXMVFhL1hMdzBHZyswNU9UbVBPNTNPUDV4d3dnbHZabVJrM0JkL1UwdEx5NVZNSEJGOWlza2pJaUk2NW16ZXZCbkxseStmc2s5RFF3UHV2LzkrUFBYVVV3aUh3NUJJOW0vcnZHREJBbXpmdmgxUzZjUWZ6bnJ3d1FleGR1MWFuSC8rK1hqdHRXZ2xQVHdlRDFhdlhvMU5telpGeDRqNDZLT1BVRnBhaXFTa0pBQkFPQnpHZmZmZGgvWHIxeWRzeC9MNy9kaTBhUk8rOWExdlFhUFJIUHliUUVSRVJFUkVkSXc3eUczclpzeGdNSHpiNC9GOE9GbmxrZFBwL0hWSFI4Y2RrVE9QRUZlOW85UHBGbXMwbXE4ME5qWmVFZ3FGaGkwV3kzME9oK01XQUlMVmFuMmlyNi92ZDM2L3YzV2FaUXc0bmM3SEZBcEY0ZUZNSG4wV0IxTjVOSm51N3U1ZnFWU3FUQUFxQUdFQW80V0ZoYnNTOVpWS3BmcllhektaekZoWVdMaXJyNi92c2I2K3ZpZGorMVpWVldYRnR1MTJ1MWhWVlpXTHozQkdsTmxzdmwybFVwVjZ2ZDZQdytHd09ESXk4cXJQNTlzUmt4aUQzVzRYcDZsbUkvclNZdktJaUlpT1dsZGRkUlhHeHNZT2lEYzFOV0hUcGswSHhML3puZS9ndE5OT0F3QnMzYm9WNmVuN2QwRFl1SEVqOUhvOUxyMzAwa25uZXYzMTE3RjI3Vm9NRHc5SFl5dFhyb1RmNzhmZzRPQ0VleU56TnpZMjRyZS8vUzJlZU9JSjZQVjZpS0tJVjE1NUpab3NpbS9Ia3N2bGNEZ2N1UFhXVy9ISUk0OGNrSmdpSWlJaUlpSTYzaDNrdG5YaVRNZE5UMC8vWVhkMzk0alA1NnROVkhuVTBkRnhSNlJ2Y25MeXQ1Uks1U3luMC9uNGVFaGhzVmdlNitycStnbUEvcDZlbmcxejU4NTlMejA5L2NkeXVUeGRLcFVtZFhSMC9IZ202K2pxNnJwcnBtc0dJRE9aVEd2Nit2cGVBT0NkckZOeGNYRmRYR2pHMjlZZFRPWFJGQUordjc4WndLeHdPT3dEZ0k2T2p1OW5abVkrRk45UkZFVVJjY21mdXJxNitZY3c1eUV4R0F5WGRuVjFyUjhhR25vTkFKUks1UWxxdFRvOXR1S0ppQ2JINUJFUkVSMjEvdmpIUHlhTW4zcnFxWGp4eFJjbnZVOFVSYno1NXB1NDdiYmJBQUFmZi93eHJydnV1b09lMytWeVljdVdMVml4WWdXZWVlWVphRFFhTEZ1MkxIcDl6Wm8xcUs2dXhyWnQyL0RnZ3c5RzQwdVhMcDB3enRLbFMvSHV1KzlBM3JVckFBQWU3a2xFUVZST1NCQkpwVkxjZnZ2dHVQNzY2L0h5eXkvamtrc3VPZWoxRVJFUkVSRVJmWW40UTZHUVg2ZlRuZVoydTkrZnBJK2dWcXRQVmlxVmM4Zkd4cHhqWTJPSnp0QXhhelNhRExsY2JwSklKQnF0Vmx1YWtwSnljU1I1WkxGWWZoME9oOTFPcC9QaDhmN0J6czdPOVNlY2NNSjc0WEE0Mk5qWWVBb1NWTVBZYkxhaHlSYXVVcWx5UkZFTUFnaE4xa2VqMFpTbnA2Zi9PTDRpSjE1TlRVMWhiRHV5YmQydVhidDBVOTEzc09iUG4zL0FWbjZ4a3BPVGJaR3pvRnd1MXo4bjJiWnVNRFplV0ZoWWNSaVc1Z0VnNm5TNkpXNjNlOXNrZlFTOVhuK0tTcVdhcDlGb3ZtWTBHcTlScTlYbFkyTmo3VzF0YlRjRFlQS0lhQWFZUENJaW9xUGV3b1VMTVcvZXZHamI2L1hpNnF1dmpyYTd1cnF3WmN1V2FQdGYvL29YT2pzN3NYRGhRZ3dQRDJQWHJsMjQrKzY3bzhtYkN5NjRJTnIzcHB0dXdqZSs4WTFEWHR1R0RSc2dDQUxPTys4OGhFSWhmT1VyWDhIV3JWc0I0SUIyUElsRWdyUFBQaHNQUGZRUWxpMWJGdDMram9pSWlJaUk2TXZnSUN0ZlFsMWRYWGZsNStlL0xwRkl0Sk4yQ29WR3VydTc3OVZvTkhhZnovY0pBRGdjanRzQXBBSkFUazdPQnFQUmVPWFkyRmpYeU1qSTI4RmdzQ2NRQ0RTcjFlcVR4eE5KeTV1YW1oWUNTRFdaVE9jYmpjWXJaREtacGFXbFpiVlVLdFhrNWVXOTd2VjZkdzRORGIzazlYcmY5L2w4RHFmVCtYQjdlL3ZOQUpDV2x2Yjl5RnB5YzNOZlNFMU5YUWxBSEJnWWVCWlRWRS9wOWZxdkR3ME5iWjdoZXlFRm9BUWdGVVV4REFBS2hhSVlRRmloVU13V1JURjZEcElnQ05KSXRaSWdDUExZeXFYNGRxeVlaRlMwQWl3cEtlbWJPVGs1ejRURDRXRzVYSjdkMWRYMTB3UzNwZ0FJS1JTS3pGQW9OQng3b2E2dXpqN0Q1NXVLeStsMFBqSjM3dHozQUV5NmhVY29GUEozZFhYOU5Cd09lM3A2ZXJhNDNlNy9BdkFuK3BxTGpUVTBOSndhQ0FUcUQ4TTZpWTU1VEI0UkVkRnhaK1BHalFEMkoyZmVmUE5ObkgvKytianJydjI3QlN4WXNBQ3Z2dnJxQVdjZUFjQ3FWYXZnOVhxeGF0VXFQUFRRUStqdjc4ZktsU3ZSMGRHQk5XdldBQUQ2Ky9zbjNDTUluMjZOdkw4aS8rRDgrOS8vaGx3dXgzUFBQWWNiYjd6eG9POG5JaUlpSWlJNkJva2VqK2NmOWZYMVM2Ym9JeTBvS0hndk51QjBPbi90ZERwL2pjay8weFF4WHQyVG5aMzl1NTZlbnQ4QWdGYXJMYzdLeXZwcFgxL2Y0MjYzKzc5ZFhWMC9IeDBkalNaTnhzYkdoalVhelFrdWwrdjlrWkdSRCtWeXVXSCsvUG4vY3J2ZC8ranU3bjUwZUhqNFZZeFhHL1gxOWIyUWxwWjJyZGxzdm0xb2FNanE4L251aVNTT0FLQzN0L2V4eU91V2xwYkxXbHBhTGdjZ1lQLzVRSlBTYXJWZmR6cWR2NTJxVHd4RmNYRnhCUUNodDdmM2Z3SEFZRENjWXpRYXJ3NkZRdjZPam81MWtZNE5EUTFMM0c3M1A2WWJVSy9YZjMzOFpYRFBuajBMWXk0RmEycHFUZ0NBa1pHUjkrdnI2NWZLWkRLMUtJcDlQcCt2TFg2Y2xKU1VwVGs1T1UrSm9oanE2ZWxKbEZ5YW9LMnRMZUUySWEydHJkL0dKSlZhN2UzdE43ZTN0NjhEb0o1a1dCR0FDd25lODJtMlNpUWlJaUtpTDRMZGJoZnRkcnY0V2QxeXl5MFQyb3NYTDU3UXZ2bm1tNk92dDI3ZEtsNXd3UVhSZVMrOTlGS3hycTR1ZXQxdXQ0dkJZUENBT1U0NzdiUURZbWVkZFpZb2lxSzRhTkdpQTJKUFB2bWt1SGp4WXZIa2swK09YZ3NFQXVLSko1NFliUWVEd1NtZmYzaDRXUHphMTc0bTd0aXhRMXl5Wklub2Nya203WHNvSXUvL2tmNDZJQ0lpSWlJaU9nWk5scGdnSXZwU1lPVVJFUkVkdGZiczJZUDc3cnNQQUhERkZWZEU0MTZ2ZDBMYjRYQkVYMi9ldkJtMzMzNTd0SXJua1VjZVFWcGEyaUhOMzkvZmp4VXJWc0RqOFdERmloWFJHQUJjYzgwMXVPYWFhN0J3NFVMMDlQUkUxeE1PaDNIbW1XZE9HQ2ZTZnVlZGR5YkVOMjNhaEFVTEZzQnV0K05yWC9zYS92U25QK0dHRzI0NHBMVVNFUkVSRVJIUlllVTcwZ3NnSWlJaUlqb3VIYTdLbzNqeGxVZG5uSEZHOUhWM2QzZTA2a1lVOTFjS3hmNnkyKzBUMmxkZmZiVW9pdnNyajg0NTV4enhwSk5PRWdjSEI2UGpyVnUzVG56OTlkZWo3VnR2dlhYQzNMR1ZSeDk4OElHNGV2WHFhSHVxeXFQKy9uNXg4ZUxGNHE1ZHUwUlJGTVhXMWxaeDBhSkZZbnQ3KzR6ZmgrbXc4b2lJaUlpSWlJZ09rVEI5bDJOcUhpSWlJaUk2V256VzVOR2xsMTZhOE5lSko1NDRvWDNTU1NlSmwxNTZxYmg1OCtZSmlaUEpFaXFKdHExYnNtU0pLSXFpdUh6NThtank2S0dISGhMdnYvOStVUlFUYjJzbmloT1RSM2ZjY1lmNDlOTlBSOXVUSlkvQzRiQjQ4ODAzaTNmY2NjZUUrRzkrOHh2eHV1dXVFME9oVU1LNURoYVRSMFJFUkVSRWRDeEtUazYrS0RNejg3NzRlSEZ4Y1IyQUF3K3dCV0N4V0I1RjNDNUxXcTEyZmtsSlNZdEtwY3FaYms2VlNqVW5NelB6NXdBMGsvVkpTa3BhQnNBUUU1TGs1T1E4T1VVN2xpWTlQZjMvQWRCTnQ1WkVUQ1pUd3JPQlltbTFXdHZjdVhQL0dWbExKRDcrZmVFQk8xQmxabVkrQUFERnhjVjc0eTRsRlJVVjFjYU9NUVZoMXF4WlB3S1FQRm1IUTUzSFlEQ3NqSjBuS1NucExPei8vek5ib1ZBVXoyQnRSUFFaY05zNklpSTZhcTFidHc0UFBQQkF3bXRTNmNUdkYxNTg4Y1ZEbnNmbjgwRWkrZlRmcWowOVBWaTFhaFg4Zmo5VUtoVzJiZHNHbDh1RlpjdVdSZnRzMmJKbHdoanZ2dnN1cXFxcWNNY2RkMHc3MzJPUFBZYkd4a2E4OE1JTEUrSTMzSEFETHJ2c01qend3QU80OWRaYkQvbDVpSWlJaUlpSWptSEM3Tm16MTdlM3Q5OFVmMEdwVkJZZ1FhVktXbHJhRDlMUzBtN1VhclVuUldMOS9mM1BwNldsM1NpVHlZeTV1Ymt2UmVMdDdlMjN1OTN1OStQSDhQdjlMcVBSZUkwZ0NMTDI5dmFFMzVCcE5KcXl6TXpNbisvWnMrYzBBRU1BSkVhajhaclcxdFpyeDd2RXQyT05LaFNLL1B6OC9MODBOVFdkRFNDY2FJNkNnb0wvQ29LZ1REQjNxY2xrK2w1OHZMdTcrOTZob2FITkFKQ2NuTHdpR0F3NkFDQTlQZjJ1VUNnMDJOdmIrMmlpZVFEQWFEU3U2ZWpvK0pGTUpqTkdZa1ZGUmRXQ0lLaGxNbGxhVVZGUlpTUmVXMXRiTXNrd29scXR0bVZtWnY2NG82UGpoNGR6SG92Rjh2dUJnWUZOQUtEVmFwZm01dWIrcWJLeTBxclQ2ZVpsWjJjL1VsdGJhd01RQW9Da3BLU3o4dlB6SjM2alBvV0tpZ3BXUEJGTmc4a2pJaUk2YXMyZlB4L1BQZmZjQWZFbFM1Wk1pRjkyMldXZmFaN201bVprWkdSRTIyYXorWURrME5LbFN5ZkUzRzQzZnZHTFh5QVlET0xsbDEvRzIyKy9qWWNmZmhoYXJYYlNlVUtoRUg3em05L2dyYmZld3BOUFBvbWtwS1FKMTFVcUZUWnMySUNycjc0YWJyY2I2OWF0bTNJOElpSWlJaUtpNDQzUmFMelM3L2ZYdXQzdWp4UUtSV0ZoWWVFL1k2K1hsWlYxeDdiNysvdWZTRWxKV1ZsVFV6UFBiRGIvdjdhMnR1OEFFUFB5OHQ3MCtYdzdhbXRyU3l3V3k0YkJ3Y0UzM0c3MzFzaDlkcnRkSEJzYjZ3UVEzYTFCRk1XeDFOVFV5MUpUVTJPL3lSVGtjbmxHUlVXRjBOM2QvVXVOUnZOVm85RjRZYVNhWm54TmZYRnI3S3VzckRSalBMRXhMdGpXMW5aRFFVSEIxclMwdEJ0N2Uzc2ZTL1Q4OWZYMVgwMFV0OWxzUTNWMWRmTW5mZU1BSVRVMTlTcUh3L0U5QU5EcjlhZDFkWFg5ZElyK0NVbWwwcFNxcXFxczR1TGl1dHJhMnBNQnVFdExTOXVCL1pWTlZxdjE3OUVKQlVFcWs4bE13V0J3UUJURk1ZUEJjSG44ZUZWVlZla0hPMDhpWnJQNWY3cTd1KzhHNEhLNzNWdGRMdGY3Q29XaVlIUjB0QllBUmtaRzNxMm9xRWlkNnRHeXNySnVTMHRMdTdtdnIrK0ptYjBiUkY5dVRCNFJFZEV4d2VWeVFTcVZ3dWwwUXFlYldPVWZYOEZ6c041Ly8zMlVscFllMUQydnYvNDZSa2RIOGRKTEwySGp4bzF3T0J5NC92cnJJWlZLSVpQSklKUEpFQXdHWVRhYmNjWVpaeUFuSndmRnhjWFl0bTBibm56eVNlVGw1U1VjTnk4dkQ0OC8vampXcmwyTHA1NTZDai80d1E4KzA3TVJFUkVSRVJFZFEweG1zL24yMnRyYTA5TFQwMytvMFdoT3FxeXNORVV1MnUxMnNiS3lNaDFBTUJKTFRVMjlvcU9qNDhUQ3dzSy9TNlZTWTJGaDRiOEJRQkFFZFRnY05oVVdGbjRFUUtGVUtvdWFtcHEyeGs1V1ZWVlZBTUE5elpwMGRydmRGV2swTnpkZkJFRHM3KzkvQm9ETWJyZVB4YXd4dmgwdjNOdmIreWVMeGZKQWIyL3Y4d0FHSjV1MHZMemM3L0Y0UG9tMEpSS0pMbVpMT2lpVnl0eXFxcXFzU0RzcEtXbVpVcW5NSFJrWitUc0FvMDZuTzJYT25EblBpcUlZQW9DU2twS21TTi9PenM1MUF3TUQwV3FzbWZKNFBMdGpra0Z5cTlYNllpZ1U4cmEydG40YlFFaXBWQmFvMWVyaW9hR2h2eDdzMkxGS1MwdTdBVUFxbFNhVmxwWjI5L1QwL0NvbEplVmNqVVpUTm12V3JGc0JRS0ZRNUNRbko1OEhBTlhWMWJuWS96VXhsR2c4clZacnMxZ3Nmd0NncUt1ck84WG44LzMzczZ5UDZNdUN5U01pSWpvbWZQenh4N2ozM25zaGtVaHczWFhUYnZXTTlldlhKNHpmYzg4OUU3YW9Bd0NyMVFxTHhRSUFLQ2twZ1V4MjRGK1BjK2JNbWRDKzZLS0xjTWtsbDBBaWtlQysrejdkaWpzVUNtRnNiQXpCNFA3dlpRUkJnQ0FJa012bDhQbDh1T2FhYTVDY1BPbFcwQUNBNHVKaWJOcTA2WUFrR1JFUkVSRVIwZkZzMXF4WnErVnllV1p4Y2ZHSFVxblUwTmpZT0ZXbERRQmdjSER3T1FDUXkrVlpzY21VZVBGVkxYdjM3cjBZZ0crcWFoY0FDSWZEbnZHK0ViSG55aDcwMW1mSnljbmZGRVZ4ZFBiczJUL3M2dXE2NjJEdm44enMyYlB2SEg4Wk1wdk5WL2IzOXo4OVhvVUZ1OTB1VmxkWDV5TW02UlpSV0ZpNFN5cVY2Z3NMQzNlMXRyYWVKNVBKekVWRlJkVUtoY0phVkZUMEh3Q1F5V1RtK09ubXpwMzd2TmZyL2FTOXZYMGR4dCtUUUNBd01tZk9uTnZrY3ZuczN0N2UzeDdxUEpFRWxjMW1HNnFxcXBxZG41Ky9SUlRGOEhpU0NNRCs1RnBzZXpJV2krVTNCb05oVFhkMzkwOTZlbm9leGNScU1DS2FBcE5IUkVSMFRGaTZkQ21XTGwwNjQvNFhYbmhod3ZoNTU1MTNRT3pzczgrT3Z2N0pUMzZTOEw2Tkd6ZE9hQ3NVaW9UOXBGTHBBZWN4UmNqbDhvVHhSRkpTVW1iY2w0aUlpSWlJNkhqZ2REcC81M1E2TitibjU3ODBORFQwZ00vbmN5VFlFaTY2YlYxVFU5TTN2Vjd2RGdDUXlXUnBCUVVGMjJZNjEvRHc4RjhBWUtxRVU2elpzMmZmT1d2V3JQOG5rVWhVTzNmdVZJMkhKWmprN0tKSnBDWW5KNS9UMU5TMHpHcTFidTdxNnRvQVlIaVM5VzFwYm01ZUhtbmJiTGFoaG9hR1V5SnRxOVg2V3VSMVNrcktjcGxNTmlzNlNXcnFHb2ZEc1dZbUM0cmZDaThZRFBiVTF0YVcyR3kyNGNqNVEvRUp0c0xDd3RjMEdzMkphclY2UVdwcTZsV2lLQVlBaEVSUkhCVkZNWmllbm42WFJDS1I5L1QwUFBSWjVvazhUaUFRMktQWDY1Y1VGUlZWUjRLQ0lDaUtpb3FxM1c3M3gyMXRiZCtlN1BuUzB0TFcxdFhWTGZCNnZSVXplVCtJNkZOTUhoRVJFUkVSRVJFUkVkSFJ3RE5yMXF3YkFZeEd6cVdaWWd1NEwxUlhWOWQ5WFYxZDk1V1hsL3ZWYXJVbFB6Ly80L0ZMa3NnMmF4R1Jkdng1UCtucDZkOTN1VnpiM0c3M0J5TWpJMytiUFh2Mmo3cTZ1aVpzbTZIUmFCWmtaMmMvQVFDRmhZVVR0cTJMYlN1Vnl2eklhNlBSZUcxN2UvdU5lWGw1YndOQVcxdmIyVjZ2dC9OUW5sTW1rNW1MaTR2cnBWSnBVbkZ4Y1Ywa0Z0dG4zNzU5bHdjQ2dWNlZTcFhzOS90YllxOHBGSXBDaVVUaXo4N09mcmFucCtjeEpLaDJtdWs4NHdZY0RzY3RKcFBwaGtpU0NkaGZlUlRibmtvb0ZCcVpTVDhpbW9qSkl5SWlvcytCS0lvUWhJUGV3WUNJaUlpSWlPaExTNkZRRkdWbVpqN29kcnMvTENnbytHOG9GSEkzTlRXZFB0bldjckZWUThGZ3NMZSt2bjdKWkdQSGp4R2I4SkhKWk1aZ01OZ2YwellGZzhGb3hWTTRIQjZ1cWFrcGlMUjlQcCtqcXFvcVhhL1huenQ3OXV3N0d4b2FGa1p1dGR2dFkvRkpvM0ZtczluOHcrYm01ck1Cb0t1cjY1N0N3c0pQQmdjSG4vTDcvZnNpbmJ4ZTc0NjZ1cm9UNDIrMjJXeERzZkhZOVhkMmRuN1g1L05Gbnk4dkwyOTdndWR2aWJ3T0JBTDdHaG9hRmdGQVNVbEppMXd1ejl5NWMrZHNBSDA3ZCs2VXo1a3o1Nlh1N3U2ZjkvZjNQd3NBVnF2MTVkaXhBb0ZBQXdEMXZIbnpuRHQzN296ZFlrTldVbEt5cDZLaVFtaG9hRGdOTVZWWmh6SlBESEdTT0JGOWpwZzhJaUtpWTg3bXpadXhmUG55S2ZzME5EVGcvdnZ2eDFOUFBZVndPQnc5NTJqQmdnWFl2bjM3cEZ2TFJZaWlpT2VlZXc3TGx5K2Y5T3loQng5OEVHdlhyc1g1NTUrUDExNkw3aGdBajhlRDFhdFhZOU9tVFFlY3J3UUE3N3p6RHM0ODg4em9QUC8rOTc5aHQ5dmhkcnN4UER5TXZMeThLZGRHUkVSRVJFUjBQSkpLcGNOT3AvUFhYcSszTmhBSTFIcTkzbm9Ba012bG1SVVZGUk4rT3ErOHZIeENSWXRNSmt1Yk8zZnVQMmM2VjB5Q1IxOWVYdDRiMDFiWjdYYmZKQW1nQ1l4RzQyVWpJeU92ekdBNndXcTEvbUY0ZVBndGw4djFMd0FJQkFLTmZYMTlUK2JrNUR4ZFgxOS9Pc2JQNGlrc0xOeVZhSURJZVVHUnRrd21NeFlXRnU3cTYrdDdySyt2NzhtNFo1dXdGWi9kYmhlcnFxcHlFVmNGSkFpQ3BMcTZPamRTK1FNQVdWbFp2d29HZzczOS9mM1BscFdWOVZWV1ZwcWFtNXN2Qm9EVTFOVHpMQmJMMCtQM1NnVkJrTVJ2S3dnQXNiSDYrdnFURDNhZWVKRXFxMFBadG82SURoMlRSMFJFZE5TNjZxcXJNRFkyZGtDOHFha0ptelp0T2lEK25lOThCNmVkZGhvQVlPdldyVWhQMy85di9ZMGJOMEt2MStQU1N5K2Q4ZHlDSUtDaG9RRi8rTU1mc0hidDJvUjlYbi85ZGF4ZHV4YkR3NTl1VWIxeTVVcjQvWDRNRGc1T21DOTJ2VC83MmMraXlhT1BQLzRZNjlldngrdXZ2NDU5Ky9aaHc0WU4rUE9mLzV3dzZVUkVSRVJFUkhRODgvbDhIUjBkSFhlTU41VjZ2ZjVFbDh2MTBVenVyYSt2UHprL1AvOXZsWldWQjJ4OVpyUFpoaG9iRzA5TGROK3NXYk91Y0x2ZEgwNDFkbloyOWlPOXZiMFArSHkrdGtqTVlEQmNyTlZxdjlyUzBuTDlkR3ZMeU1qNGhVYWpLYXV1cnJiSHhqczZPdFlYRnhkWFdDeVdoeHdPeHcvR1k5L1B6TXg4S0g0TVVSUkZ4Q1YvNHM4Uk9raGFVUlJEMFlaV20yVzFXbmRKSkJKTk9CejJwcVNrWENpVHlWSmpLN2FxcXFxeUJnY0hUUUJnTUJpdU1SZ01selExTlgwalpreVozVzRmaTl0cThGRG1XWkNjbkx4SUlwRm9TMHBLV3NmR3hyb0I0RkMzclFNcmw0Z09DWk5IUkVSMDFQcmpILytZTUg3cXFhZml4UmRmblBRK1VSVHg1cHR2NHJiYmJnT3dQMEZ6M1hYWFRkcS9vYUVCMy92ZTk2THRjRGlNb2FFaEpDVWxRU2FUNGEyMzNqcmdubmZlZVNmaFdDNlhDMXUyYk1HS0ZTdnd6RFBQUUtQUllObXlaWlBPL2VLTEwrTDY2NitIUnFQQlNTZWRoQk5QUEJFdExTMndXcTJUM2tORVJFUkVSSFE4VWlnVVJVYWpjYmxXcXoxVnA5Tjl6ZWZ6VmRiWDEzOXRxbnNpMVRpQ0lBamo1d0lkVUxramxVcjEyZG5aVHdOQVRLV094R0F3ckVsUFQvOVpVMVBUTjJPNmg3QS8yV0FBTUFCQXF0ZnJ2OW5UMC9Od2JtN3U4NElneUdmTm1uVmpTa3JLSlkyTmplY0NtT284SFZsMmR2WnZVbEpTTHErcnExczhQbDRzYjJOajQwWHo1czM3U0NLUkpMZTJ0bjdmNVhMOWM1SnQ2d1pqNDRXRmhSVlR2Uy9UVWF2VnhhT2pveTJSdHNmamFZK3ZXQ29ySyt1TGo0M1R6NTQ5ZTExWFY5ZjluOE04V3B2TjF1SHhlUDdiM3Q3K3c1R1JrYjhIQW9INjh2Snkvd3dmVFFrZ0djQ2dYcS8vS2dBRUFnSFhETzhsb2hoTUhoRVIwVkZ2NGNLRm1EZHZYclR0OVhweDlkVlhSOXRkWFYzWXNtVkx0UDJ2Zi8wTG5aMmRXTGh3SVlhSGg3RnIxeTdjZmZmZDBXcWVDeTY0SU5yM3BwdHV3amUrOFkxb01pZ1lET0tPTys2QVNxWENQZmZjQTRsRWd0YldWdXpkdXhkTGx5NzlUTThScVRieWVEdzQ4OHd6c1hyMWFuejQ0WWRvYkd6RXM4OCtHMzJXRHo3NEFBRHd4aHR2ZktiNWlJaUlpSWlJamlVYWphWkFLcFhPNnV2cmU2eXBxZWtTQUlPUmEvRm5GZ21DSUFXaTFUZXpzN096N3g0Y0hQeHJkM2YzdmZIampwOFhGRnVsazE1Y1hQenZVQ2cwM05qWXVNem44MzBTYzIyc3Y3Ly8rZm56NTdlR3crR0FJQWh5bDh2MVRrcEt5cmtTaVVSVlhWMWRtcEdSY1pkU3Fjd3ZLQ2g0VHhURm9DaUtZOWhmRlNRYkd4dHJMeXNyYy9yOS9ucWZ6L2R4VWxMU0JYVjFkWXRIUjBkckVqM3o2T2hvVFdOajQ1bDVlWG12WldSazNOSFoyWGxiek9VVUFDR0ZRcEVaQ29XR1krK3JxNnV6NHpNd0dBd1hlanllL3h6c2ZXcTFPanNuSjJmVDZPaG8yOERBd0RPZnd6eWUzYnQzcHdFNFlCdVMyRzNyQW9GQVU2UzliOSsrWlQ2Znp6Ryt2clI1OCtZNUl2MEdCd2MzQVhBZXhQeEVOSTdKSXlJaU91NXMzTGdSQUNDUlNQRG1tMi9pL1BQUHgxMTMzUVZnLzVsSHI3NzZhc0l6ai9yNituRG5uWGVpcUtnSU45MTBFd1JoLzViYVdxMFd6enp6RFByNityQnk1Y29KOTZ4YXRRcGVyeGVyVnEzQ1F3ODloUDcrZnF4Y3VSSWRIUjFZczJZTkFLQy9mLys1cTVFRTFhbW5ub3EzMzM0YlAvakJEeUFJd29RazBjS0ZDNWswSWlJaUlpS2lMNldob2FITlEwTkRtK1BqOWZYMVozbzhubmRqWXpxZEx2TFRmYktjbkp4ZmViM2U3YjI5dmI5Tk5LN0w1WG8zTHRUZDJOaDR6dWpvYUcyaS9xMnRyVmUydHJiR2g1VUFIZ1VRYm1scHVTd21MZ09nQUNBZmI0dmp2d0lBdEE2SDR6NEEvWW5taWZCNnZSOVhWVldWQXBpUUlFcEpTVm1hazVQemxDaUtvWjZlbnA5T05RWUF0TFcxSmR4eW83VzE5ZHNZUDFNcFpzNWF2OS9mQkFCdXQzczdFaVJyL0g3L252alk3Tm16SHg0ZEhkM1gzTng4TFlEd2RHczZ4SGtPNk9OeXVUNXFhbW82ZmJyNWZENWZlMFZGUmJwYXJaYjVmRDRQZ0tIcDdpRWlJaUtpTDVqZGJoZnRkcnY0V2QxeXl5MFQyb3NYTDU3UXZ2bm1tNk92dDI3ZEtsNXd3UVhSZVMrOTlGS3hycTR1ZXQxdXQ0dkJZRERoUEZkY2NZVm90OXZGUllzV2lXZWNjWVo0OXRsbmkrZWRkNTY0ZlBseThlS0xMeGJQUFBOTThmbm5uNC8yUCsyMDB3NFk0Nnl6emhKRlVSUVhMVnAwUUN4Mi9jUER3K0lERHp3Z25uenl5ZUxGRjE4Yy9iVmd3UUx4NG9zdkZ1KysrKzZwM3BJWmliei9SL3JyZ0lpSWlJaUlpSTRiTEVZZytwTGdiM1lpSWpwcTdkbXpCL2ZkZHg4QTRJb3Jyb2pHdlY3dmhMYkRFYTFJeCtiTm0zSDc3YmZqeGh0dkJBQTg4c2dqU0V0TG05RjhQL3ZaejVDYW1ncTMyNDJNakl3SjExcGFXcUJRS0hEMzNYZmpra3N1U1ZpNUJPeXZNbHF4WWdVOEhnOVdyRmdSamNWTFNrckNMYmZjZ3IvODVTL1l0R2xUTkw1dzRjSUpiU0lpSWlJaUlxS2pTUEJJTDRDSXZoaE1IaEVSMFZGcjNyeDVlTzY1NXc2SW4zcnFxUlBpa2JPRUFPRE9PKytFMld5T3RxKzY2cW9EN2ovMzNIT2pyek15TXFMYjNPWGs1Q0FRQ09DTU04N0E5dTNibzMxQ29SQXV1dWdpN05peEEwODg4VVQwN0tUSVdFNm5FMisvL1RaU1VsS3dmZnQyM0hiYmJiajY2cXVqODZ4YnR5N2g4MFcyeFNNaUlpSWlJaUlpSWpxYU1IbEVSRVJIclZXclZpV01SODRZaWhnZUhzYXFWYXR3eVNXWDRNSUxMNXpRZDh1V0xSUGFDeFlzd0J0dnZER2hjdWlERHo3QVBmZmNBd0FJaDhNUVJSRkxseTVGdk5qWXM4OCtDMUVVOGNZYmIwUXJqQURnNFljZlJtcHFLczQ5OTF3c1hib1VXN2R1eFM5LytjdUV6eEdwbUlvOVIybHNiQXdyVjY1RVVWRlJkRTFFUkVSRVJFUkVSRVJmSkNhUGlJam9xTFZ1M1RvODhNQURDYS9GYnh2MzRvc3ZIdkk4aXhjdnh0YXRXd0VBcjd6eUN0NSsrMjA4L3ZqajBldWhVQWhmK2NwWG9uMEF3T2Z6VGFoQTZ1bnB3YXBWcStEMys2RlNxYkJ0MnphNFhDNHNXN1lzMnVmNTU1OUhSVVVGZkQ0Znpqbm5IQmlOUmdEZ3RuVkVSRVJFUkVSRVJIUlVZZktJaUlpT1d2UG56MCs0YmQyU0pVc214Qys3N0xMRE1wL1g2OFd6eno2TE5XdldUTnUzdWJsNXdybElaclA1Z0NxbnBVdVhSbU0rbnc5bm5YVVdTa3BLY01zdHQyRGh3b1hJeWNuQndvVUxEOHZhaVlpSWlJaUlpSWlJRGhjbWo0aUk2SmpnY3JrZ2xVcmhkRHFoMCtrbVhIdmhoUmMrOC9qZDNkMVl0MjRkMHRQVGNkNTU1MDNiLy8zMzMwZHBhZW1NeDFlcjFYanZ2ZmNna3gzNFYyL3N0blVXaXlYYWZ2VFJSeWVjMzBSRVJFUkVSRVJFUlBSRllQS0lpSWlPQ1I5Ly9ESHV2ZmRlU0NRU1hIZmRkZFAyWDc5K2ZjTDRQZmZjTTJHN3VZZ05HellnTXpNVDY5ZXZUM2c5bnRWcWhjVmlBUUNVbEpRa1RBck5tVE5uUWp0Ukg1dk5odC85N25mVHprZEVSRVJFUkVSRVJQUkZFWTcwQW9pSTZQaGx0OXRGQU5peFk4ZVJYc3EwUXFIUUFlY29IZXNXTEZnQUFLaW9xT0RmOTBSRVJFUkVSRVJFTkdQVC8yZzFFUkhSbDhEeGxqZ2lJaUlpSWlJaUlpSTZWRXdlRVJFUkVSRVJFUkVSRVJFUlVSU1RSMFJFUkVSRVJFUkVSRVJFUkJURjVCRVJFUkVSRVJFUkVSRVJFUkZGTVhsRVJFUkVSRVJFUkVSRVJFUkVVVXdlRVJFUkVSRVJFUkVSRVJFUlVSU1RSMFJFUkVSRVJFUkVSRVJFUkJURjVCRVJFUkVSRVJFUkVSRVJFUkZGTVhsRVJFUkVSRVJFUkVSRVJFUkVVVXdlRVJFUkVSRVJFUkVSRVJFUlVaVHNTQytBaUlpT2Z3c1dMRGpTU3lBaUlpSWlJaUlpSXFJWll1VVJFUkY5YmtSUjNINmsxMENvUHRJTElD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pvTy9IOVpaWTBRSnNHSVlBQUFBQUJKUlU1RXJrSmdnZz09IiwKCSJUaGVtZSIgOiAiIiwKCSJUeXBlIiA6ICJmbG93IiwKCSJWZXJzaW9uIiA6ICI4MCIKfQo="/>
    </extobj>
  </extobjs>
</s:customData>
</file>

<file path=customXml/itemProps355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2198</Words>
  <Application>WPS 演示</Application>
  <PresentationFormat>宽屏</PresentationFormat>
  <Paragraphs>500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卡牌类生命周期管理</vt:lpstr>
      <vt:lpstr>PowerPoint 演示文稿</vt:lpstr>
      <vt:lpstr>PowerPoint 演示文稿</vt:lpstr>
      <vt:lpstr>回合、轮与优先级</vt:lpstr>
      <vt:lpstr>回合、轮与优先级</vt:lpstr>
      <vt:lpstr>回合、轮与优先级</vt:lpstr>
      <vt:lpstr>回合、轮与优先级</vt:lpstr>
      <vt:lpstr>回合、轮与优先级</vt:lpstr>
      <vt:lpstr>回合、轮与优先级</vt:lpstr>
      <vt:lpstr>回合、轮与优先级</vt:lpstr>
      <vt:lpstr>回合、轮与优先级</vt:lpstr>
      <vt:lpstr>回合、轮与优先级</vt:lpstr>
      <vt:lpstr>回合、轮与优先级</vt:lpstr>
      <vt:lpstr>回合、轮与优先级</vt:lpstr>
      <vt:lpstr>回合、轮与优先级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俞</cp:lastModifiedBy>
  <cp:revision>158</cp:revision>
  <dcterms:created xsi:type="dcterms:W3CDTF">2019-06-19T02:08:00Z</dcterms:created>
  <dcterms:modified xsi:type="dcterms:W3CDTF">2023-08-12T17:46:32Z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C998C6B669F04F89AAF37996FC448D6D_11</vt:lpwstr>
  </property>
</Properties>
</file>