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0" d="100"/>
          <a:sy n="400" d="100"/>
        </p:scale>
        <p:origin x="-48" y="32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3DAF-CCF6-4ADA-9BFA-6A953E37E3F9}" type="datetimeFigureOut">
              <a:rPr lang="es-ES" smtClean="0"/>
              <a:t>31/12/2024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D04B-0D99-409F-9DF2-91E7F835A8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649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3DAF-CCF6-4ADA-9BFA-6A953E37E3F9}" type="datetimeFigureOut">
              <a:rPr lang="es-ES" smtClean="0"/>
              <a:t>31/12/2024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D04B-0D99-409F-9DF2-91E7F835A8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232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3DAF-CCF6-4ADA-9BFA-6A953E37E3F9}" type="datetimeFigureOut">
              <a:rPr lang="es-ES" smtClean="0"/>
              <a:t>31/12/2024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D04B-0D99-409F-9DF2-91E7F835A8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07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3DAF-CCF6-4ADA-9BFA-6A953E37E3F9}" type="datetimeFigureOut">
              <a:rPr lang="es-ES" smtClean="0"/>
              <a:t>31/12/2024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D04B-0D99-409F-9DF2-91E7F835A8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78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3DAF-CCF6-4ADA-9BFA-6A953E37E3F9}" type="datetimeFigureOut">
              <a:rPr lang="es-ES" smtClean="0"/>
              <a:t>31/12/2024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D04B-0D99-409F-9DF2-91E7F835A8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301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3DAF-CCF6-4ADA-9BFA-6A953E37E3F9}" type="datetimeFigureOut">
              <a:rPr lang="es-ES" smtClean="0"/>
              <a:t>31/12/2024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D04B-0D99-409F-9DF2-91E7F835A8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809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3DAF-CCF6-4ADA-9BFA-6A953E37E3F9}" type="datetimeFigureOut">
              <a:rPr lang="es-ES" smtClean="0"/>
              <a:t>31/12/2024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D04B-0D99-409F-9DF2-91E7F835A8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63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3DAF-CCF6-4ADA-9BFA-6A953E37E3F9}" type="datetimeFigureOut">
              <a:rPr lang="es-ES" smtClean="0"/>
              <a:t>31/12/2024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D04B-0D99-409F-9DF2-91E7F835A8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10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3DAF-CCF6-4ADA-9BFA-6A953E37E3F9}" type="datetimeFigureOut">
              <a:rPr lang="es-ES" smtClean="0"/>
              <a:t>31/12/2024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D04B-0D99-409F-9DF2-91E7F835A8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437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3DAF-CCF6-4ADA-9BFA-6A953E37E3F9}" type="datetimeFigureOut">
              <a:rPr lang="es-ES" smtClean="0"/>
              <a:t>31/12/2024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D04B-0D99-409F-9DF2-91E7F835A8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871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3DAF-CCF6-4ADA-9BFA-6A953E37E3F9}" type="datetimeFigureOut">
              <a:rPr lang="es-ES" smtClean="0"/>
              <a:t>31/12/2024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D04B-0D99-409F-9DF2-91E7F835A8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032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F3DAF-CCF6-4ADA-9BFA-6A953E37E3F9}" type="datetimeFigureOut">
              <a:rPr lang="es-ES" smtClean="0"/>
              <a:t>31/12/2024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6D04B-0D99-409F-9DF2-91E7F835A8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49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043608" y="1628800"/>
            <a:ext cx="2851200" cy="9792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271" y="2316872"/>
            <a:ext cx="807610" cy="277361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107504" y="908720"/>
            <a:ext cx="12346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smtClean="0"/>
              <a:t>PRODUCCIÓN SOLAR</a:t>
            </a:r>
          </a:p>
          <a:p>
            <a:r>
              <a:rPr lang="es-ES" sz="600" dirty="0" smtClean="0"/>
              <a:t>CONSUMO</a:t>
            </a:r>
          </a:p>
          <a:p>
            <a:r>
              <a:rPr lang="es-ES" sz="600" dirty="0" smtClean="0"/>
              <a:t>IMPORTADA/EXCEDENTES</a:t>
            </a:r>
          </a:p>
          <a:p>
            <a:r>
              <a:rPr lang="es-ES" sz="600" dirty="0" smtClean="0"/>
              <a:t>TEMPERATURA AGUA</a:t>
            </a:r>
          </a:p>
          <a:p>
            <a:r>
              <a:rPr lang="es-ES" sz="600" dirty="0" smtClean="0"/>
              <a:t>TERMO  GAS / TERMO ELÉCTRICO</a:t>
            </a:r>
          </a:p>
          <a:p>
            <a:r>
              <a:rPr lang="es-ES" sz="600" dirty="0" smtClean="0"/>
              <a:t>CONCENTRACIÓN PARTÍCULAS</a:t>
            </a:r>
          </a:p>
          <a:p>
            <a:r>
              <a:rPr lang="es-ES" sz="600" dirty="0" smtClean="0"/>
              <a:t>TEMPERATURA EXTERIOR</a:t>
            </a:r>
          </a:p>
          <a:p>
            <a:r>
              <a:rPr lang="es-ES" sz="600" dirty="0" smtClean="0"/>
              <a:t>TEMPERATURA INTERIOR</a:t>
            </a:r>
          </a:p>
          <a:p>
            <a:r>
              <a:rPr lang="es-ES" sz="600" dirty="0" smtClean="0"/>
              <a:t>HUMEDAD</a:t>
            </a:r>
          </a:p>
          <a:p>
            <a:endParaRPr lang="es-ES" sz="600" dirty="0"/>
          </a:p>
        </p:txBody>
      </p:sp>
      <p:pic>
        <p:nvPicPr>
          <p:cNvPr id="1026" name="Picture 2" descr="icono de sol plano. Imágenes Prediseñadas de sol o vector. 4263197 Vector  en Vecteez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54" y="1665286"/>
            <a:ext cx="419360" cy="41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lectrical Tower Vectores, Iconos, Gráficos y Fondos para Descargar Grati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1" t="8799" r="20843" b="11031"/>
          <a:stretch/>
        </p:blipFill>
        <p:spPr bwMode="auto">
          <a:xfrm>
            <a:off x="1135063" y="2242552"/>
            <a:ext cx="250826" cy="34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ogar línea icono. vector icono para tu sitio web, móvil, presentación, y  logo diseño. 31106838 Vector en Vecteez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52718"/>
            <a:ext cx="392321" cy="39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10 Conector recto"/>
          <p:cNvCxnSpPr/>
          <p:nvPr/>
        </p:nvCxnSpPr>
        <p:spPr>
          <a:xfrm>
            <a:off x="1979712" y="1628800"/>
            <a:ext cx="0" cy="97920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2915816" y="1628800"/>
            <a:ext cx="0" cy="97920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38" name="Picture 14" descr="Icono del calentador eléctrico de agua: ilustración de stock 1410465854 |  Shutterstock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t="6522" r="23447" b="13069"/>
          <a:stretch/>
        </p:blipFill>
        <p:spPr bwMode="auto">
          <a:xfrm>
            <a:off x="3062200" y="1643286"/>
            <a:ext cx="227817" cy="36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Vector Gratis del imágenes prediseñadas de casa silueta para Descargar |  FreeImage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877266"/>
            <a:ext cx="792088" cy="68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159.300+ Temperatura Ilustraciones de Stock, gráficos vectoriales libres de  derechos y clip art - iStock | Termometro, Calor, Agua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7" t="13803" r="27888" b="13542"/>
          <a:stretch/>
        </p:blipFill>
        <p:spPr bwMode="auto">
          <a:xfrm>
            <a:off x="2281352" y="2055207"/>
            <a:ext cx="114528" cy="18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2" descr="159.300+ Temperatura Ilustraciones de Stock, gráficos vectoriales libres de  derechos y clip art - iStock | Termometro, Calor, Agua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7" t="13803" r="27888" b="13542"/>
          <a:stretch/>
        </p:blipFill>
        <p:spPr bwMode="auto">
          <a:xfrm>
            <a:off x="2267744" y="1665286"/>
            <a:ext cx="114528" cy="18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ategoría «Dust particles icon» de imágenes, fotos de stock e ilustraciones  libres de regalías | Shutterstock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1" t="25924" r="23909" b="25972"/>
          <a:stretch/>
        </p:blipFill>
        <p:spPr bwMode="auto">
          <a:xfrm>
            <a:off x="2262980" y="2421246"/>
            <a:ext cx="129670" cy="12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17 Conector recto"/>
          <p:cNvCxnSpPr/>
          <p:nvPr/>
        </p:nvCxnSpPr>
        <p:spPr>
          <a:xfrm>
            <a:off x="1043608" y="1732568"/>
            <a:ext cx="936104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1" name="Picture 16" descr="icono de vector de línea de llama de fuego 9901669 Vector en Vecteezy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4" t="11241" r="22009" b="11108"/>
          <a:stretch/>
        </p:blipFill>
        <p:spPr bwMode="auto">
          <a:xfrm>
            <a:off x="1727595" y="2852936"/>
            <a:ext cx="252117" cy="34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iseño de icono de enchufe 12377958 Vector en Vecteezy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4" t="12465" r="7230" b="8455"/>
          <a:stretch/>
        </p:blipFill>
        <p:spPr bwMode="auto">
          <a:xfrm>
            <a:off x="2067555" y="2904249"/>
            <a:ext cx="328325" cy="29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Flecha a la derecha con muesca"/>
          <p:cNvSpPr/>
          <p:nvPr/>
        </p:nvSpPr>
        <p:spPr>
          <a:xfrm rot="20348682">
            <a:off x="1124806" y="2938661"/>
            <a:ext cx="216024" cy="123321"/>
          </a:xfrm>
          <a:prstGeom prst="notchedRightArrow">
            <a:avLst>
              <a:gd name="adj1" fmla="val 50000"/>
              <a:gd name="adj2" fmla="val 615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Flecha a la derecha con muesca"/>
          <p:cNvSpPr/>
          <p:nvPr/>
        </p:nvSpPr>
        <p:spPr>
          <a:xfrm rot="9608714">
            <a:off x="1403647" y="2962985"/>
            <a:ext cx="216024" cy="123321"/>
          </a:xfrm>
          <a:prstGeom prst="notchedRightArrow">
            <a:avLst>
              <a:gd name="adj1" fmla="val 50000"/>
              <a:gd name="adj2" fmla="val 61586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Picture 4" descr="Icono de Humedad | Freepik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6" r="14259"/>
          <a:stretch/>
        </p:blipFill>
        <p:spPr bwMode="auto">
          <a:xfrm>
            <a:off x="2281352" y="2264909"/>
            <a:ext cx="92414" cy="13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0352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7</Words>
  <Application>Microsoft Office PowerPoint</Application>
  <PresentationFormat>Presentación en pantalla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nocturno</dc:creator>
  <cp:lastModifiedBy>nocturno</cp:lastModifiedBy>
  <cp:revision>8</cp:revision>
  <dcterms:created xsi:type="dcterms:W3CDTF">2024-12-29T18:10:02Z</dcterms:created>
  <dcterms:modified xsi:type="dcterms:W3CDTF">2024-12-31T07:11:03Z</dcterms:modified>
</cp:coreProperties>
</file>