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0" r:id="rId9"/>
    <p:sldId id="268" r:id="rId10"/>
    <p:sldId id="267" r:id="rId11"/>
    <p:sldId id="270" r:id="rId12"/>
    <p:sldId id="269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OneDrive/Documentos/Manual%20de%20Instalaci&#243;n.docx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OneDrive/Documentos/Plan%20Migracion.pptx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OneDrive/Documentos/Manual%20T&#233;cnico%20Jakus.docx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OneDrive/Documentos/FORM%20CAJA%20NEGRA%20Y%20BLANCA%20(2).docx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541181" y="1019508"/>
            <a:ext cx="5679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SENA- Servicio Nacional de Aprendizaje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Electricidad Electrónica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454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Manual de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5D1DED-3268-4DAC-9563-2316139D802F}"/>
              </a:ext>
            </a:extLst>
          </p:cNvPr>
          <p:cNvSpPr txBox="1"/>
          <p:nvPr/>
        </p:nvSpPr>
        <p:spPr>
          <a:xfrm>
            <a:off x="377456" y="1403497"/>
            <a:ext cx="8389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Link: </a:t>
            </a:r>
            <a:r>
              <a:rPr lang="es-MX" dirty="0">
                <a:hlinkClick r:id="rId2" action="ppaction://hlinkfile"/>
              </a:rPr>
              <a:t>..\OneDrive\Documentos\Manual de Instalación.docx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79420C-9FF9-4B04-94C0-569B1A6E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4" y="1307805"/>
            <a:ext cx="6845319" cy="3264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9904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7872EA-5754-4657-82DC-745AA9D1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62" y="47846"/>
            <a:ext cx="3604438" cy="50478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70A553"/>
              </a:clrFrom>
              <a:clrTo>
                <a:srgbClr val="70A553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2118" y="710026"/>
            <a:ext cx="5583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Informe de Migracion de Datos y Plan de respaldo</a:t>
            </a:r>
          </a:p>
          <a:p>
            <a:endParaRPr lang="es-MX" sz="3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10409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MX" sz="1600" dirty="0">
                <a:solidFill>
                  <a:srgbClr val="202124"/>
                </a:solidFill>
              </a:rPr>
              <a:t>Es la estrategia de una organización para mover un conjunto complejo de dispositivos, aplicaciones, sistemas y cables de un centro de datos con una interrupción mínima</a:t>
            </a:r>
            <a:endParaRPr lang="es-MX" sz="1400" dirty="0"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47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0218" y="43523"/>
            <a:ext cx="548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Informe de Migracion de Datos y Plan de respaldo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5D1DED-3268-4DAC-9563-2316139D802F}"/>
              </a:ext>
            </a:extLst>
          </p:cNvPr>
          <p:cNvSpPr txBox="1"/>
          <p:nvPr/>
        </p:nvSpPr>
        <p:spPr>
          <a:xfrm>
            <a:off x="377456" y="1403497"/>
            <a:ext cx="8389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Link:</a:t>
            </a:r>
            <a:r>
              <a:rPr lang="es-MX" dirty="0">
                <a:hlinkClick r:id="rId2" action="ppaction://hlinkpres?slideindex=1&amp;slidetitle="/>
              </a:rPr>
              <a:t>..\OneDrive\Documentos\Plan Migracion.pptx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9ED71E-2153-4703-A4C6-C19A138F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" y="1286539"/>
            <a:ext cx="6985590" cy="3317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89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05517" y="1448365"/>
            <a:ext cx="631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</a:t>
            </a:r>
          </a:p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 III</a:t>
            </a:r>
          </a:p>
          <a:p>
            <a:pPr algn="ctr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Tecnólogo Análisis y Desarrollo de Sistemas de Información</a:t>
            </a:r>
            <a:endParaRPr lang="es-CO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77306" y="564664"/>
            <a:ext cx="23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Jakus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36874" y="1694587"/>
            <a:ext cx="3245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Presentado por </a:t>
            </a:r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MX" dirty="0"/>
              <a:t>Jonathan Andres Cruz Torres</a:t>
            </a:r>
            <a:endParaRPr lang="es-CO" dirty="0"/>
          </a:p>
          <a:p>
            <a:pPr algn="ctr"/>
            <a:r>
              <a:rPr lang="es-CO" dirty="0"/>
              <a:t>Fabian Nocua Jimenez</a:t>
            </a:r>
          </a:p>
          <a:p>
            <a:pPr algn="ctr"/>
            <a:r>
              <a:rPr lang="es-MX" dirty="0"/>
              <a:t>Jharol Olmedo Acosta Cupitra</a:t>
            </a:r>
            <a:endParaRPr lang="es-CO" dirty="0"/>
          </a:p>
          <a:p>
            <a:pPr algn="ctr"/>
            <a:r>
              <a:rPr lang="es-MX" dirty="0"/>
              <a:t>Adrian Stiven López Sanchez</a:t>
            </a:r>
          </a:p>
          <a:p>
            <a:pPr algn="ctr"/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</a:t>
            </a:r>
          </a:p>
          <a:p>
            <a:pPr algn="ctr"/>
            <a:r>
              <a:rPr lang="es-MX" dirty="0"/>
              <a:t>Javier Leonardo Pineda</a:t>
            </a:r>
            <a:endParaRPr lang="es-CO" dirty="0"/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00273" y="131723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8485" y="578432"/>
            <a:ext cx="238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9B3BB8-DC41-4989-A0E9-3E5368612E99}"/>
              </a:ext>
            </a:extLst>
          </p:cNvPr>
          <p:cNvSpPr txBox="1"/>
          <p:nvPr/>
        </p:nvSpPr>
        <p:spPr>
          <a:xfrm>
            <a:off x="850605" y="1456660"/>
            <a:ext cx="7145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Manual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Pruebas Caja  Negra –Pruebas Caja Blanca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Manual de Instalación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Informe de Migracion de Datos y Plan de respaldo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70A553"/>
              </a:clrFrom>
              <a:clrTo>
                <a:srgbClr val="70A553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3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10409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El manual Técnico es el instructivo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que permite al programador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identificar cada uno los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componentes que conforman el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software o aplicativo en el cual esta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diseñado.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23431A-CD5B-4CEE-85D1-86B32129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41" y="934240"/>
            <a:ext cx="2708436" cy="30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987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Manual Técnico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5D1DED-3268-4DAC-9563-2316139D802F}"/>
              </a:ext>
            </a:extLst>
          </p:cNvPr>
          <p:cNvSpPr txBox="1"/>
          <p:nvPr/>
        </p:nvSpPr>
        <p:spPr>
          <a:xfrm>
            <a:off x="377456" y="1403497"/>
            <a:ext cx="8389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Link:</a:t>
            </a:r>
            <a:r>
              <a:rPr lang="es-MX" dirty="0">
                <a:hlinkClick r:id="rId2" action="ppaction://hlinkfile"/>
              </a:rPr>
              <a:t>..\OneDrive\Documentos\Manual Técnico Jakus.docx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72D6B4-4AEA-4B7E-81C5-944B429CE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47" r="4436" b="8684"/>
          <a:stretch/>
        </p:blipFill>
        <p:spPr>
          <a:xfrm>
            <a:off x="712382" y="1233378"/>
            <a:ext cx="7123814" cy="3168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007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8E9325-2A7F-4100-95A9-13B743BE3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56"/>
          <a:stretch/>
        </p:blipFill>
        <p:spPr>
          <a:xfrm>
            <a:off x="4710223" y="163090"/>
            <a:ext cx="4433777" cy="44769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70A553"/>
              </a:clrFrom>
              <a:clrTo>
                <a:srgbClr val="70A553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8444" y="730092"/>
            <a:ext cx="467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Pruebas Caja  Negra –Pruebas Caja Blanca</a:t>
            </a:r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10409"/>
            <a:ext cx="3743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MX" sz="1600" b="1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Caja Negra: </a:t>
            </a:r>
            <a:r>
              <a:rPr lang="es-MX" sz="1600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Es aquella prueba que se enfoca en el punto de vista de las entradas que recibe y las salidas o respuestas que produce, sin tener en cuenta su funcionamiento interno.</a:t>
            </a:r>
          </a:p>
          <a:p>
            <a:pPr algn="just" defTabSz="943239" hangingPunct="0"/>
            <a:r>
              <a:rPr lang="es-MX" sz="1600" b="1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Caja Blanca: </a:t>
            </a:r>
            <a:r>
              <a:rPr lang="es-MX" sz="1600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Se centran en la integridad de las unidades individuales y en cómo funcionan juntas, pero a veces son insuficientes para encontrar defectos en todo el sistema o en varios componentes</a:t>
            </a:r>
            <a:endParaRPr lang="es-MX" sz="1600" dirty="0"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1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987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Pruebas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5D1DED-3268-4DAC-9563-2316139D802F}"/>
              </a:ext>
            </a:extLst>
          </p:cNvPr>
          <p:cNvSpPr txBox="1"/>
          <p:nvPr/>
        </p:nvSpPr>
        <p:spPr>
          <a:xfrm>
            <a:off x="377456" y="1403497"/>
            <a:ext cx="8389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Link: </a:t>
            </a:r>
            <a:r>
              <a:rPr lang="es-MX" dirty="0">
                <a:hlinkClick r:id="rId2" action="ppaction://hlinkfile"/>
              </a:rPr>
              <a:t>..\OneDrive\Documentos\FORM CAJA NEGRA Y BLANCA (2).docx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51C91C-C3FE-4BC9-8D94-7D21A613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00" y="1244009"/>
            <a:ext cx="5772150" cy="3317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F9BF41A-9898-447E-BF3F-21045852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34" y="238073"/>
            <a:ext cx="3997843" cy="47698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70A553"/>
              </a:clrFrom>
              <a:clrTo>
                <a:srgbClr val="70A553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8444" y="1201260"/>
            <a:ext cx="467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Manual de Instalación</a:t>
            </a:r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10409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El manual de Instalación es el medio</a:t>
            </a:r>
          </a:p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por el cual el usuario administrador</a:t>
            </a:r>
          </a:p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podrá ver los requerimientos de</a:t>
            </a:r>
          </a:p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software y el proceso de instalación</a:t>
            </a:r>
          </a:p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de los mismos para poner en</a:t>
            </a:r>
          </a:p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marcha el sistema y/o software</a:t>
            </a:r>
          </a:p>
          <a:p>
            <a:pPr algn="just" defTabSz="943239" hangingPunct="0"/>
            <a:r>
              <a:rPr lang="es-MX" sz="1600" dirty="0">
                <a:ea typeface="Helvetica Neue"/>
                <a:cs typeface="Calibir"/>
                <a:sym typeface="Helvetica Neue"/>
              </a:rPr>
              <a:t>adquirido.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59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313</Words>
  <Application>Microsoft Office PowerPoint</Application>
  <PresentationFormat>Presentación en pantalla (16:9)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USER</cp:lastModifiedBy>
  <cp:revision>16</cp:revision>
  <dcterms:created xsi:type="dcterms:W3CDTF">2019-11-27T03:16:21Z</dcterms:created>
  <dcterms:modified xsi:type="dcterms:W3CDTF">2021-09-23T02:00:25Z</dcterms:modified>
</cp:coreProperties>
</file>