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CEBD-9E7C-1E16-AB12-1B2A50471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A0DAF-831A-C026-6D17-BED893B4A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64F6E-47D2-39F6-764F-DE4EE21A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E186-5208-4FE1-A7F6-42B77BB2F8E3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0D443-90B5-C791-F37E-EFE96147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90A4D-D297-B086-D8F6-FA5E6E1F9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118E-6D6D-4527-9298-7D7B1D77F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7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C5CD-96B7-74CD-0982-793117B5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EA6F7-F34D-DCA4-2F2A-28413538C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5782B-1165-0223-0F94-6800C0FF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E186-5208-4FE1-A7F6-42B77BB2F8E3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D4D77-EB9E-65DE-C809-1E18DC97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C2038-D185-175A-2926-02D37FE5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118E-6D6D-4527-9298-7D7B1D77F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6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D3729-1547-08E0-0EDD-4226EBF55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46771-118E-4D02-19AB-36C4BEB27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676FF-8D4E-B014-C3E8-8B2BAA0E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E186-5208-4FE1-A7F6-42B77BB2F8E3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AC769-1051-4F76-F578-979D132C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60DCA-CCE0-2FBA-9E43-E68CB0E9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118E-6D6D-4527-9298-7D7B1D77F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4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EA8F-602C-27E5-22AD-1D0D45DC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06E0F-B5EC-A07C-517F-EB0E40607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AEF85-0DA3-B02E-5795-BF484B7AF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E186-5208-4FE1-A7F6-42B77BB2F8E3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41E4B-AF74-96A8-FBB1-E8CE70FD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FD53D-BB30-0C3B-1480-AEF488D9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118E-6D6D-4527-9298-7D7B1D77F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8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5F96-D166-370B-E746-4755E82B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25264-6060-A80C-6C93-7C5FFAF45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DD750-823B-7C3C-1BE0-A689BBCB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E186-5208-4FE1-A7F6-42B77BB2F8E3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4BDC4-5D07-C2B2-D09D-A17AECD57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CEFA3-F426-E970-CDEC-C0302309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118E-6D6D-4527-9298-7D7B1D77F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6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20AF-64C9-110B-6099-BCC01C03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9BF9C-B716-4E9C-9CDF-6C6DAA800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B49DF-D33F-76B1-40B9-922EA1D38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A5AC2-72B4-3FBA-AD5B-426F59B7E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E186-5208-4FE1-A7F6-42B77BB2F8E3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83469-AC76-0B87-DB0C-EEEA7080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ACC38-99B0-C5B0-EA02-7D794182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118E-6D6D-4527-9298-7D7B1D77F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7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D7CC-0880-8577-3A8B-E271F6E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00DA3-DA16-930D-30B2-F512EDC9D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600B6-77E8-566A-A0F9-E601A716F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FF725-9FFF-CDA1-C08C-B56D1D7D1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9FDFF-0B4F-2B87-CF87-334F08538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1164A3-ED27-D530-B4BA-42227464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E186-5208-4FE1-A7F6-42B77BB2F8E3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B1DEC-A70E-E2B6-FCE5-E948B4D3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7FFF6-256D-907D-9423-BCD42DD8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118E-6D6D-4527-9298-7D7B1D77F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9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2E0B-0AB4-E811-C54C-CB605DA6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F3711D-95EF-00FC-8399-62BD8FD3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E186-5208-4FE1-A7F6-42B77BB2F8E3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76812-85C8-ABD4-C4AC-BF322CD9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BAE3F-5021-2F96-077B-1B832C6F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118E-6D6D-4527-9298-7D7B1D77F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4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57522-C428-65EA-B294-A1956732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E186-5208-4FE1-A7F6-42B77BB2F8E3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CF340-EFD7-8BA8-D740-E71AD8EF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26343-2609-85B2-098B-9CF6D7E6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118E-6D6D-4527-9298-7D7B1D77F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0CF60-D068-ABF0-E2CC-9A0F1FD49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A9A1E-6022-B526-7F01-74EBF959E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1BCD9-40CF-22FA-E9C9-976E62C8B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5AC04-A9D8-E055-4FA0-85381179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E186-5208-4FE1-A7F6-42B77BB2F8E3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553B9-6BEA-8D25-2E4F-C142D704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9DC66-950D-ACD1-277E-27CEF12D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118E-6D6D-4527-9298-7D7B1D77F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8762-D928-00A9-3650-D0E992D3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67122-AB74-D3C1-7FBB-28BFFD684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8C16B-31AF-02F0-1D92-CF70B2420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C49CA-1B1B-BBBD-D779-84E2F72D8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E186-5208-4FE1-A7F6-42B77BB2F8E3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ECE88-F9DF-5145-D656-EF25C86A6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249FD-6DA5-047E-E2D3-41DC57F9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118E-6D6D-4527-9298-7D7B1D77F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1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F8101-396D-A04A-48BF-1B5528F8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24B6C-43C5-1E05-4033-471954A76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F9B49-D6BA-26F0-DDA2-3EA89B342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8E186-5208-4FE1-A7F6-42B77BB2F8E3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CB2FD-E6BB-1C25-C1DD-8A813250F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435F8-C253-3728-83BC-BFC8674AC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E118E-6D6D-4527-9298-7D7B1D77F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9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51EBA3E-CDB1-85BB-6A74-9334973EA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29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2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0.63386 0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Nodado</dc:creator>
  <cp:lastModifiedBy>Carlos Nodado</cp:lastModifiedBy>
  <cp:revision>1</cp:revision>
  <dcterms:created xsi:type="dcterms:W3CDTF">2023-12-27T18:25:39Z</dcterms:created>
  <dcterms:modified xsi:type="dcterms:W3CDTF">2023-12-27T18:27:49Z</dcterms:modified>
</cp:coreProperties>
</file>