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  <p:sldId id="263" r:id="rId8"/>
    <p:sldId id="265" r:id="rId9"/>
    <p:sldId id="262" r:id="rId10"/>
    <p:sldId id="266" r:id="rId11"/>
    <p:sldId id="267" r:id="rId12"/>
    <p:sldId id="268" r:id="rId13"/>
    <p:sldId id="272" r:id="rId14"/>
    <p:sldId id="269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9E5726BF-8496-464D-A3B3-A8A6FF068EC9}" name="기본 구역">
          <p14:sldIdLst>
            <p14:sldId id="256"/>
          </p14:sldIdLst>
        </p14:section>
        <p14:section id="{D4DF4FB6-A83D-4B9E-A90A-975B69536DB1}" name="HW">
          <p14:sldIdLst>
            <p14:sldId id="257"/>
            <p14:sldId id="260"/>
            <p14:sldId id="259"/>
            <p14:sldId id="261"/>
            <p14:sldId id="264"/>
            <p14:sldId id="263"/>
            <p14:sldId id="265"/>
            <p14:sldId id="262"/>
            <p14:sldId id="266"/>
            <p14:sldId id="267"/>
            <p14:sldId id="268"/>
          </p14:sldIdLst>
        </p14:section>
        <p14:section id="{ADB6ED96-5ADD-4541-A131-ACD28EC879F8}" name="SW">
          <p14:sldIdLst>
            <p14:sldId id="272"/>
            <p14:sldId id="269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8" y="27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23.emf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AABF-C847-3057-ACF8-A5F3ADB99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5F70A-1B47-851F-6D31-C4D34488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B2780-BAF1-DF9F-0C45-00BCE2B2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ADF62-AE38-04BC-2BA1-82B48FFA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47225-C923-A5CD-948A-C2985F61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4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D09CF-3B05-0A85-B82C-CB7276B7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26C6B-5EAF-7C58-2450-990A4847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F48B8-5037-6FB2-FB1B-1AFD6C14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23F88-A476-E9E9-73F8-A68F1D5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E71BF-901F-8B30-4015-A8879955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7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8DDC0-2553-B9AF-39E1-CA86AB3AA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3DEBF7-2999-B3DD-E763-BCDBFCF61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C8D34-DE64-CD57-9E5C-1B9D3A0C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58A09-5CF6-C22E-7D80-903B43C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21476-8BF7-B8C9-F7C1-0A6A301D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7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C1AF-AF8C-9931-D5CC-E7B85BC4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51853-426C-4932-9EB6-50F3717A3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72A05-B132-94F0-DC10-6B2A99AE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2086D-15FD-2051-0DA1-501CAF0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3B74D-A0AE-BE74-FE72-F7BCEBC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4253-14F4-F414-64A3-1F53D4E2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642777-CD63-3EB8-96F5-2DBA148D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E4D70-FA94-FF0F-675D-6378C5B0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0D253-06AD-C601-9FA8-505D43DA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A2BC8-61B3-A4DC-0DA3-B1965175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5DD9-D2D0-184E-15EB-D9F76DE2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59FBC-212D-357C-B612-FF445CBB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8D309-DA11-390E-01D1-B8E038AD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BFBD4-DAE9-CF80-70AE-FECC6FC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F8EF32-38B5-BC79-777D-7D287916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094B4-7E98-BF44-F9C5-1F8FB533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66B1B-AF2A-4249-AC9A-243EC99F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18D50-284D-5883-9521-646579F4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3BF65B-9A59-A063-3E5F-353E3BBE2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C553C8-2364-1C01-C53B-39C9DD3C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121901-1F83-8ED7-E2F1-0A076FAE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92953-6775-ED6E-3B36-36C8549C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9420E9-6688-0429-6302-6750539F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1EEB0C-E8F7-102E-7A86-D78B1C4B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0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F6D1A-4AEB-2B37-DAFE-A0401397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EA19C1-C1D4-25A5-9052-A6EA5499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BF63C-E2DD-7D3C-70DC-85E5E0EF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E1DF73-53FD-5F20-B5E8-F55A216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7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C714FD-F180-1E07-247D-A0EA832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DB76EE-7754-A53B-8894-66C1DD66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3016C-9A56-6645-B9D7-18A5D38F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3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09FC-0F7B-53D7-DC0D-E802EC0F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0CA81-1CAF-2BDF-271B-DB085BE8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86890-FFEE-DD6C-840A-5E8EEB84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7E87C-10F7-F1C9-1AAB-9A3CE8E0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C5560-E1E2-233E-7EF7-840C726D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EE5C7F-85F3-6D2A-4D80-86DAE38F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0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CBCFE-7D0A-3D2D-26DF-2C386A6D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0865B2-49EF-1B45-D707-F549D8CD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C2A7C4-4437-3989-FA20-4B1860E01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43F2-B892-E4D0-DBC6-EBA3629A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B8BEC-095C-F3C4-81A0-1C12D1AF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4FE785-B280-B85E-A216-B943DEEC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583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6E8E9-07F2-E025-3A0A-487B560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931C6-E1BF-96AE-FB62-86F3C3F9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9AC9C-2FED-4FBE-E89A-2BF7A1466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93E3-FD32-40D8-80CE-1256D1733774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B005A-97A0-2BF1-243D-0315C9B8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8A032-8B30-39FF-F708-8894A815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FEF8-2F76-4C96-9EEB-2E04D370E4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3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jpe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vmlDrawing" Target="../drawings/vmlDrawing1.vml"  /><Relationship Id="rId4" Type="http://schemas.openxmlformats.org/officeDocument/2006/relationships/oleObject" Target="../embeddings/oleObject1.bin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cafe.naver.com/tracergogory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391DF-C699-5D27-94C4-3A0C299A8A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Hara - </a:t>
            </a:r>
            <a:r>
              <a:rPr lang="ko-KR" altLang="en-US" dirty="0"/>
              <a:t>하라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9A4D9-B0A6-45FE-FC4C-7D2241E8F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Maze 25</a:t>
            </a:r>
            <a:r>
              <a:rPr lang="ko-KR" altLang="en-US" dirty="0"/>
              <a:t>기</a:t>
            </a:r>
            <a:r>
              <a:rPr lang="en-US" altLang="ko-KR" dirty="0"/>
              <a:t> </a:t>
            </a:r>
            <a:r>
              <a:rPr lang="ko-KR" altLang="en-US" dirty="0"/>
              <a:t>노호진</a:t>
            </a:r>
          </a:p>
        </p:txBody>
      </p:sp>
    </p:spTree>
    <p:extLst>
      <p:ext uri="{BB962C8B-B14F-4D97-AF65-F5344CB8AC3E}">
        <p14:creationId xmlns:p14="http://schemas.microsoft.com/office/powerpoint/2010/main" val="194064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BB23-03BB-0A19-E4A7-51D97E0F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F6152-2CB4-BA69-A299-759EE7E24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0857" cy="466725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오른쪽 모터는 역방향이 전진</a:t>
            </a:r>
            <a:br>
              <a:rPr lang="en-US" altLang="ko-KR" dirty="0"/>
            </a:br>
            <a:r>
              <a:rPr lang="ko-KR" altLang="en-US" dirty="0"/>
              <a:t>왼쪽 모터는 정방향이 전진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그러므로 왼쪽처럼 </a:t>
            </a:r>
            <a:r>
              <a:rPr lang="en-US" altLang="ko-KR" dirty="0" err="1"/>
              <a:t>pwm</a:t>
            </a:r>
            <a:r>
              <a:rPr lang="ko-KR" altLang="en-US" dirty="0"/>
              <a:t> 신호를 주어야 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Standby</a:t>
            </a:r>
            <a:r>
              <a:rPr lang="ko-KR" altLang="en-US" dirty="0"/>
              <a:t>핀</a:t>
            </a:r>
            <a:br>
              <a:rPr lang="en-US" altLang="ko-KR" dirty="0"/>
            </a:br>
            <a:r>
              <a:rPr lang="en-US" altLang="ko-KR" dirty="0"/>
              <a:t>high : </a:t>
            </a:r>
            <a:r>
              <a:rPr lang="ko-KR" altLang="en-US" dirty="0"/>
              <a:t>모터를 제어 </a:t>
            </a:r>
            <a:r>
              <a:rPr lang="en-US" altLang="ko-KR" dirty="0"/>
              <a:t>-&gt; 0</a:t>
            </a:r>
            <a:r>
              <a:rPr lang="ko-KR" altLang="en-US" dirty="0"/>
              <a:t>제어할 때 전류를 소모하지 않음</a:t>
            </a:r>
            <a:br>
              <a:rPr lang="en-US" altLang="ko-KR" dirty="0"/>
            </a:br>
            <a:r>
              <a:rPr lang="en-US" altLang="ko-KR" dirty="0"/>
              <a:t>low : </a:t>
            </a:r>
            <a:r>
              <a:rPr lang="ko-KR" altLang="en-US" dirty="0"/>
              <a:t>모터를 제어하지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Stop flag -&gt; </a:t>
            </a:r>
            <a:r>
              <a:rPr lang="ko-KR" altLang="en-US" dirty="0"/>
              <a:t>왜 필요한지 아직 모름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User velocity : </a:t>
            </a:r>
            <a:r>
              <a:rPr lang="ko-KR" altLang="en-US" dirty="0"/>
              <a:t>내가 원하는 속도</a:t>
            </a:r>
            <a:br>
              <a:rPr lang="en-US" altLang="ko-KR" dirty="0"/>
            </a:b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4000 mm/s </a:t>
            </a:r>
            <a:r>
              <a:rPr lang="ko-KR" altLang="en-US" dirty="0"/>
              <a:t>이 최고 속력이 되도록 설계함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Pos </a:t>
            </a:r>
            <a:r>
              <a:rPr lang="en-US" altLang="ko-KR" dirty="0" err="1"/>
              <a:t>adjrate</a:t>
            </a:r>
            <a:br>
              <a:rPr lang="en-US" altLang="ko-KR" dirty="0"/>
            </a:br>
            <a:r>
              <a:rPr lang="ko-KR" altLang="en-US" dirty="0"/>
              <a:t>자세 제어할 때 모터에 가해지는 </a:t>
            </a:r>
            <a:r>
              <a:rPr lang="ko-KR" altLang="en-US" dirty="0" err="1"/>
              <a:t>계수인듯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모름 </a:t>
            </a:r>
            <a:r>
              <a:rPr lang="ko-KR" altLang="en-US" dirty="0" err="1"/>
              <a:t>ㅋㅋ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pwm</a:t>
            </a:r>
            <a:r>
              <a:rPr lang="en-US" altLang="ko-KR" dirty="0"/>
              <a:t> flag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모터 </a:t>
            </a:r>
            <a:r>
              <a:rPr lang="en-US" altLang="ko-KR" dirty="0" err="1"/>
              <a:t>pwm</a:t>
            </a:r>
            <a:r>
              <a:rPr lang="en-US" altLang="ko-KR" dirty="0"/>
              <a:t> on-off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3B32CC-F7E0-59EB-A146-9E59D0C9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972" y="1301693"/>
            <a:ext cx="6248400" cy="3081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F956BD-6302-EBAD-27F1-87C6AC71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98" y="4739538"/>
            <a:ext cx="6150626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90B36EF-A2D1-9CC1-36B6-A1A42F00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644" y="2093831"/>
            <a:ext cx="2751462" cy="27212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센서값을</a:t>
            </a:r>
            <a:r>
              <a:rPr lang="ko-KR" altLang="en-US" dirty="0"/>
              <a:t> 받자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09981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3</a:t>
            </a:r>
            <a:r>
              <a:rPr lang="ko-KR" altLang="en-US" dirty="0"/>
              <a:t>번이나 받죠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-&gt; ST-1KLA </a:t>
            </a:r>
            <a:r>
              <a:rPr lang="ko-KR" altLang="en-US" dirty="0"/>
              <a:t>특성상</a:t>
            </a:r>
            <a:r>
              <a:rPr lang="en-US" altLang="ko-KR" dirty="0"/>
              <a:t>(</a:t>
            </a:r>
            <a:r>
              <a:rPr lang="ko-KR" altLang="en-US" dirty="0"/>
              <a:t>포토 트랜지스터의 특성</a:t>
            </a:r>
            <a:r>
              <a:rPr lang="en-US" altLang="ko-KR" dirty="0"/>
              <a:t>) </a:t>
            </a:r>
            <a:r>
              <a:rPr lang="ko-KR" altLang="en-US" dirty="0"/>
              <a:t>감도 저항에 따라 신호의 상승과 하강 시간이 결정됨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잠깐의 발광신호를 데이터로 의존하기엔 정확하지 않음 </a:t>
            </a:r>
            <a:r>
              <a:rPr lang="en-US" altLang="ko-KR" dirty="0"/>
              <a:t>: </a:t>
            </a:r>
            <a:r>
              <a:rPr lang="ko-KR" altLang="en-US" dirty="0"/>
              <a:t>일정거리 근접하면 값이 이미 최대임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지연신호로 수집해서 데이터 표본을 크게 하자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번 동안 수집할 수 있는 신호가 너무 다양하다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너무 가까우면 신호와 지연 모두 크고 적당히 가까우면 신호는 크고 지연이 작으니</a:t>
            </a:r>
            <a:r>
              <a:rPr lang="en-US" altLang="ko-KR" dirty="0"/>
              <a:t>, </a:t>
            </a:r>
            <a:r>
              <a:rPr lang="ko-KR" altLang="en-US" dirty="0"/>
              <a:t>구별할 수 있다</a:t>
            </a:r>
            <a:r>
              <a:rPr lang="en-US" altLang="ko-KR" dirty="0"/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104, </a:t>
            </a:r>
            <a:r>
              <a:rPr lang="ko-KR" altLang="en-US" dirty="0"/>
              <a:t>나머지는 하윤이형 회로와 동일</a:t>
            </a:r>
            <a:endParaRPr lang="en-US" altLang="ko-KR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감도저항 </a:t>
            </a:r>
            <a:r>
              <a:rPr lang="en-US" altLang="ko-KR" dirty="0"/>
              <a:t>-&gt; </a:t>
            </a:r>
            <a:r>
              <a:rPr lang="ko-KR" altLang="en-US" dirty="0"/>
              <a:t>바로 옆 사진 참조</a:t>
            </a:r>
            <a:br>
              <a:rPr lang="en-US" altLang="ko-KR" dirty="0"/>
            </a:br>
            <a:r>
              <a:rPr lang="en-US" altLang="ko-KR" dirty="0"/>
              <a:t>ST-1KLA</a:t>
            </a:r>
            <a:r>
              <a:rPr lang="ko-KR" altLang="en-US" dirty="0"/>
              <a:t>은 필터회로 직전에 달리는 감도저항에 따라 출력에 대한 신호의 상승시간과 하강시간</a:t>
            </a:r>
            <a:r>
              <a:rPr lang="en-US" altLang="ko-KR" dirty="0"/>
              <a:t>(</a:t>
            </a:r>
            <a:r>
              <a:rPr lang="ko-KR" altLang="en-US" dirty="0"/>
              <a:t>지연</a:t>
            </a:r>
            <a:r>
              <a:rPr lang="en-US" altLang="ko-KR" dirty="0"/>
              <a:t>)</a:t>
            </a:r>
            <a:r>
              <a:rPr lang="ko-KR" altLang="en-US" dirty="0"/>
              <a:t>이 달라짐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하윤이형의 전략 </a:t>
            </a:r>
            <a:r>
              <a:rPr lang="en-US" altLang="ko-KR" dirty="0"/>
              <a:t>: </a:t>
            </a:r>
            <a:r>
              <a:rPr lang="ko-KR" altLang="en-US" dirty="0"/>
              <a:t>필터 부분에서 설명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센서 인터럽트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3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35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하나의 센서에 대해서 </a:t>
            </a:r>
            <a:r>
              <a:rPr lang="en-US" altLang="ko-KR" dirty="0"/>
              <a:t>1</a:t>
            </a:r>
            <a:r>
              <a:rPr lang="ko-KR" altLang="en-US" dirty="0"/>
              <a:t>번 값을 받고 </a:t>
            </a:r>
            <a:r>
              <a:rPr lang="en-US" altLang="ko-KR" dirty="0"/>
              <a:t>IIR</a:t>
            </a:r>
            <a:r>
              <a:rPr lang="ko-KR" altLang="en-US" dirty="0"/>
              <a:t>필터를 실행하는데 </a:t>
            </a:r>
            <a:r>
              <a:rPr lang="en-US" altLang="ko-KR" dirty="0"/>
              <a:t>12.5 us 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ko-KR" altLang="en-US" dirty="0"/>
              <a:t>발광이 켜지고 </a:t>
            </a:r>
            <a:r>
              <a:rPr lang="en-US" altLang="ko-KR" dirty="0"/>
              <a:t>ADC </a:t>
            </a:r>
            <a:r>
              <a:rPr lang="ko-KR" altLang="en-US" dirty="0"/>
              <a:t>시퀀스가 종료되고 </a:t>
            </a:r>
            <a:r>
              <a:rPr lang="en-US" altLang="ko-KR" dirty="0"/>
              <a:t>ADC </a:t>
            </a:r>
            <a:r>
              <a:rPr lang="ko-KR" altLang="en-US" dirty="0"/>
              <a:t>인터럽트 호출</a:t>
            </a:r>
            <a:r>
              <a:rPr lang="en-US" altLang="ko-KR" dirty="0"/>
              <a:t>, </a:t>
            </a:r>
            <a:r>
              <a:rPr lang="ko-KR" altLang="en-US" dirty="0"/>
              <a:t>이후에 센서 데이터를 저장하는데 </a:t>
            </a:r>
            <a:r>
              <a:rPr lang="en-US" altLang="ko-KR" dirty="0"/>
              <a:t>8~10 us</a:t>
            </a:r>
            <a:r>
              <a:rPr lang="ko-KR" altLang="en-US" dirty="0"/>
              <a:t>가 필요함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한 인터럽트에 </a:t>
            </a:r>
            <a:r>
              <a:rPr lang="en-US" altLang="ko-KR" dirty="0"/>
              <a:t>2</a:t>
            </a:r>
            <a:r>
              <a:rPr lang="ko-KR" altLang="en-US" dirty="0"/>
              <a:t>개의 센서를 </a:t>
            </a:r>
            <a:r>
              <a:rPr lang="en-US" altLang="ko-KR" dirty="0"/>
              <a:t>3</a:t>
            </a:r>
            <a:r>
              <a:rPr lang="ko-KR" altLang="en-US" dirty="0"/>
              <a:t>번씩 받아 </a:t>
            </a:r>
            <a:r>
              <a:rPr lang="en-US" altLang="ko-KR" dirty="0"/>
              <a:t>24</a:t>
            </a:r>
            <a:r>
              <a:rPr lang="ko-KR" altLang="en-US" dirty="0"/>
              <a:t>로 나누어 사용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막아도 수광은 빛을 받는다 </a:t>
            </a:r>
            <a:r>
              <a:rPr lang="en-US" altLang="ko-KR" dirty="0"/>
              <a:t>-&gt; </a:t>
            </a:r>
            <a:r>
              <a:rPr lang="ko-KR" altLang="en-US" dirty="0" err="1"/>
              <a:t>왜일까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34F44D-9D32-3CDC-A1B1-01E9F81A8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288" y="345122"/>
            <a:ext cx="3645243" cy="16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AAADC8-5219-B2E4-F1D0-03CB98A31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771" y="4950061"/>
            <a:ext cx="1213029" cy="136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1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AE7-4592-785D-CFE4-A509A342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센서부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필터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78F82-8503-E654-6988-9D65ECFD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25599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회로로 </a:t>
            </a:r>
            <a:r>
              <a:rPr lang="en-US" altLang="ko-KR" dirty="0"/>
              <a:t>HPF(high pass filter) </a:t>
            </a:r>
            <a:r>
              <a:rPr lang="ko-KR" altLang="en-US" dirty="0"/>
              <a:t>구현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코드로 이산</a:t>
            </a:r>
            <a:r>
              <a:rPr lang="en-US" altLang="ko-KR" dirty="0"/>
              <a:t>(</a:t>
            </a:r>
            <a:r>
              <a:rPr lang="ko-KR" altLang="en-US" dirty="0"/>
              <a:t>디지털</a:t>
            </a:r>
            <a:r>
              <a:rPr lang="en-US" altLang="ko-KR" dirty="0"/>
              <a:t>) IIR(infinite impulse response filter) LPF(low pass filter)</a:t>
            </a:r>
            <a:r>
              <a:rPr lang="ko-KR" altLang="en-US" dirty="0"/>
              <a:t> 구현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회로에서 </a:t>
            </a:r>
            <a:r>
              <a:rPr lang="en-US" altLang="ko-KR" dirty="0"/>
              <a:t>HPF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강한 빛 아래에서 수광센서가 가지고 있는 </a:t>
            </a:r>
            <a:r>
              <a:rPr lang="en-US" altLang="ko-KR" dirty="0"/>
              <a:t>DC</a:t>
            </a:r>
            <a:r>
              <a:rPr lang="ko-KR" altLang="en-US" dirty="0"/>
              <a:t>성분을 제어함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강한 빛 아래에서 </a:t>
            </a:r>
            <a:r>
              <a:rPr lang="en-US" altLang="ko-KR" dirty="0"/>
              <a:t>DC </a:t>
            </a:r>
            <a:r>
              <a:rPr lang="ko-KR" altLang="en-US" dirty="0"/>
              <a:t>성분이 상승하여 신호를 약하게 만듦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수동필터만으로는 구분 가능한 신호를 만들기 어려움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능동필터로 신호를 증폭하자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/>
              <a:t>하윤이형의 전략 </a:t>
            </a:r>
            <a:r>
              <a:rPr lang="en-US" altLang="ko-KR" dirty="0"/>
              <a:t>: DC </a:t>
            </a:r>
            <a:r>
              <a:rPr lang="ko-KR" altLang="en-US" dirty="0"/>
              <a:t>성분이 생겨도 크게 변화가 없는 신호를 만들자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애초에 센서의 감도를 작게 쓰면 </a:t>
            </a:r>
            <a:r>
              <a:rPr lang="en-US" altLang="ko-KR" dirty="0"/>
              <a:t>DC </a:t>
            </a:r>
            <a:r>
              <a:rPr lang="ko-KR" altLang="en-US" dirty="0"/>
              <a:t>성분에 대해 큰 변화가 없을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감도 저항을 크게 사용해 센서의 감도를 떨어뜨리고 </a:t>
            </a:r>
            <a:r>
              <a:rPr lang="en-US" altLang="ko-KR" dirty="0"/>
              <a:t>OP Amp</a:t>
            </a:r>
            <a:r>
              <a:rPr lang="ko-KR" altLang="en-US" dirty="0"/>
              <a:t>를 사용하여 크게 증폭하자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코드에서 </a:t>
            </a:r>
            <a:r>
              <a:rPr lang="en-US" altLang="ko-KR" dirty="0"/>
              <a:t>IIR</a:t>
            </a:r>
            <a:r>
              <a:rPr lang="ko-KR" altLang="en-US" dirty="0"/>
              <a:t>를 쓰는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사진 참고</a:t>
            </a:r>
            <a:br>
              <a:rPr lang="en-US" altLang="ko-KR" dirty="0"/>
            </a:br>
            <a:r>
              <a:rPr lang="ko-KR" altLang="en-US" dirty="0"/>
              <a:t>적</a:t>
            </a:r>
            <a:r>
              <a:rPr lang="en-US" altLang="ko-KR" dirty="0"/>
              <a:t>: </a:t>
            </a:r>
            <a:r>
              <a:rPr lang="ko-KR" altLang="en-US" dirty="0"/>
              <a:t>원래 신호</a:t>
            </a:r>
            <a:br>
              <a:rPr lang="en-US" altLang="ko-KR" dirty="0"/>
            </a:br>
            <a:r>
              <a:rPr lang="ko-KR" altLang="en-US" dirty="0"/>
              <a:t>청</a:t>
            </a:r>
            <a:r>
              <a:rPr lang="en-US" altLang="ko-KR" dirty="0"/>
              <a:t>: </a:t>
            </a:r>
            <a:r>
              <a:rPr lang="ko-KR" altLang="en-US" dirty="0" err="1"/>
              <a:t>필터링된</a:t>
            </a:r>
            <a:r>
              <a:rPr lang="ko-KR" altLang="en-US" dirty="0"/>
              <a:t> 신호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17391-440D-7268-BEEA-1D8EA6C6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970" y="1502778"/>
            <a:ext cx="4280646" cy="27105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7C715-2ED1-ED20-9900-54FB0B7F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53" y="4318569"/>
            <a:ext cx="4718080" cy="20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9270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1929" y="2119503"/>
            <a:ext cx="3858163" cy="5144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12857" y="2704571"/>
            <a:ext cx="4105848" cy="1086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3908957"/>
            <a:ext cx="5734850" cy="2124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0310" y="1914071"/>
            <a:ext cx="5201376" cy="1695686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7874000" y="1610178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To Be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1975757" y="1544863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As Is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10176328" y="2134507"/>
            <a:ext cx="1714500" cy="3632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.cmd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0256156" y="2813050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menu.c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0477500" y="3754664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.map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4036785" y="1748063"/>
            <a:ext cx="1714500" cy="36639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.map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63070" y="3805464"/>
            <a:ext cx="5651501" cy="255351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행동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어떠한 함수를 임의로 </a:t>
            </a:r>
            <a:r>
              <a:rPr lang="en-US" altLang="ko-KR"/>
              <a:t>Flash</a:t>
            </a:r>
            <a:r>
              <a:rPr lang="ko-KR" altLang="en-US"/>
              <a:t>에서 실행되도록 설정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결과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램 영역은 변화하지 않음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.text </a:t>
            </a:r>
            <a:r>
              <a:rPr lang="ko-KR" altLang="en-US"/>
              <a:t>데이터 영역만 변화함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 결론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의미 없음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센서부 </a:t>
            </a:r>
            <a:r>
              <a:rPr lang="en-US" altLang="ko-KR"/>
              <a:t>– </a:t>
            </a:r>
            <a:r>
              <a:rPr lang="ko-KR" altLang="en-US"/>
              <a:t>센서 세팅</a:t>
            </a:r>
            <a:r>
              <a:rPr lang="en-US" altLang="ko-KR"/>
              <a:t> </a:t>
            </a:r>
            <a:r>
              <a:rPr lang="ko-KR" altLang="en-US"/>
              <a:t>시나리오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837671" cy="4255998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ko-KR" sz="1000"/>
              <a:t>side -&gt; 45</a:t>
            </a:r>
            <a:r>
              <a:rPr lang="ko-KR" altLang="en-US" sz="1000"/>
              <a:t> </a:t>
            </a:r>
            <a:r>
              <a:rPr lang="en-US" altLang="ko-KR" sz="1000"/>
              <a:t>&amp;</a:t>
            </a:r>
            <a:r>
              <a:rPr lang="ko-KR" altLang="en-US" sz="1000"/>
              <a:t> </a:t>
            </a:r>
            <a:r>
              <a:rPr lang="en-US" altLang="ko-KR" sz="1000"/>
              <a:t>front</a:t>
            </a:r>
            <a:endParaRPr lang="en-US" altLang="ko-KR" sz="1000"/>
          </a:p>
          <a:p>
            <a:pPr lvl="0">
              <a:lnSpc>
                <a:spcPct val="120000"/>
              </a:lnSpc>
              <a:defRPr/>
            </a:pPr>
            <a:r>
              <a:rPr lang="ko-KR" altLang="en-US" sz="1000"/>
              <a:t>전제 조건</a:t>
            </a:r>
            <a:br>
              <a:rPr lang="ko-KR" altLang="en-US" sz="1000"/>
            </a:br>
            <a:r>
              <a:rPr lang="ko-KR" altLang="en-US" sz="1000"/>
              <a:t>한 벽을 제외한 세 벽이 막힌 곳</a:t>
            </a:r>
            <a:br>
              <a:rPr lang="ko-KR" altLang="en-US" sz="1000"/>
            </a:br>
            <a:endParaRPr lang="ko-KR" altLang="en-US" sz="1000"/>
          </a:p>
          <a:p>
            <a:pPr lvl="0">
              <a:lnSpc>
                <a:spcPct val="120000"/>
              </a:lnSpc>
              <a:defRPr/>
            </a:pPr>
            <a:r>
              <a:rPr lang="en-US" altLang="ko-KR" sz="1000"/>
              <a:t>side - </a:t>
            </a:r>
            <a:r>
              <a:rPr lang="ko-KR" altLang="en-US" sz="1000"/>
              <a:t>수동</a:t>
            </a:r>
            <a:br>
              <a:rPr lang="ko-KR" altLang="en-US" sz="1000"/>
            </a:br>
            <a:r>
              <a:rPr lang="ko-KR" altLang="en-US" sz="1000"/>
              <a:t>오른쪽부터 중간 왼쪽 벽 순으로 로봇을 이동시키면서 센서 데이터 수집</a:t>
            </a:r>
            <a:br>
              <a:rPr lang="ko-KR" altLang="en-US" sz="1000"/>
            </a:br>
            <a:r>
              <a:rPr lang="ko-KR" altLang="en-US" sz="1000"/>
              <a:t>각 시퀀스는 스위치를 올리면 시작 내리면 종료</a:t>
            </a:r>
            <a:br>
              <a:rPr lang="en-US" altLang="ko-KR" sz="1000"/>
            </a:br>
            <a:endParaRPr lang="en-US" altLang="ko-KR" sz="1000"/>
          </a:p>
          <a:p>
            <a:pPr lvl="0">
              <a:lnSpc>
                <a:spcPct val="120000"/>
              </a:lnSpc>
              <a:defRPr/>
            </a:pPr>
            <a:r>
              <a:rPr lang="en-US" altLang="ko-KR" sz="1000"/>
              <a:t>45 &amp; front - auto</a:t>
            </a:r>
            <a:br>
              <a:rPr lang="en-US" altLang="ko-KR" sz="1000"/>
            </a:br>
            <a:r>
              <a:rPr lang="ko-KR" altLang="en-US" sz="1000"/>
              <a:t>로봇 앞을 딱 붙여놓고 스위치를 내리면 시작</a:t>
            </a:r>
            <a:br>
              <a:rPr lang="ko-KR" altLang="en-US" sz="1000"/>
            </a:br>
            <a:r>
              <a:rPr lang="ko-KR" altLang="en-US" sz="1000"/>
              <a:t>뒷쪽으로 </a:t>
            </a:r>
            <a:r>
              <a:rPr lang="en-US" altLang="ko-KR" sz="1000"/>
              <a:t>168/2-108/2 +180</a:t>
            </a:r>
            <a:r>
              <a:rPr lang="ko-KR" altLang="en-US" sz="1000"/>
              <a:t> </a:t>
            </a:r>
            <a:r>
              <a:rPr lang="en-US" altLang="ko-KR" sz="1000"/>
              <a:t>=</a:t>
            </a:r>
            <a:r>
              <a:rPr lang="ko-KR" altLang="en-US" sz="1000"/>
              <a:t> </a:t>
            </a:r>
            <a:r>
              <a:rPr lang="en-US" altLang="ko-KR" sz="1000"/>
              <a:t>210mm</a:t>
            </a:r>
            <a:r>
              <a:rPr lang="ko-KR" altLang="en-US" sz="1000"/>
              <a:t> 이동하면서 센서 데이터 수집</a:t>
            </a:r>
            <a:endParaRPr lang="ko-KR" altLang="en-US" sz="1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16675" y="888667"/>
            <a:ext cx="3675325" cy="4487997"/>
          </a:xfrm>
          <a:prstGeom prst="rect">
            <a:avLst/>
          </a:prstGeom>
        </p:spPr>
      </p:pic>
      <p:graphicFrame>
        <p:nvGraphicFramePr>
          <p:cNvPr id="7" name="개체 6"/>
          <p:cNvGraphicFramePr/>
          <p:nvPr/>
        </p:nvGraphicFramePr>
        <p:xfrm>
          <a:off x="10941050" y="276453"/>
          <a:ext cx="914400" cy="771525"/>
        </p:xfrm>
        <a:graphic>
          <a:graphicData uri="http://schemas.openxmlformats.org/presentationml/2006/ole">
            <p:oleObj spid="_x0000_s4101" showAsIcon="1" r:id="rId4" imgW="923925" imgH="781050" progId="">
              <p:embed/>
            </p:oleObj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-116343" y="4822252"/>
            <a:ext cx="7059010" cy="60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2249" y="5440812"/>
            <a:ext cx="8754697" cy="5811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9916" y="6017635"/>
            <a:ext cx="7354326" cy="685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동작 알고리즘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8000" lvl="0" indent="-518000">
              <a:buAutoNum type="arabicPeriod"/>
              <a:defRPr/>
            </a:pPr>
            <a:r>
              <a:rPr lang="ko-KR" altLang="en-US"/>
              <a:t>동작 명령과 해당 동작 명령으로 도달할 로봇 포지션 추정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P_ebi (Estimated by Input)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센싱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센싱 데이터 기반으로 로봇 포지션 추정</a:t>
            </a:r>
            <a:r>
              <a:rPr lang="en-US" altLang="ko-KR"/>
              <a:t> - P_sd (Sensor Date)</a:t>
            </a:r>
            <a:endParaRPr lang="en-US" altLang="ko-KR"/>
          </a:p>
          <a:p>
            <a:pPr marL="518000" lvl="0" indent="-518000">
              <a:buAutoNum type="arabicPeriod"/>
              <a:defRPr/>
            </a:pPr>
            <a:r>
              <a:rPr lang="en-US" altLang="ko-KR"/>
              <a:t>P_ebi</a:t>
            </a:r>
            <a:r>
              <a:rPr lang="ko-KR" altLang="en-US"/>
              <a:t>과 </a:t>
            </a:r>
            <a:r>
              <a:rPr lang="en-US" altLang="ko-KR"/>
              <a:t>P_sd</a:t>
            </a:r>
            <a:r>
              <a:rPr lang="ko-KR" altLang="en-US"/>
              <a:t> 사이 오차 제어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제어 값 기반 게인</a:t>
            </a:r>
            <a:r>
              <a:rPr lang="en-US" altLang="ko-KR"/>
              <a:t>,</a:t>
            </a:r>
            <a:r>
              <a:rPr lang="ko-KR" altLang="en-US"/>
              <a:t> 모터 제어에 반영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동작 명령이 종료될 때까지 </a:t>
            </a:r>
            <a:r>
              <a:rPr lang="en-US" altLang="ko-KR"/>
              <a:t>1~5</a:t>
            </a:r>
            <a:r>
              <a:rPr lang="ko-KR" altLang="en-US"/>
              <a:t> 반복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  <a:p>
            <a:pPr marL="518000" lvl="0" indent="-518000">
              <a:buAutoNum type="arabicPeriod"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E5741-A224-F195-2878-17F901F7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E64D7-34D9-DE52-FBAA-1B7B18A47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로봇의 중량 </a:t>
            </a:r>
            <a:r>
              <a:rPr lang="en-US" altLang="ko-KR" dirty="0"/>
              <a:t>: W [kg]</a:t>
            </a:r>
          </a:p>
          <a:p>
            <a:r>
              <a:rPr lang="ko-KR" altLang="en-US" dirty="0"/>
              <a:t>바퀴의 지름 </a:t>
            </a:r>
            <a:r>
              <a:rPr lang="en-US" altLang="ko-KR" dirty="0"/>
              <a:t>: D [cm]</a:t>
            </a:r>
          </a:p>
          <a:p>
            <a:r>
              <a:rPr lang="ko-KR" altLang="en-US" dirty="0"/>
              <a:t>모터의 등속 회전 속도 </a:t>
            </a:r>
            <a:r>
              <a:rPr lang="en-US" altLang="ko-KR" dirty="0"/>
              <a:t>:f[turn/s]</a:t>
            </a:r>
          </a:p>
          <a:p>
            <a:r>
              <a:rPr lang="ko-KR" altLang="en-US" dirty="0"/>
              <a:t>가속 구간 </a:t>
            </a:r>
            <a:r>
              <a:rPr lang="en-US" altLang="ko-KR" dirty="0"/>
              <a:t>: t[s]</a:t>
            </a:r>
          </a:p>
          <a:p>
            <a:r>
              <a:rPr lang="ko-KR" altLang="en-US" dirty="0"/>
              <a:t>부하 관성 모멘트 </a:t>
            </a:r>
            <a:r>
              <a:rPr lang="en-US" altLang="ko-KR" dirty="0"/>
              <a:t>: J[kg cm^2] = W*D*D/8</a:t>
            </a:r>
          </a:p>
          <a:p>
            <a:r>
              <a:rPr lang="ko-KR" altLang="en-US" dirty="0"/>
              <a:t>가속 토크 </a:t>
            </a:r>
            <a:r>
              <a:rPr lang="en-US" altLang="ko-KR" dirty="0"/>
              <a:t>: Ta = J/g*2*Pi*f/t [Kg cm],g</a:t>
            </a:r>
            <a:r>
              <a:rPr lang="ko-KR" altLang="en-US" dirty="0"/>
              <a:t>는 중력가속도 </a:t>
            </a:r>
            <a:r>
              <a:rPr lang="en-US" altLang="ko-KR" dirty="0"/>
              <a:t>980cm/s^2</a:t>
            </a:r>
          </a:p>
          <a:p>
            <a:r>
              <a:rPr lang="ko-KR" altLang="en-US" dirty="0"/>
              <a:t>등속 토크 </a:t>
            </a:r>
            <a:r>
              <a:rPr lang="en-US" altLang="ko-KR" dirty="0"/>
              <a:t>: Tm = u*W*D / 4 [Kg cm]</a:t>
            </a:r>
            <a:r>
              <a:rPr lang="ko-KR" altLang="en-US" dirty="0"/>
              <a:t>단 </a:t>
            </a:r>
            <a:r>
              <a:rPr lang="en-US" altLang="ko-KR" dirty="0"/>
              <a:t>u</a:t>
            </a:r>
            <a:r>
              <a:rPr lang="ko-KR" altLang="en-US" dirty="0"/>
              <a:t>는 마찰 계수</a:t>
            </a:r>
            <a:endParaRPr lang="en-US" altLang="ko-KR" dirty="0"/>
          </a:p>
          <a:p>
            <a:r>
              <a:rPr lang="ko-KR" altLang="en-US" dirty="0"/>
              <a:t>마찰계수는 바닥면과 바퀴에 사용하는 고무와의 마찰력을 측정하기는 매우 힘들죠</a:t>
            </a:r>
            <a:r>
              <a:rPr lang="en-US" altLang="ko-KR" dirty="0"/>
              <a:t>.(</a:t>
            </a:r>
            <a:r>
              <a:rPr lang="ko-KR" altLang="en-US" dirty="0"/>
              <a:t>일반적으로 </a:t>
            </a:r>
            <a:r>
              <a:rPr lang="en-US" altLang="ko-KR" dirty="0"/>
              <a:t>0.1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https://cafe.naver.com/tracergogory</a:t>
            </a:r>
            <a:endParaRPr lang="en-US" altLang="ko-KR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86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40000" lnSpcReduction="20000"/>
          </a:bodyPr>
          <a:lstStyle/>
          <a:p>
            <a:r>
              <a:rPr lang="ko-KR" altLang="en-US" dirty="0"/>
              <a:t>로봇의 무게</a:t>
            </a:r>
            <a:r>
              <a:rPr lang="en-US" altLang="ko-KR" dirty="0"/>
              <a:t>: 150[g] </a:t>
            </a: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넉넉잡아 </a:t>
            </a:r>
            <a:r>
              <a:rPr lang="en-US" altLang="ko-KR" dirty="0">
                <a:sym typeface="Wingdings" panose="05000000000000000000" pitchFamily="2" charset="2"/>
              </a:rPr>
              <a:t>300. </a:t>
            </a:r>
            <a:r>
              <a:rPr lang="ko-KR" altLang="en-US" dirty="0">
                <a:sym typeface="Wingdings" panose="05000000000000000000" pitchFamily="2" charset="2"/>
              </a:rPr>
              <a:t>이 무게를 넘는 </a:t>
            </a:r>
            <a:r>
              <a:rPr lang="en-US" altLang="ko-KR" dirty="0">
                <a:sym typeface="Wingdings" panose="05000000000000000000" pitchFamily="2" charset="2"/>
              </a:rPr>
              <a:t>DC</a:t>
            </a:r>
            <a:r>
              <a:rPr lang="ko-KR" altLang="en-US" dirty="0">
                <a:sym typeface="Wingdings" panose="05000000000000000000" pitchFamily="2" charset="2"/>
              </a:rPr>
              <a:t>마우스는 없을 것으로 예상</a:t>
            </a:r>
            <a:endParaRPr lang="en-US" altLang="ko-KR" dirty="0"/>
          </a:p>
          <a:p>
            <a:r>
              <a:rPr lang="ko-KR" altLang="en-US" dirty="0"/>
              <a:t>지름 </a:t>
            </a:r>
            <a:r>
              <a:rPr lang="en-US" altLang="ko-KR" dirty="0"/>
              <a:t>: 24[mm]</a:t>
            </a:r>
          </a:p>
          <a:p>
            <a:r>
              <a:rPr lang="ko-KR" altLang="en-US" dirty="0"/>
              <a:t>최고속도 </a:t>
            </a:r>
            <a:r>
              <a:rPr lang="en-US" altLang="ko-KR" dirty="0"/>
              <a:t>4000[mm/s] (</a:t>
            </a:r>
            <a:r>
              <a:rPr lang="ko-KR" altLang="en-US" dirty="0"/>
              <a:t>초당 </a:t>
            </a:r>
            <a:r>
              <a:rPr lang="en-US" altLang="ko-KR" dirty="0"/>
              <a:t>4000/(2*pi*12) = 53.051647697298445256294587790838 </a:t>
            </a:r>
            <a:r>
              <a:rPr lang="ko-KR" altLang="en-US" dirty="0"/>
              <a:t>바퀴 회전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바퀴 최대 </a:t>
            </a:r>
            <a:r>
              <a:rPr lang="en-US" altLang="ko-KR" dirty="0"/>
              <a:t>rpm : 53.051647697298445256294587790838 * 60 = 3,183.0988618379067153776752674503 [rev/min]</a:t>
            </a:r>
          </a:p>
          <a:p>
            <a:r>
              <a:rPr lang="ko-KR" altLang="en-US" dirty="0"/>
              <a:t>모터 최대 </a:t>
            </a:r>
            <a:r>
              <a:rPr lang="en-US" altLang="ko-KR" dirty="0"/>
              <a:t>rpm :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* </a:t>
            </a:r>
            <a:r>
              <a:rPr lang="ko-KR" altLang="en-US" dirty="0"/>
              <a:t>바퀴 </a:t>
            </a:r>
            <a:r>
              <a:rPr lang="en-US" altLang="ko-KR" dirty="0"/>
              <a:t>rpm</a:t>
            </a:r>
          </a:p>
          <a:p>
            <a:r>
              <a:rPr lang="ko-KR" altLang="en-US" dirty="0"/>
              <a:t>가속도 </a:t>
            </a:r>
            <a:r>
              <a:rPr lang="en-US" altLang="ko-KR" dirty="0"/>
              <a:t>: 10000[mm/s^2]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1A -&gt; 3.96 [</a:t>
            </a:r>
            <a:r>
              <a:rPr lang="en-US" altLang="ko-KR" dirty="0" err="1"/>
              <a:t>mNm</a:t>
            </a:r>
            <a:r>
              <a:rPr lang="en-US" altLang="ko-KR" dirty="0"/>
              <a:t>/A]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토크계산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J = 0.15 * 2.4^2 / 8 = 0.108[Kg cm^2]</a:t>
            </a:r>
          </a:p>
          <a:p>
            <a:r>
              <a:rPr lang="en-US" altLang="ko-KR" dirty="0"/>
              <a:t>Ta = (0.108 / 980) * 1000 = 0.11020408163265306122448979591837 [Kg cm]</a:t>
            </a:r>
          </a:p>
          <a:p>
            <a:r>
              <a:rPr lang="en-US" altLang="ko-KR" dirty="0"/>
              <a:t>Tm = 0.1 * 0.15 * 2.4 / 4 = 0.009 [Kg cm]</a:t>
            </a:r>
          </a:p>
          <a:p>
            <a:r>
              <a:rPr lang="ko-KR" altLang="en-US" dirty="0"/>
              <a:t>가속 구간 필요 토크 </a:t>
            </a:r>
            <a:r>
              <a:rPr lang="en-US" altLang="ko-KR" dirty="0"/>
              <a:t>= Tm + Ta = 0.11920408163265306122448979591837 [Kg cm] </a:t>
            </a:r>
          </a:p>
          <a:p>
            <a:r>
              <a:rPr lang="ko-KR" altLang="en-US" dirty="0"/>
              <a:t>안전계수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1.25</a:t>
            </a:r>
          </a:p>
          <a:p>
            <a:r>
              <a:rPr lang="en-US" altLang="ko-KR" dirty="0"/>
              <a:t>0.14900510204081632653061224489796 [Kg cm]</a:t>
            </a:r>
            <a:r>
              <a:rPr lang="ko-KR" altLang="en-US" dirty="0"/>
              <a:t>의 토크가 나오는 모터로 선정</a:t>
            </a:r>
            <a:endParaRPr lang="en-US" altLang="ko-KR" dirty="0"/>
          </a:p>
          <a:p>
            <a:r>
              <a:rPr lang="ko-KR" altLang="en-US" dirty="0"/>
              <a:t>필요한 최대 토크 </a:t>
            </a:r>
            <a:r>
              <a:rPr lang="en-US" altLang="ko-KR" dirty="0"/>
              <a:t>: 14.6025 [</a:t>
            </a:r>
            <a:r>
              <a:rPr lang="en-US" altLang="ko-KR" dirty="0" err="1"/>
              <a:t>mNm</a:t>
            </a:r>
            <a:r>
              <a:rPr lang="en-US" altLang="ko-KR" dirty="0"/>
              <a:t>], 1 [Kg cm] = 9.8 [</a:t>
            </a:r>
            <a:r>
              <a:rPr lang="en-US" altLang="ko-KR" dirty="0" err="1"/>
              <a:t>Ncm</a:t>
            </a:r>
            <a:r>
              <a:rPr lang="en-US" altLang="ko-KR" dirty="0"/>
              <a:t>] = 98 [</a:t>
            </a:r>
            <a:r>
              <a:rPr lang="en-US" altLang="ko-KR" dirty="0" err="1"/>
              <a:t>mNm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17.523 [</a:t>
            </a:r>
            <a:r>
              <a:rPr lang="en-US" altLang="ko-KR" dirty="0" err="1"/>
              <a:t>mNm</a:t>
            </a:r>
            <a:r>
              <a:rPr lang="en-US" altLang="ko-KR" dirty="0"/>
              <a:t>] / </a:t>
            </a:r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= 3.96 [</a:t>
            </a:r>
            <a:r>
              <a:rPr lang="en-US" altLang="ko-KR" dirty="0" err="1"/>
              <a:t>mNm</a:t>
            </a:r>
            <a:r>
              <a:rPr lang="en-US" altLang="ko-KR" dirty="0"/>
              <a:t>]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 err="1"/>
              <a:t>기어비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186636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240A5-9EC3-83E5-6C7B-0FDC60B6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기어비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FD2722-281F-DBB9-1242-D9A1DDC4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64:16</a:t>
            </a:r>
          </a:p>
          <a:p>
            <a:r>
              <a:rPr lang="ko-KR" altLang="en-US" dirty="0"/>
              <a:t>이유 </a:t>
            </a:r>
            <a:r>
              <a:rPr lang="en-US" altLang="ko-KR" dirty="0"/>
              <a:t>: 2</a:t>
            </a:r>
            <a:r>
              <a:rPr lang="ko-KR" altLang="en-US" dirty="0"/>
              <a:t>의 배수로 계산 속도를 높이기 위해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7FA21-4A92-04AE-4BAC-E1C43428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243" y="2968690"/>
            <a:ext cx="6155513" cy="35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6B082-CCB2-14FF-82B9-375561EE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5C6A9-D7D1-194E-A24A-4718E95F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센서 </a:t>
            </a:r>
            <a:r>
              <a:rPr lang="en-US" altLang="ko-KR" dirty="0"/>
              <a:t>: SI-5312 VS</a:t>
            </a:r>
            <a:r>
              <a:rPr lang="ko-KR" altLang="en-US" dirty="0"/>
              <a:t> </a:t>
            </a:r>
            <a:r>
              <a:rPr lang="en-US" altLang="ko-KR" dirty="0"/>
              <a:t>SFH4550, 8pc</a:t>
            </a:r>
            <a:br>
              <a:rPr lang="en-US" altLang="ko-KR" dirty="0"/>
            </a:br>
            <a:r>
              <a:rPr lang="en-US" altLang="ko-KR" dirty="0"/>
              <a:t>	ST-1KLA VS ST-1KL3A, 8pc</a:t>
            </a:r>
            <a:br>
              <a:rPr lang="en-US" altLang="ko-KR" dirty="0"/>
            </a:br>
            <a:r>
              <a:rPr lang="en-US" altLang="ko-KR" dirty="0"/>
              <a:t>	ULN2803CDWR, 1pc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0" dirty="0">
                <a:effectLst/>
              </a:rPr>
              <a:t>OPA2356, 4pc</a:t>
            </a:r>
            <a:endParaRPr lang="en-US" altLang="ko-KR" dirty="0"/>
          </a:p>
          <a:p>
            <a:r>
              <a:rPr lang="ko-KR" altLang="en-US" dirty="0" err="1"/>
              <a:t>레귤</a:t>
            </a:r>
            <a:r>
              <a:rPr lang="ko-KR" altLang="en-US" dirty="0"/>
              <a:t> </a:t>
            </a:r>
            <a:r>
              <a:rPr lang="en-US" altLang="ko-KR" dirty="0"/>
              <a:t>: LM2940-5</a:t>
            </a:r>
          </a:p>
          <a:p>
            <a:r>
              <a:rPr lang="ko-KR" altLang="en-US" dirty="0" err="1"/>
              <a:t>엔코더</a:t>
            </a:r>
            <a:r>
              <a:rPr lang="ko-KR" altLang="en-US" dirty="0"/>
              <a:t> </a:t>
            </a:r>
            <a:r>
              <a:rPr lang="en-US" altLang="ko-KR" dirty="0"/>
              <a:t>: FAULHABER Series IEH2-512 | AM26LS32ACDR</a:t>
            </a:r>
          </a:p>
          <a:p>
            <a:r>
              <a:rPr lang="ko-KR" altLang="en-US" dirty="0"/>
              <a:t>모터 드라이버 </a:t>
            </a:r>
            <a:r>
              <a:rPr lang="en-US" altLang="ko-KR" dirty="0"/>
              <a:t>: TB6612FNG</a:t>
            </a:r>
          </a:p>
          <a:p>
            <a:r>
              <a:rPr lang="ko-KR" altLang="en-US" dirty="0"/>
              <a:t>모터 </a:t>
            </a:r>
            <a:r>
              <a:rPr lang="en-US" altLang="ko-KR" dirty="0"/>
              <a:t>: FAULHABER Series 1717T006SR</a:t>
            </a:r>
          </a:p>
          <a:p>
            <a:r>
              <a:rPr lang="ko-KR" altLang="en-US" dirty="0" err="1"/>
              <a:t>조그스위치</a:t>
            </a:r>
            <a:r>
              <a:rPr lang="ko-KR" altLang="en-US" dirty="0"/>
              <a:t> </a:t>
            </a:r>
            <a:r>
              <a:rPr lang="en-US" altLang="ko-KR" dirty="0"/>
              <a:t>: [SMG] 4</a:t>
            </a:r>
            <a:r>
              <a:rPr lang="ko-KR" altLang="en-US" dirty="0"/>
              <a:t>방향 조이스틱형 스위치 </a:t>
            </a:r>
            <a:r>
              <a:rPr lang="en-US" altLang="ko-KR" dirty="0"/>
              <a:t>[TH101010]</a:t>
            </a:r>
          </a:p>
          <a:p>
            <a:r>
              <a:rPr lang="ko-KR" altLang="en-US" dirty="0"/>
              <a:t>전원스위치 </a:t>
            </a:r>
            <a:r>
              <a:rPr lang="en-US" altLang="ko-KR" dirty="0"/>
              <a:t>: [Any Vender] AT1D-2M3</a:t>
            </a:r>
          </a:p>
          <a:p>
            <a:r>
              <a:rPr lang="ko-KR" altLang="en-US" dirty="0"/>
              <a:t>디스플레이</a:t>
            </a:r>
            <a:r>
              <a:rPr lang="en-US" altLang="ko-KR" dirty="0"/>
              <a:t> : HCMS-29xx Series / 8</a:t>
            </a:r>
            <a:r>
              <a:rPr lang="ko-KR" altLang="en-US" dirty="0" err="1"/>
              <a:t>칸짜리</a:t>
            </a:r>
            <a:endParaRPr lang="en-US" altLang="ko-KR" dirty="0"/>
          </a:p>
          <a:p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: [SMG] 12x8.5mm 16</a:t>
            </a:r>
            <a:r>
              <a:rPr lang="ko-KR" altLang="en-US" dirty="0"/>
              <a:t>옴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[FQ-001]  VS [</a:t>
            </a:r>
            <a:r>
              <a:rPr lang="ko-KR" altLang="en-US" dirty="0" err="1"/>
              <a:t>일오삼전자</a:t>
            </a:r>
            <a:r>
              <a:rPr lang="en-US" altLang="ko-KR" dirty="0"/>
              <a:t>] IMT12D2001AP VS [SMG] 3V </a:t>
            </a:r>
            <a:r>
              <a:rPr lang="ko-KR" altLang="en-US" dirty="0"/>
              <a:t>능동 </a:t>
            </a:r>
            <a:r>
              <a:rPr lang="en-US" altLang="ko-KR" dirty="0"/>
              <a:t>DC </a:t>
            </a:r>
            <a:r>
              <a:rPr lang="ko-KR" altLang="en-US" dirty="0" err="1"/>
              <a:t>부저</a:t>
            </a:r>
            <a:r>
              <a:rPr lang="ko-KR" altLang="en-US" dirty="0"/>
              <a:t> </a:t>
            </a:r>
            <a:r>
              <a:rPr lang="en-US" altLang="ko-KR" dirty="0"/>
              <a:t>[FQ-013]</a:t>
            </a:r>
          </a:p>
          <a:p>
            <a:r>
              <a:rPr lang="ko-KR" altLang="en-US" dirty="0"/>
              <a:t>잉카 </a:t>
            </a:r>
            <a:r>
              <a:rPr lang="en-US" altLang="ko-KR" dirty="0"/>
              <a:t>: [</a:t>
            </a:r>
            <a:r>
              <a:rPr lang="ko-KR" altLang="en-US" dirty="0" err="1"/>
              <a:t>성문일렉트로닉스</a:t>
            </a:r>
            <a:r>
              <a:rPr lang="ko-KR" altLang="en-US" dirty="0"/>
              <a:t>㈜</a:t>
            </a:r>
            <a:r>
              <a:rPr lang="en-US" altLang="ko-KR" dirty="0"/>
              <a:t>] BSI-10H (SSI-10H), [</a:t>
            </a:r>
            <a:r>
              <a:rPr lang="ko-KR" altLang="en-US" dirty="0" err="1"/>
              <a:t>보성일렉트론</a:t>
            </a:r>
            <a:r>
              <a:rPr lang="en-US" altLang="ko-KR" dirty="0"/>
              <a:t>] IMMS-12V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EDE5B-31D0-26C5-AB56-A6DCC769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48" y="128034"/>
            <a:ext cx="3672573" cy="3873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9EAC36-1715-8EC3-22BF-CB35B089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3" y="326305"/>
            <a:ext cx="3225511" cy="14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4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 err="1"/>
              <a:t>엔코터</a:t>
            </a:r>
            <a:r>
              <a:rPr lang="ko-KR" altLang="en-US" dirty="0"/>
              <a:t> 리시버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666"/>
            <a:ext cx="5765800" cy="4351338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1717</a:t>
            </a:r>
            <a:r>
              <a:rPr lang="ko-KR" altLang="en-US" dirty="0"/>
              <a:t> 모터의 </a:t>
            </a:r>
            <a:r>
              <a:rPr lang="ko-KR" altLang="en-US" dirty="0" err="1"/>
              <a:t>엔코더의</a:t>
            </a:r>
            <a:r>
              <a:rPr lang="ko-KR" altLang="en-US" dirty="0"/>
              <a:t> 경우 </a:t>
            </a:r>
            <a:r>
              <a:rPr lang="en-US" altLang="ko-KR" dirty="0"/>
              <a:t>A, B </a:t>
            </a:r>
            <a:r>
              <a:rPr lang="ko-KR" altLang="en-US" dirty="0"/>
              <a:t>신호만 제공되므로 </a:t>
            </a:r>
            <a:r>
              <a:rPr lang="en-US" altLang="ko-KR" dirty="0"/>
              <a:t>MCU</a:t>
            </a:r>
            <a:r>
              <a:rPr lang="ko-KR" altLang="en-US" dirty="0"/>
              <a:t>에 바로 물리려고 했으나</a:t>
            </a:r>
            <a:r>
              <a:rPr lang="en-US" altLang="ko-KR" dirty="0"/>
              <a:t>, 5V </a:t>
            </a:r>
            <a:r>
              <a:rPr lang="ko-KR" altLang="en-US" dirty="0"/>
              <a:t>신호여서 불가</a:t>
            </a:r>
            <a:br>
              <a:rPr lang="en-US" altLang="ko-KR" dirty="0"/>
            </a:br>
            <a:r>
              <a:rPr lang="en-US" altLang="ko-KR" dirty="0"/>
              <a:t>-&gt; 2809</a:t>
            </a:r>
            <a:r>
              <a:rPr lang="ko-KR" altLang="en-US" dirty="0"/>
              <a:t>의 </a:t>
            </a:r>
            <a:r>
              <a:rPr lang="en-US" altLang="ko-KR" dirty="0"/>
              <a:t>IO </a:t>
            </a:r>
            <a:r>
              <a:rPr lang="ko-KR" altLang="en-US" dirty="0"/>
              <a:t>한계 전압은 우측 하단의 사진을 확인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3-state</a:t>
            </a:r>
            <a:r>
              <a:rPr lang="ko-KR" altLang="en-US" dirty="0"/>
              <a:t> </a:t>
            </a:r>
            <a:r>
              <a:rPr lang="en-US" altLang="ko-KR" dirty="0"/>
              <a:t>control</a:t>
            </a:r>
            <a:r>
              <a:rPr lang="ko-KR" altLang="en-US" dirty="0"/>
              <a:t> 핀에 </a:t>
            </a:r>
            <a:r>
              <a:rPr lang="en-US" altLang="ko-KR" dirty="0"/>
              <a:t>5V</a:t>
            </a:r>
            <a:r>
              <a:rPr lang="ko-KR" altLang="en-US" dirty="0"/>
              <a:t>를 인가하는 것과 </a:t>
            </a:r>
            <a:r>
              <a:rPr lang="en-US" altLang="ko-KR" dirty="0"/>
              <a:t>GND</a:t>
            </a:r>
            <a:r>
              <a:rPr lang="ko-KR" altLang="en-US" dirty="0"/>
              <a:t>을 인가하는 것</a:t>
            </a:r>
            <a:r>
              <a:rPr lang="en-US" altLang="ko-KR" dirty="0"/>
              <a:t>, </a:t>
            </a:r>
            <a:r>
              <a:rPr lang="ko-KR" altLang="en-US" dirty="0"/>
              <a:t>아무것도 연결하지 않는 것</a:t>
            </a:r>
            <a:r>
              <a:rPr lang="en-US" altLang="ko-KR" dirty="0"/>
              <a:t>. </a:t>
            </a:r>
            <a:r>
              <a:rPr lang="ko-KR" altLang="en-US" dirty="0"/>
              <a:t>모두 상관없음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실험을 통해 확인도 했고 데이터 시트 상에 인버터 신호와 원래 신호를 </a:t>
            </a:r>
            <a:r>
              <a:rPr lang="en-US" altLang="ko-KR" dirty="0"/>
              <a:t>OR</a:t>
            </a:r>
            <a:r>
              <a:rPr lang="ko-KR" altLang="en-US" dirty="0"/>
              <a:t>하기 때문에 같은 신호면 상관없음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+</a:t>
            </a:r>
            <a:r>
              <a:rPr lang="ko-KR" altLang="en-US" dirty="0"/>
              <a:t>에 </a:t>
            </a:r>
            <a:r>
              <a:rPr lang="ko-KR" altLang="en-US" dirty="0" err="1"/>
              <a:t>엔코터</a:t>
            </a:r>
            <a:r>
              <a:rPr lang="ko-KR" altLang="en-US" dirty="0"/>
              <a:t> 신호 핀을 연결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Input –</a:t>
            </a:r>
            <a:r>
              <a:rPr lang="ko-KR" altLang="en-US" dirty="0"/>
              <a:t>에 아무것도 연결하지 말 것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왜</a:t>
            </a:r>
            <a:r>
              <a:rPr lang="en-US" altLang="ko-KR" dirty="0"/>
              <a:t>? +</a:t>
            </a:r>
            <a:r>
              <a:rPr lang="ko-KR" altLang="en-US" dirty="0"/>
              <a:t>신호와 반전된 신호가 인가되어야 하는데 없으므로 </a:t>
            </a:r>
            <a:r>
              <a:rPr lang="en-US" altLang="ko-KR" dirty="0"/>
              <a:t>Z </a:t>
            </a:r>
            <a:r>
              <a:rPr lang="ko-KR" altLang="en-US" dirty="0"/>
              <a:t>상태로 두는 것이 맞음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Output </a:t>
            </a:r>
            <a:r>
              <a:rPr lang="ko-KR" altLang="en-US" dirty="0"/>
              <a:t>핀에 바이패스 </a:t>
            </a:r>
            <a:r>
              <a:rPr lang="ko-KR" altLang="en-US" dirty="0" err="1"/>
              <a:t>커패시터를</a:t>
            </a:r>
            <a:r>
              <a:rPr lang="ko-KR" altLang="en-US" dirty="0"/>
              <a:t> 달지 않는 이유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신호가 최대 </a:t>
            </a:r>
            <a:r>
              <a:rPr lang="en-US" altLang="ko-KR" dirty="0"/>
              <a:t>4.18us</a:t>
            </a:r>
            <a:r>
              <a:rPr lang="ko-KR" altLang="en-US" dirty="0"/>
              <a:t> 주기를 가지는 펄스로 제공될 수 있으나</a:t>
            </a:r>
            <a:r>
              <a:rPr lang="en-US" altLang="ko-KR" dirty="0"/>
              <a:t>, 103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</a:t>
            </a:r>
            <a:r>
              <a:rPr lang="en-US" altLang="ko-KR" dirty="0"/>
              <a:t>, </a:t>
            </a:r>
            <a:r>
              <a:rPr lang="ko-KR" altLang="en-US" dirty="0"/>
              <a:t>지나치게 신호가 지연됨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데이터시트에 있는 </a:t>
            </a:r>
            <a:r>
              <a:rPr lang="en-US" altLang="ko-KR" dirty="0"/>
              <a:t>15uF </a:t>
            </a:r>
            <a:r>
              <a:rPr lang="ko-KR" altLang="en-US" dirty="0" err="1"/>
              <a:t>커패시터를</a:t>
            </a:r>
            <a:r>
              <a:rPr lang="ko-KR" altLang="en-US" dirty="0"/>
              <a:t> 달았을 때 필터링이 되는 것을 확인하지 못함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바이패스 </a:t>
            </a:r>
            <a:r>
              <a:rPr lang="ko-KR" altLang="en-US" dirty="0" err="1"/>
              <a:t>커패시터는</a:t>
            </a:r>
            <a:r>
              <a:rPr lang="ko-KR" altLang="en-US" dirty="0"/>
              <a:t> 달지 않는다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FB200C-75F7-4CE9-E3DE-7554317A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942" y="562018"/>
            <a:ext cx="4529570" cy="5733964"/>
          </a:xfrm>
          <a:prstGeom prst="rect">
            <a:avLst/>
          </a:prstGeom>
        </p:spPr>
      </p:pic>
      <p:pic>
        <p:nvPicPr>
          <p:cNvPr id="9" name="그림 8" descr="텍스트, 종이, 폰트, 문서이(가) 표시된 사진&#10;&#10;자동 생성된 설명">
            <a:extLst>
              <a:ext uri="{FF2B5EF4-FFF2-40B4-BE49-F238E27FC236}">
                <a16:creationId xmlns:a16="http://schemas.microsoft.com/office/drawing/2014/main" id="{4EB22594-1291-3E5D-870C-2A46DD01B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938" y="5409606"/>
            <a:ext cx="1115724" cy="116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1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D5BF2-FD03-1F43-4CED-9A17C79F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드라이버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F0CF9-D205-B816-51AC-70E1FA2DE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92085" cy="4739077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사진 </a:t>
            </a:r>
            <a:r>
              <a:rPr lang="ko-KR" altLang="en-US" dirty="0" err="1"/>
              <a:t>작은건</a:t>
            </a:r>
            <a:r>
              <a:rPr lang="ko-KR" altLang="en-US" dirty="0"/>
              <a:t> 필요시 확대해서 </a:t>
            </a:r>
            <a:r>
              <a:rPr lang="ko-KR" altLang="en-US" dirty="0" err="1"/>
              <a:t>보셈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Tb6612</a:t>
            </a:r>
            <a:r>
              <a:rPr lang="ko-KR" altLang="en-US" dirty="0"/>
              <a:t>는 제어 방식이 두 가지임</a:t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 err="1"/>
              <a:t>pwm</a:t>
            </a:r>
            <a:r>
              <a:rPr lang="ko-KR" altLang="en-US" dirty="0"/>
              <a:t>신호를 주고 </a:t>
            </a:r>
            <a:r>
              <a:rPr lang="en-US" altLang="ko-KR" dirty="0"/>
              <a:t>in1,2</a:t>
            </a:r>
            <a:r>
              <a:rPr lang="ko-KR" altLang="en-US" dirty="0"/>
              <a:t>를 제어하여 방향을 결정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en-US" altLang="ko-KR" dirty="0" err="1"/>
              <a:t>pwm</a:t>
            </a:r>
            <a:r>
              <a:rPr lang="ko-KR" altLang="en-US" dirty="0"/>
              <a:t>핀을 </a:t>
            </a:r>
            <a:r>
              <a:rPr lang="en-US" altLang="ko-KR" dirty="0"/>
              <a:t>high</a:t>
            </a:r>
            <a:r>
              <a:rPr lang="ko-KR" altLang="en-US" dirty="0"/>
              <a:t>로 두고 </a:t>
            </a:r>
            <a:r>
              <a:rPr lang="en-US" altLang="ko-KR" dirty="0"/>
              <a:t>in1,2</a:t>
            </a:r>
            <a:r>
              <a:rPr lang="ko-KR" altLang="en-US" dirty="0"/>
              <a:t>에 </a:t>
            </a:r>
            <a:r>
              <a:rPr lang="en-US" altLang="ko-KR" dirty="0" err="1"/>
              <a:t>pwm</a:t>
            </a:r>
            <a:r>
              <a:rPr lang="ko-KR" altLang="en-US" dirty="0"/>
              <a:t>을 인가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Hara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방식을 채택함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핀 개수 아끼려고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방법 </a:t>
            </a:r>
            <a:br>
              <a:rPr lang="en-US" altLang="ko-KR" dirty="0"/>
            </a:br>
            <a:r>
              <a:rPr lang="en-US" altLang="ko-KR" dirty="0"/>
              <a:t>standby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gpio</a:t>
            </a:r>
            <a:br>
              <a:rPr lang="en-US" altLang="ko-KR" dirty="0"/>
            </a:br>
            <a:r>
              <a:rPr lang="en-US" altLang="ko-KR" dirty="0" err="1"/>
              <a:t>pwma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ain1 -&gt; pwm1.cmpa</a:t>
            </a:r>
            <a:br>
              <a:rPr lang="en-US" altLang="ko-KR" dirty="0"/>
            </a:br>
            <a:r>
              <a:rPr lang="en-US" altLang="ko-KR" dirty="0"/>
              <a:t>ain2 -&gt; pwm1.cmpb</a:t>
            </a:r>
            <a:br>
              <a:rPr lang="en-US" altLang="ko-KR" dirty="0"/>
            </a:br>
            <a:r>
              <a:rPr lang="en-US" altLang="ko-KR" dirty="0" err="1"/>
              <a:t>pwmb</a:t>
            </a:r>
            <a:r>
              <a:rPr lang="en-US" altLang="ko-KR" dirty="0"/>
              <a:t> -&gt;</a:t>
            </a:r>
            <a:r>
              <a:rPr lang="ko-KR" altLang="en-US" dirty="0"/>
              <a:t> </a:t>
            </a:r>
            <a:r>
              <a:rPr lang="en-US" altLang="ko-KR" dirty="0"/>
              <a:t>high(5v)</a:t>
            </a:r>
            <a:br>
              <a:rPr lang="en-US" altLang="ko-KR" dirty="0"/>
            </a:br>
            <a:r>
              <a:rPr lang="en-US" altLang="ko-KR" dirty="0"/>
              <a:t>bin1 -&gt; pwm2.cmpa</a:t>
            </a:r>
            <a:br>
              <a:rPr lang="en-US" altLang="ko-KR" dirty="0"/>
            </a:br>
            <a:r>
              <a:rPr lang="en-US" altLang="ko-KR" dirty="0"/>
              <a:t>bin2 -&gt; pwm2.cmpb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의문점 </a:t>
            </a:r>
            <a:r>
              <a:rPr lang="en-US" altLang="ko-KR" dirty="0"/>
              <a:t>: </a:t>
            </a:r>
            <a:r>
              <a:rPr lang="en-US" altLang="ko-KR" dirty="0" err="1"/>
              <a:t>pwm</a:t>
            </a:r>
            <a:r>
              <a:rPr lang="ko-KR" altLang="en-US" dirty="0"/>
              <a:t>핀에 </a:t>
            </a:r>
            <a:r>
              <a:rPr lang="en-US" altLang="ko-KR" dirty="0"/>
              <a:t>5v, input</a:t>
            </a:r>
            <a:r>
              <a:rPr lang="ko-KR" altLang="en-US" dirty="0"/>
              <a:t>핀에 </a:t>
            </a:r>
            <a:r>
              <a:rPr lang="en-US" altLang="ko-KR" dirty="0"/>
              <a:t>3.3v</a:t>
            </a:r>
            <a:r>
              <a:rPr lang="ko-KR" altLang="en-US" dirty="0"/>
              <a:t>가 인가되는데 논리회로가 작동하는가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작동함 왜 </a:t>
            </a:r>
            <a:r>
              <a:rPr lang="ko-KR" altLang="en-US" dirty="0" err="1"/>
              <a:t>그런지는</a:t>
            </a:r>
            <a:r>
              <a:rPr lang="ko-KR" altLang="en-US" dirty="0"/>
              <a:t> 나중에 </a:t>
            </a:r>
            <a:r>
              <a:rPr lang="ko-KR" altLang="en-US" dirty="0" err="1"/>
              <a:t>고찰해보겠음</a:t>
            </a:r>
            <a:r>
              <a:rPr lang="en-US" altLang="ko-KR" dirty="0"/>
              <a:t>.</a:t>
            </a:r>
            <a:r>
              <a:rPr lang="ko-KR" altLang="en-US" dirty="0"/>
              <a:t> 모름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B02662-0329-D7EA-0CFA-1032CCDD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20" y="4161672"/>
            <a:ext cx="4299960" cy="2493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E3866A-CAFE-C321-8FCC-EB31D2B4D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565" y="1764635"/>
            <a:ext cx="4223515" cy="24580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C999CA-949A-7364-9FCD-2FCB5EE8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201" y="245014"/>
            <a:ext cx="2192241" cy="151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15B7-B535-E346-9F3C-001BBFD2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모터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E66F4-8114-EF23-DC31-81F92C224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명칭 </a:t>
            </a:r>
            <a:r>
              <a:rPr lang="en-US" altLang="ko-KR" dirty="0"/>
              <a:t>: </a:t>
            </a:r>
            <a:r>
              <a:rPr lang="en-US" altLang="ko-KR" dirty="0" err="1"/>
              <a:t>Faulhaber</a:t>
            </a:r>
            <a:r>
              <a:rPr lang="en-US" altLang="ko-KR" dirty="0"/>
              <a:t> Series 1717006SR</a:t>
            </a:r>
          </a:p>
          <a:p>
            <a:endParaRPr lang="en-US" altLang="ko-KR" dirty="0"/>
          </a:p>
          <a:p>
            <a:r>
              <a:rPr lang="en-US" altLang="ko-KR" dirty="0"/>
              <a:t>5V </a:t>
            </a:r>
            <a:r>
              <a:rPr lang="ko-KR" altLang="en-US" dirty="0"/>
              <a:t>기준 최고 속력 </a:t>
            </a:r>
            <a:r>
              <a:rPr lang="en-US" altLang="ko-KR" dirty="0"/>
              <a:t>3700 mm/s -&gt; 11777 rpm </a:t>
            </a:r>
            <a:r>
              <a:rPr lang="ko-KR" altLang="en-US" dirty="0" err="1"/>
              <a:t>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모터 기본 방향</a:t>
            </a:r>
            <a:br>
              <a:rPr lang="en-US" altLang="ko-KR" dirty="0"/>
            </a:br>
            <a:r>
              <a:rPr lang="ko-KR" altLang="en-US" dirty="0" err="1"/>
              <a:t>정방향</a:t>
            </a:r>
            <a:r>
              <a:rPr lang="ko-KR" altLang="en-US" dirty="0"/>
              <a:t> </a:t>
            </a:r>
            <a:r>
              <a:rPr lang="en-US" altLang="ko-KR" dirty="0"/>
              <a:t>: 				</a:t>
            </a:r>
            <a:r>
              <a:rPr lang="ko-KR" altLang="en-US" dirty="0"/>
              <a:t>역방향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BF24E-D330-0F84-2E31-89B7A47A7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32" y="4345440"/>
            <a:ext cx="2190750" cy="2314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5E03D0-0497-4E61-7203-64987363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37589" y="4345439"/>
            <a:ext cx="2190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2A7DB-9D64-FFE0-C4E7-DC0AA261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모터부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모터 인터럽트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96F0A-B593-4249-20AA-422EE9735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3" y="1551706"/>
            <a:ext cx="11360727" cy="2789381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dirty="0" err="1"/>
              <a:t>Qep</a:t>
            </a:r>
            <a:r>
              <a:rPr lang="ko-KR" altLang="en-US" dirty="0"/>
              <a:t>값 받고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카운터 초기화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값 변환 기준이 </a:t>
            </a:r>
            <a:r>
              <a:rPr lang="en-US" altLang="ko-KR" dirty="0"/>
              <a:t>1024</a:t>
            </a:r>
            <a:r>
              <a:rPr lang="ko-KR" altLang="en-US" dirty="0"/>
              <a:t>로 되어 있지만</a:t>
            </a:r>
            <a:r>
              <a:rPr lang="en-US" altLang="ko-KR" dirty="0"/>
              <a:t>, </a:t>
            </a:r>
            <a:r>
              <a:rPr lang="ko-KR" altLang="en-US" dirty="0"/>
              <a:t>계산해보면 어떤 </a:t>
            </a:r>
            <a:r>
              <a:rPr lang="ko-KR" altLang="en-US" dirty="0" err="1"/>
              <a:t>숫자든</a:t>
            </a:r>
            <a:r>
              <a:rPr lang="ko-KR" altLang="en-US" dirty="0"/>
              <a:t> 상관없다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1717 </a:t>
            </a:r>
            <a:r>
              <a:rPr lang="ko-KR" altLang="en-US" dirty="0"/>
              <a:t>모터 기준 최대 </a:t>
            </a:r>
            <a:r>
              <a:rPr lang="en-US" altLang="ko-KR" dirty="0"/>
              <a:t>rpm == 14000</a:t>
            </a:r>
          </a:p>
          <a:p>
            <a:r>
              <a:rPr lang="en-US" altLang="ko-KR" dirty="0"/>
              <a:t>14000 [rev/min]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1/60 [min/sec] * 0.0005 [sec/motor interrupt] * encoder </a:t>
            </a:r>
            <a:r>
              <a:rPr lang="en-US" altLang="ko-KR" dirty="0" err="1"/>
              <a:t>cnt</a:t>
            </a:r>
            <a:r>
              <a:rPr lang="ko-KR" altLang="en-US" dirty="0"/>
              <a:t> </a:t>
            </a:r>
            <a:r>
              <a:rPr lang="en-US" altLang="ko-KR" dirty="0"/>
              <a:t>* 4 =  238.933333 [</a:t>
            </a:r>
            <a:r>
              <a:rPr lang="en-US" altLang="ko-KR" dirty="0" err="1"/>
              <a:t>cnt</a:t>
            </a:r>
            <a:r>
              <a:rPr lang="en-US" altLang="ko-KR" dirty="0"/>
              <a:t>/motor</a:t>
            </a:r>
            <a:r>
              <a:rPr lang="ko-KR" altLang="en-US" dirty="0"/>
              <a:t> </a:t>
            </a:r>
            <a:r>
              <a:rPr lang="en-US" altLang="ko-KR" dirty="0"/>
              <a:t>interrupt]</a:t>
            </a:r>
          </a:p>
          <a:p>
            <a:r>
              <a:rPr lang="ko-KR" altLang="en-US" dirty="0"/>
              <a:t>모터 </a:t>
            </a:r>
            <a:r>
              <a:rPr lang="ko-KR" altLang="en-US" dirty="0" err="1"/>
              <a:t>인터럽드</a:t>
            </a:r>
            <a:r>
              <a:rPr lang="ko-KR" altLang="en-US" dirty="0"/>
              <a:t> </a:t>
            </a:r>
            <a:r>
              <a:rPr lang="en-US" altLang="ko-KR" dirty="0"/>
              <a:t>500us </a:t>
            </a:r>
            <a:r>
              <a:rPr lang="ko-KR" altLang="en-US" dirty="0"/>
              <a:t>마다 받을 수 있는 최대 </a:t>
            </a:r>
            <a:r>
              <a:rPr lang="en-US" altLang="ko-KR" dirty="0"/>
              <a:t>238.9333 </a:t>
            </a:r>
            <a:r>
              <a:rPr lang="ko-KR" altLang="en-US" dirty="0"/>
              <a:t>카운터가 최대라는 것</a:t>
            </a:r>
            <a:r>
              <a:rPr lang="en-US" altLang="ko-KR" dirty="0"/>
              <a:t>. </a:t>
            </a:r>
            <a:r>
              <a:rPr lang="ko-KR" altLang="en-US" dirty="0"/>
              <a:t>이 숫자보다 크면 기준은 상관없다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encoder </a:t>
            </a:r>
            <a:r>
              <a:rPr lang="en-US" altLang="ko-KR" dirty="0" err="1"/>
              <a:t>cnt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를 곱하는 이유는 </a:t>
            </a:r>
            <a:r>
              <a:rPr lang="en-US" altLang="ko-KR" dirty="0" err="1"/>
              <a:t>qep</a:t>
            </a:r>
            <a:r>
              <a:rPr lang="en-US" altLang="ko-KR" dirty="0"/>
              <a:t> </a:t>
            </a:r>
            <a:r>
              <a:rPr lang="ko-KR" altLang="en-US" dirty="0"/>
              <a:t>공부를 할 것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C49963-E767-F56D-4CE2-3072EFE6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234" y="3837214"/>
            <a:ext cx="7293531" cy="27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7485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929</ep:Words>
  <ep:PresentationFormat>와이드스크린</ep:PresentationFormat>
  <ep:Paragraphs>113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Hara - 하라</vt:lpstr>
      <vt:lpstr>기어비</vt:lpstr>
      <vt:lpstr>기어비</vt:lpstr>
      <vt:lpstr>기어비</vt:lpstr>
      <vt:lpstr>HW</vt:lpstr>
      <vt:lpstr>모터부 – 엔코터 리시버</vt:lpstr>
      <vt:lpstr>모터부 – 모터 드라이버</vt:lpstr>
      <vt:lpstr>모터부 - 모터</vt:lpstr>
      <vt:lpstr>모터부 – 모터 인터럽트</vt:lpstr>
      <vt:lpstr>모터부 – 모터 인터럽트</vt:lpstr>
      <vt:lpstr>센서부 – 센서값을 받자</vt:lpstr>
      <vt:lpstr>센서부 - 필터</vt:lpstr>
      <vt:lpstr>메모리</vt:lpstr>
      <vt:lpstr>센서부 – 센서 세팅 시나리오</vt:lpstr>
      <vt:lpstr>동작 알고리즘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2023-07-07T13:55:23.000</dcterms:created>
  <dc:creator>호진</dc:creator>
  <cp:lastModifiedBy>nodang</cp:lastModifiedBy>
  <dcterms:modified xsi:type="dcterms:W3CDTF">2024-07-06T06:27:28.427</dcterms:modified>
  <cp:revision>223</cp:revision>
  <dc:title>Hara - 하라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