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FCDFF"/>
    <a:srgbClr val="E5E5E5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38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714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31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83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22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3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08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7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96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790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3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DF00-34E4-42BB-AA00-2CB9441AFC63}" type="datetimeFigureOut">
              <a:rPr lang="de-DE" smtClean="0"/>
              <a:t>16.03.2020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E007-CD19-4342-A3B7-AC53B699A1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46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/>
          <p:cNvSpPr/>
          <p:nvPr/>
        </p:nvSpPr>
        <p:spPr>
          <a:xfrm>
            <a:off x="6192180" y="800708"/>
            <a:ext cx="1872208" cy="18902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55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555776" y="836712"/>
            <a:ext cx="2160000" cy="216000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/>
          <p:cNvSpPr/>
          <p:nvPr/>
        </p:nvSpPr>
        <p:spPr>
          <a:xfrm>
            <a:off x="2663668" y="944604"/>
            <a:ext cx="1944216" cy="1944216"/>
          </a:xfrm>
          <a:prstGeom prst="ellipse">
            <a:avLst/>
          </a:prstGeom>
          <a:solidFill>
            <a:srgbClr val="E5E5E5"/>
          </a:solidFill>
          <a:ln w="133350">
            <a:solidFill>
              <a:schemeClr val="tx1">
                <a:lumMod val="65000"/>
                <a:lumOff val="3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987776" y="1412776"/>
            <a:ext cx="1296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rgbClr val="E5E5E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2987776" y="1826712"/>
            <a:ext cx="1296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rgbClr val="E5E5E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987776" y="2276872"/>
            <a:ext cx="1296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mpd="sng">
            <a:solidFill>
              <a:srgbClr val="E5E5E5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-36560" y="2888820"/>
            <a:ext cx="3024336" cy="1800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6876256" y="3717032"/>
            <a:ext cx="720080" cy="64807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Kreuz 8"/>
          <p:cNvSpPr/>
          <p:nvPr/>
        </p:nvSpPr>
        <p:spPr>
          <a:xfrm>
            <a:off x="6444208" y="1052736"/>
            <a:ext cx="1368152" cy="1386144"/>
          </a:xfrm>
          <a:prstGeom prst="plus">
            <a:avLst>
              <a:gd name="adj" fmla="val 39094"/>
            </a:avLst>
          </a:prstGeom>
          <a:solidFill>
            <a:srgbClr val="0070C0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36294" y="5373216"/>
            <a:ext cx="3456384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788024" y="5376384"/>
            <a:ext cx="3456384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5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51520" y="404664"/>
            <a:ext cx="8712968" cy="5904656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331640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74812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977438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815624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618250" y="836712"/>
            <a:ext cx="802626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331640" y="1268760"/>
            <a:ext cx="408923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331640" y="4869160"/>
            <a:ext cx="93610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499992" y="4941168"/>
            <a:ext cx="920884" cy="36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>
            <a:solidFill>
              <a:srgbClr val="3FC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025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DLR 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Gollasch, Marius</dc:creator>
  <cp:lastModifiedBy>Gollasch, Marius</cp:lastModifiedBy>
  <cp:revision>15</cp:revision>
  <dcterms:created xsi:type="dcterms:W3CDTF">2019-11-08T12:23:28Z</dcterms:created>
  <dcterms:modified xsi:type="dcterms:W3CDTF">2020-03-16T16:43:52Z</dcterms:modified>
</cp:coreProperties>
</file>