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DF00-34E4-42BB-AA00-2CB9441AFC63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699792" y="980728"/>
            <a:ext cx="1944216" cy="1944216"/>
          </a:xfrm>
          <a:prstGeom prst="ellipse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059832" y="1520800"/>
            <a:ext cx="1224136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39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059832" y="1898836"/>
            <a:ext cx="1224136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39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9832" y="2276872"/>
            <a:ext cx="1224136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3975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03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Gollasch, Marius</dc:creator>
  <cp:lastModifiedBy>Gollasch, Marius</cp:lastModifiedBy>
  <cp:revision>2</cp:revision>
  <dcterms:created xsi:type="dcterms:W3CDTF">2019-11-08T12:23:28Z</dcterms:created>
  <dcterms:modified xsi:type="dcterms:W3CDTF">2019-11-08T12:33:51Z</dcterms:modified>
</cp:coreProperties>
</file>