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70C0"/>
    <a:srgbClr val="7F7F7F"/>
    <a:srgbClr val="3FC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2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9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DF00-34E4-42BB-AA00-2CB9441AFC63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2555776" y="836712"/>
            <a:ext cx="2160000" cy="21600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2663668" y="944604"/>
            <a:ext cx="1944216" cy="1944216"/>
          </a:xfrm>
          <a:prstGeom prst="ellipse">
            <a:avLst/>
          </a:prstGeom>
          <a:solidFill>
            <a:srgbClr val="E5E5E5"/>
          </a:solidFill>
          <a:ln w="133350"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987776" y="1412776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E5E5E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987776" y="1826712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E5E5E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987776" y="2276872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E5E5E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414186" y="3717032"/>
            <a:ext cx="3024336" cy="180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876256" y="3717032"/>
            <a:ext cx="720080" cy="64807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404664"/>
            <a:ext cx="8712968" cy="5904656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74812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77438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15624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18250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331640" y="1268760"/>
            <a:ext cx="408923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4869160"/>
            <a:ext cx="93610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99992" y="4941168"/>
            <a:ext cx="92088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25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Calibri</vt:lpstr>
      <vt:lpstr>Larissa</vt:lpstr>
      <vt:lpstr>PowerPoint-Präsentation</vt:lpstr>
      <vt:lpstr>PowerPoint-Präsentation</vt:lpstr>
    </vt:vector>
  </TitlesOfParts>
  <Company>DLR 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Gollasch, Marius</dc:creator>
  <cp:lastModifiedBy>Marius Gollasch</cp:lastModifiedBy>
  <cp:revision>12</cp:revision>
  <dcterms:created xsi:type="dcterms:W3CDTF">2019-11-08T12:23:28Z</dcterms:created>
  <dcterms:modified xsi:type="dcterms:W3CDTF">2020-02-16T19:16:13Z</dcterms:modified>
</cp:coreProperties>
</file>