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3FCD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38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14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31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83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22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33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08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76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96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79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93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ADF00-34E4-42BB-AA00-2CB9441AFC63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46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/>
          <p:cNvSpPr/>
          <p:nvPr/>
        </p:nvSpPr>
        <p:spPr>
          <a:xfrm>
            <a:off x="2555776" y="836712"/>
            <a:ext cx="2160000" cy="2160000"/>
          </a:xfrm>
          <a:prstGeom prst="ellipse">
            <a:avLst/>
          </a:prstGeom>
          <a:solidFill>
            <a:schemeClr val="bg1"/>
          </a:solidFill>
          <a:ln w="127000">
            <a:solidFill>
              <a:srgbClr val="3FCD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2663668" y="944604"/>
            <a:ext cx="1944216" cy="19442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33350">
            <a:solidFill>
              <a:schemeClr val="tx1">
                <a:lumMod val="65000"/>
                <a:lumOff val="3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987776" y="1412776"/>
            <a:ext cx="1296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rgbClr val="3FCDFF"/>
            </a:solidFill>
            <a:prstDash val="solid"/>
          </a:ln>
          <a:effectLst>
            <a:glow rad="101600">
              <a:schemeClr val="accent1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987776" y="1826712"/>
            <a:ext cx="1296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rgbClr val="3FCDFF"/>
            </a:solidFill>
            <a:prstDash val="solid"/>
          </a:ln>
          <a:effectLst>
            <a:glow rad="101600">
              <a:schemeClr val="accent1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987776" y="2276872"/>
            <a:ext cx="1296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rgbClr val="3FCDFF"/>
            </a:solidFill>
            <a:prstDash val="solid"/>
          </a:ln>
          <a:effectLst>
            <a:glow rad="101600">
              <a:schemeClr val="accent1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1414186" y="3717032"/>
            <a:ext cx="3024336" cy="1800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3FC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6876256" y="3717032"/>
            <a:ext cx="720080" cy="64807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5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1520" y="404664"/>
            <a:ext cx="8712968" cy="5904656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331640" y="836712"/>
            <a:ext cx="802626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3FC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174812" y="836712"/>
            <a:ext cx="802626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3FC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977438" y="836712"/>
            <a:ext cx="802626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3FC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815624" y="836712"/>
            <a:ext cx="802626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3FC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618250" y="836712"/>
            <a:ext cx="802626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3FC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331640" y="1268760"/>
            <a:ext cx="4089236" cy="3528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331640" y="4869160"/>
            <a:ext cx="936104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3FC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499992" y="4941168"/>
            <a:ext cx="920884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3FC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0258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Company>DLR 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Gollasch, Marius</dc:creator>
  <cp:lastModifiedBy>Gollasch, Marius</cp:lastModifiedBy>
  <cp:revision>9</cp:revision>
  <dcterms:created xsi:type="dcterms:W3CDTF">2019-11-08T12:23:28Z</dcterms:created>
  <dcterms:modified xsi:type="dcterms:W3CDTF">2019-11-12T15:53:37Z</dcterms:modified>
</cp:coreProperties>
</file>