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8404800" cx="30275200"/>
  <p:notesSz cx="6858000" cy="9144000"/>
  <p:embeddedFontLst>
    <p:embeddedFont>
      <p:font typeface="Roboto"/>
      <p:regular r:id="rId7"/>
      <p:bold r:id="rId8"/>
      <p:italic r:id="rId9"/>
      <p:boldItalic r:id="rId10"/>
    </p:embeddedFont>
    <p:embeddedFont>
      <p:font typeface="Merriweather Black"/>
      <p:bold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097">
          <p15:clr>
            <a:srgbClr val="A4A3A4"/>
          </p15:clr>
        </p15:guide>
        <p15:guide id="2" pos="9536">
          <p15:clr>
            <a:srgbClr val="A4A3A4"/>
          </p15:clr>
        </p15:guide>
        <p15:guide id="3" orient="horz" pos="2232">
          <p15:clr>
            <a:srgbClr val="747775"/>
          </p15:clr>
        </p15:guide>
        <p15:guide id="4" orient="horz" pos="3024">
          <p15:clr>
            <a:srgbClr val="747775"/>
          </p15:clr>
        </p15:guide>
        <p15:guide id="5" orient="horz" pos="144">
          <p15:clr>
            <a:srgbClr val="747775"/>
          </p15:clr>
        </p15:guide>
      </p15:sldGuideLst>
    </p:ext>
    <p:ext uri="GoogleSlidesCustomDataVersion2">
      <go:slidesCustomData xmlns:go="http://customooxmlschemas.google.com/" r:id="rId13" roundtripDataSignature="AMtx7mgUf79WPecOS3PSfs+0v1BFNWxB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097" orient="horz"/>
        <p:guide pos="9536"/>
        <p:guide pos="2232" orient="horz"/>
        <p:guide pos="3024" orient="horz"/>
        <p:guide pos="144"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erriweatherBlack-bold.fntdata"/><Relationship Id="rId10" Type="http://schemas.openxmlformats.org/officeDocument/2006/relationships/font" Target="fonts/Roboto-boldItalic.fntdata"/><Relationship Id="rId13" Type="http://customschemas.google.com/relationships/presentationmetadata" Target="metadata"/><Relationship Id="rId12" Type="http://schemas.openxmlformats.org/officeDocument/2006/relationships/font" Target="fonts/MerriweatherBlack-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2271083" y="11930064"/>
            <a:ext cx="25733055" cy="8232776"/>
          </a:xfrm>
          <a:prstGeom prst="rect">
            <a:avLst/>
          </a:prstGeom>
          <a:noFill/>
          <a:ln>
            <a:noFill/>
          </a:ln>
        </p:spPr>
        <p:txBody>
          <a:bodyPr anchorCtr="0" anchor="ctr" bIns="208800" lIns="417600" spcFirstLastPara="1" rIns="417600" wrap="square" tIns="208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3"/>
          <p:cNvSpPr txBox="1"/>
          <p:nvPr>
            <p:ph idx="1" type="subTitle"/>
          </p:nvPr>
        </p:nvSpPr>
        <p:spPr>
          <a:xfrm>
            <a:off x="4541067" y="21763041"/>
            <a:ext cx="21193088" cy="9813925"/>
          </a:xfrm>
          <a:prstGeom prst="rect">
            <a:avLst/>
          </a:prstGeom>
          <a:noFill/>
          <a:ln>
            <a:noFill/>
          </a:ln>
        </p:spPr>
        <p:txBody>
          <a:bodyPr anchorCtr="0" anchor="t" bIns="208800" lIns="417600" spcFirstLastPara="1" rIns="417600" wrap="square" tIns="208800">
            <a:noAutofit/>
          </a:bodyPr>
          <a:lstStyle>
            <a:lvl1pPr lvl="0" algn="ctr">
              <a:spcBef>
                <a:spcPts val="2392"/>
              </a:spcBef>
              <a:spcAft>
                <a:spcPts val="0"/>
              </a:spcAft>
              <a:buClr>
                <a:schemeClr val="dk1"/>
              </a:buClr>
              <a:buSzPts val="11961"/>
              <a:buFont typeface="Arial"/>
              <a:buNone/>
              <a:defRPr/>
            </a:lvl1pPr>
            <a:lvl2pPr lvl="1" algn="ctr">
              <a:spcBef>
                <a:spcPts val="2095"/>
              </a:spcBef>
              <a:spcAft>
                <a:spcPts val="0"/>
              </a:spcAft>
              <a:buClr>
                <a:schemeClr val="dk1"/>
              </a:buClr>
              <a:buSzPts val="10476"/>
              <a:buFont typeface="Arial"/>
              <a:buNone/>
              <a:defRPr/>
            </a:lvl2pPr>
            <a:lvl3pPr lvl="2" algn="ctr">
              <a:spcBef>
                <a:spcPts val="1831"/>
              </a:spcBef>
              <a:spcAft>
                <a:spcPts val="0"/>
              </a:spcAft>
              <a:buClr>
                <a:schemeClr val="dk1"/>
              </a:buClr>
              <a:buSzPts val="9156"/>
              <a:buFont typeface="Arial"/>
              <a:buNone/>
              <a:defRPr/>
            </a:lvl3pPr>
            <a:lvl4pPr lvl="3" algn="ctr">
              <a:spcBef>
                <a:spcPts val="1518"/>
              </a:spcBef>
              <a:spcAft>
                <a:spcPts val="0"/>
              </a:spcAft>
              <a:buClr>
                <a:schemeClr val="dk1"/>
              </a:buClr>
              <a:buSzPts val="7589"/>
              <a:buFont typeface="Arial"/>
              <a:buNone/>
              <a:defRPr/>
            </a:lvl4pPr>
            <a:lvl5pPr lvl="4" algn="ctr">
              <a:spcBef>
                <a:spcPts val="1518"/>
              </a:spcBef>
              <a:spcAft>
                <a:spcPts val="0"/>
              </a:spcAft>
              <a:buClr>
                <a:schemeClr val="dk1"/>
              </a:buClr>
              <a:buSzPts val="7589"/>
              <a:buFont typeface="Arial"/>
              <a:buNone/>
              <a:defRPr/>
            </a:lvl5pPr>
            <a:lvl6pPr lvl="5" algn="ctr">
              <a:spcBef>
                <a:spcPts val="1518"/>
              </a:spcBef>
              <a:spcAft>
                <a:spcPts val="0"/>
              </a:spcAft>
              <a:buClr>
                <a:schemeClr val="dk1"/>
              </a:buClr>
              <a:buSzPts val="7589"/>
              <a:buFont typeface="Arial"/>
              <a:buNone/>
              <a:defRPr/>
            </a:lvl6pPr>
            <a:lvl7pPr lvl="6" algn="ctr">
              <a:spcBef>
                <a:spcPts val="1518"/>
              </a:spcBef>
              <a:spcAft>
                <a:spcPts val="0"/>
              </a:spcAft>
              <a:buClr>
                <a:schemeClr val="dk1"/>
              </a:buClr>
              <a:buSzPts val="7589"/>
              <a:buFont typeface="Arial"/>
              <a:buNone/>
              <a:defRPr/>
            </a:lvl7pPr>
            <a:lvl8pPr lvl="7" algn="ctr">
              <a:spcBef>
                <a:spcPts val="1518"/>
              </a:spcBef>
              <a:spcAft>
                <a:spcPts val="0"/>
              </a:spcAft>
              <a:buClr>
                <a:schemeClr val="dk1"/>
              </a:buClr>
              <a:buSzPts val="7589"/>
              <a:buFont typeface="Arial"/>
              <a:buNone/>
              <a:defRPr/>
            </a:lvl8pPr>
            <a:lvl9pPr lvl="8" algn="ctr">
              <a:spcBef>
                <a:spcPts val="1518"/>
              </a:spcBef>
              <a:spcAft>
                <a:spcPts val="0"/>
              </a:spcAft>
              <a:buClr>
                <a:schemeClr val="dk1"/>
              </a:buClr>
              <a:buSzPts val="7589"/>
              <a:buFont typeface="Arial"/>
              <a:buNone/>
              <a:defRPr/>
            </a:lvl9pPr>
          </a:lstStyle>
          <a:p/>
        </p:txBody>
      </p:sp>
      <p:sp>
        <p:nvSpPr>
          <p:cNvPr id="14" name="Google Shape;14;p3"/>
          <p:cNvSpPr txBox="1"/>
          <p:nvPr>
            <p:ph idx="10" type="dt"/>
          </p:nvPr>
        </p:nvSpPr>
        <p:spPr>
          <a:xfrm>
            <a:off x="1512651" y="34973919"/>
            <a:ext cx="7066439" cy="2667514"/>
          </a:xfrm>
          <a:prstGeom prst="rect">
            <a:avLst/>
          </a:prstGeom>
          <a:noFill/>
          <a:ln>
            <a:noFill/>
          </a:ln>
        </p:spPr>
        <p:txBody>
          <a:bodyPr anchorCtr="0" anchor="t" bIns="208800" lIns="417600" spcFirstLastPara="1" rIns="417600"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10344111" y="34973919"/>
            <a:ext cx="9586992" cy="2667514"/>
          </a:xfrm>
          <a:prstGeom prst="rect">
            <a:avLst/>
          </a:prstGeom>
          <a:noFill/>
          <a:ln>
            <a:noFill/>
          </a:ln>
        </p:spPr>
        <p:txBody>
          <a:bodyPr anchorCtr="0" anchor="t" bIns="208800" lIns="417600" spcFirstLastPara="1" rIns="417600"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21696126" y="34973919"/>
            <a:ext cx="7066439" cy="2667514"/>
          </a:xfrm>
          <a:prstGeom prst="rect">
            <a:avLst/>
          </a:prstGeom>
          <a:noFill/>
          <a:ln>
            <a:noFill/>
          </a:ln>
        </p:spPr>
        <p:txBody>
          <a:bodyPr anchorCtr="0" anchor="t" bIns="208800" lIns="417600" spcFirstLastPara="1" rIns="417600" wrap="square" tIns="208800">
            <a:noAutofit/>
          </a:bodyPr>
          <a:lstStyle>
            <a:lvl1pPr indent="0" lvl="0" marL="0" algn="r">
              <a:spcBef>
                <a:spcPts val="0"/>
              </a:spcBef>
              <a:spcAft>
                <a:spcPts val="0"/>
              </a:spcAft>
              <a:buNone/>
              <a:defRPr b="0" i="0" sz="5279" u="none" cap="none" strike="noStrike">
                <a:solidFill>
                  <a:schemeClr val="dk1"/>
                </a:solidFill>
                <a:latin typeface="Arial"/>
                <a:ea typeface="Arial"/>
                <a:cs typeface="Arial"/>
                <a:sym typeface="Arial"/>
              </a:defRPr>
            </a:lvl1pPr>
            <a:lvl2pPr indent="0" lvl="1" marL="0" algn="r">
              <a:spcBef>
                <a:spcPts val="0"/>
              </a:spcBef>
              <a:spcAft>
                <a:spcPts val="0"/>
              </a:spcAft>
              <a:buNone/>
              <a:defRPr b="0" i="0" sz="5279" u="none" cap="none" strike="noStrike">
                <a:solidFill>
                  <a:schemeClr val="dk1"/>
                </a:solidFill>
                <a:latin typeface="Arial"/>
                <a:ea typeface="Arial"/>
                <a:cs typeface="Arial"/>
                <a:sym typeface="Arial"/>
              </a:defRPr>
            </a:lvl2pPr>
            <a:lvl3pPr indent="0" lvl="2" marL="0" algn="r">
              <a:spcBef>
                <a:spcPts val="0"/>
              </a:spcBef>
              <a:spcAft>
                <a:spcPts val="0"/>
              </a:spcAft>
              <a:buNone/>
              <a:defRPr b="0" i="0" sz="5279" u="none" cap="none" strike="noStrike">
                <a:solidFill>
                  <a:schemeClr val="dk1"/>
                </a:solidFill>
                <a:latin typeface="Arial"/>
                <a:ea typeface="Arial"/>
                <a:cs typeface="Arial"/>
                <a:sym typeface="Arial"/>
              </a:defRPr>
            </a:lvl3pPr>
            <a:lvl4pPr indent="0" lvl="3" marL="0" algn="r">
              <a:spcBef>
                <a:spcPts val="0"/>
              </a:spcBef>
              <a:spcAft>
                <a:spcPts val="0"/>
              </a:spcAft>
              <a:buNone/>
              <a:defRPr b="0" i="0" sz="5279" u="none" cap="none" strike="noStrike">
                <a:solidFill>
                  <a:schemeClr val="dk1"/>
                </a:solidFill>
                <a:latin typeface="Arial"/>
                <a:ea typeface="Arial"/>
                <a:cs typeface="Arial"/>
                <a:sym typeface="Arial"/>
              </a:defRPr>
            </a:lvl4pPr>
            <a:lvl5pPr indent="0" lvl="4" marL="0" algn="r">
              <a:spcBef>
                <a:spcPts val="0"/>
              </a:spcBef>
              <a:spcAft>
                <a:spcPts val="0"/>
              </a:spcAft>
              <a:buNone/>
              <a:defRPr b="0" i="0" sz="5279" u="none" cap="none" strike="noStrike">
                <a:solidFill>
                  <a:schemeClr val="dk1"/>
                </a:solidFill>
                <a:latin typeface="Arial"/>
                <a:ea typeface="Arial"/>
                <a:cs typeface="Arial"/>
                <a:sym typeface="Arial"/>
              </a:defRPr>
            </a:lvl5pPr>
            <a:lvl6pPr indent="0" lvl="5" marL="0" algn="r">
              <a:spcBef>
                <a:spcPts val="0"/>
              </a:spcBef>
              <a:spcAft>
                <a:spcPts val="0"/>
              </a:spcAft>
              <a:buNone/>
              <a:defRPr b="0" i="0" sz="5279" u="none" cap="none" strike="noStrike">
                <a:solidFill>
                  <a:schemeClr val="dk1"/>
                </a:solidFill>
                <a:latin typeface="Arial"/>
                <a:ea typeface="Arial"/>
                <a:cs typeface="Arial"/>
                <a:sym typeface="Arial"/>
              </a:defRPr>
            </a:lvl6pPr>
            <a:lvl7pPr indent="0" lvl="6" marL="0" algn="r">
              <a:spcBef>
                <a:spcPts val="0"/>
              </a:spcBef>
              <a:spcAft>
                <a:spcPts val="0"/>
              </a:spcAft>
              <a:buNone/>
              <a:defRPr b="0" i="0" sz="5279" u="none" cap="none" strike="noStrike">
                <a:solidFill>
                  <a:schemeClr val="dk1"/>
                </a:solidFill>
                <a:latin typeface="Arial"/>
                <a:ea typeface="Arial"/>
                <a:cs typeface="Arial"/>
                <a:sym typeface="Arial"/>
              </a:defRPr>
            </a:lvl7pPr>
            <a:lvl8pPr indent="0" lvl="7" marL="0" algn="r">
              <a:spcBef>
                <a:spcPts val="0"/>
              </a:spcBef>
              <a:spcAft>
                <a:spcPts val="0"/>
              </a:spcAft>
              <a:buNone/>
              <a:defRPr b="0" i="0" sz="5279" u="none" cap="none" strike="noStrike">
                <a:solidFill>
                  <a:schemeClr val="dk1"/>
                </a:solidFill>
                <a:latin typeface="Arial"/>
                <a:ea typeface="Arial"/>
                <a:cs typeface="Arial"/>
                <a:sym typeface="Arial"/>
              </a:defRPr>
            </a:lvl8pPr>
            <a:lvl9pPr indent="0" lvl="8" marL="0" algn="r">
              <a:spcBef>
                <a:spcPts val="0"/>
              </a:spcBef>
              <a:spcAft>
                <a:spcPts val="0"/>
              </a:spcAft>
              <a:buNone/>
              <a:defRPr b="0" i="0" sz="5279"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1512651" y="1536708"/>
            <a:ext cx="27249914" cy="6400325"/>
          </a:xfrm>
          <a:prstGeom prst="rect">
            <a:avLst/>
          </a:prstGeom>
          <a:noFill/>
          <a:ln>
            <a:noFill/>
          </a:ln>
        </p:spPr>
        <p:txBody>
          <a:bodyPr anchorCtr="0" anchor="ctr" bIns="208800" lIns="417600" spcFirstLastPara="1" rIns="417600" wrap="square" tIns="208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12"/>
          <p:cNvSpPr txBox="1"/>
          <p:nvPr>
            <p:ph idx="1" type="body"/>
          </p:nvPr>
        </p:nvSpPr>
        <p:spPr>
          <a:xfrm rot="5400000">
            <a:off x="2464423" y="8009256"/>
            <a:ext cx="25346371" cy="27249914"/>
          </a:xfrm>
          <a:prstGeom prst="rect">
            <a:avLst/>
          </a:prstGeom>
          <a:noFill/>
          <a:ln>
            <a:noFill/>
          </a:ln>
        </p:spPr>
        <p:txBody>
          <a:bodyPr anchorCtr="0" anchor="t" bIns="208800" lIns="417600" spcFirstLastPara="1" rIns="417600" wrap="square" tIns="2088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2"/>
          <p:cNvSpPr txBox="1"/>
          <p:nvPr>
            <p:ph idx="10" type="dt"/>
          </p:nvPr>
        </p:nvSpPr>
        <p:spPr>
          <a:xfrm>
            <a:off x="1512651" y="34973919"/>
            <a:ext cx="7066439" cy="2667514"/>
          </a:xfrm>
          <a:prstGeom prst="rect">
            <a:avLst/>
          </a:prstGeom>
          <a:noFill/>
          <a:ln>
            <a:noFill/>
          </a:ln>
        </p:spPr>
        <p:txBody>
          <a:bodyPr anchorCtr="0" anchor="t" bIns="208800" lIns="417600" spcFirstLastPara="1" rIns="417600"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10344111" y="34973919"/>
            <a:ext cx="9586992" cy="2667514"/>
          </a:xfrm>
          <a:prstGeom prst="rect">
            <a:avLst/>
          </a:prstGeom>
          <a:noFill/>
          <a:ln>
            <a:noFill/>
          </a:ln>
        </p:spPr>
        <p:txBody>
          <a:bodyPr anchorCtr="0" anchor="t" bIns="208800" lIns="417600" spcFirstLastPara="1" rIns="417600"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21696126" y="34973919"/>
            <a:ext cx="7066439" cy="2667514"/>
          </a:xfrm>
          <a:prstGeom prst="rect">
            <a:avLst/>
          </a:prstGeom>
          <a:noFill/>
          <a:ln>
            <a:noFill/>
          </a:ln>
        </p:spPr>
        <p:txBody>
          <a:bodyPr anchorCtr="0" anchor="t" bIns="208800" lIns="417600" spcFirstLastPara="1" rIns="417600" wrap="square" tIns="208800">
            <a:noAutofit/>
          </a:bodyPr>
          <a:lstStyle>
            <a:lvl1pPr indent="0" lvl="0" marL="0" algn="r">
              <a:spcBef>
                <a:spcPts val="0"/>
              </a:spcBef>
              <a:spcAft>
                <a:spcPts val="0"/>
              </a:spcAft>
              <a:buNone/>
              <a:defRPr sz="5279">
                <a:solidFill>
                  <a:schemeClr val="dk1"/>
                </a:solidFill>
                <a:latin typeface="Arial"/>
                <a:ea typeface="Arial"/>
                <a:cs typeface="Arial"/>
                <a:sym typeface="Arial"/>
              </a:defRPr>
            </a:lvl1pPr>
            <a:lvl2pPr indent="0" lvl="1" marL="0" algn="r">
              <a:spcBef>
                <a:spcPts val="0"/>
              </a:spcBef>
              <a:spcAft>
                <a:spcPts val="0"/>
              </a:spcAft>
              <a:buNone/>
              <a:defRPr sz="5279">
                <a:solidFill>
                  <a:schemeClr val="dk1"/>
                </a:solidFill>
                <a:latin typeface="Arial"/>
                <a:ea typeface="Arial"/>
                <a:cs typeface="Arial"/>
                <a:sym typeface="Arial"/>
              </a:defRPr>
            </a:lvl2pPr>
            <a:lvl3pPr indent="0" lvl="2" marL="0" algn="r">
              <a:spcBef>
                <a:spcPts val="0"/>
              </a:spcBef>
              <a:spcAft>
                <a:spcPts val="0"/>
              </a:spcAft>
              <a:buNone/>
              <a:defRPr sz="5279">
                <a:solidFill>
                  <a:schemeClr val="dk1"/>
                </a:solidFill>
                <a:latin typeface="Arial"/>
                <a:ea typeface="Arial"/>
                <a:cs typeface="Arial"/>
                <a:sym typeface="Arial"/>
              </a:defRPr>
            </a:lvl3pPr>
            <a:lvl4pPr indent="0" lvl="3" marL="0" algn="r">
              <a:spcBef>
                <a:spcPts val="0"/>
              </a:spcBef>
              <a:spcAft>
                <a:spcPts val="0"/>
              </a:spcAft>
              <a:buNone/>
              <a:defRPr sz="5279">
                <a:solidFill>
                  <a:schemeClr val="dk1"/>
                </a:solidFill>
                <a:latin typeface="Arial"/>
                <a:ea typeface="Arial"/>
                <a:cs typeface="Arial"/>
                <a:sym typeface="Arial"/>
              </a:defRPr>
            </a:lvl4pPr>
            <a:lvl5pPr indent="0" lvl="4" marL="0" algn="r">
              <a:spcBef>
                <a:spcPts val="0"/>
              </a:spcBef>
              <a:spcAft>
                <a:spcPts val="0"/>
              </a:spcAft>
              <a:buNone/>
              <a:defRPr sz="5279">
                <a:solidFill>
                  <a:schemeClr val="dk1"/>
                </a:solidFill>
                <a:latin typeface="Arial"/>
                <a:ea typeface="Arial"/>
                <a:cs typeface="Arial"/>
                <a:sym typeface="Arial"/>
              </a:defRPr>
            </a:lvl5pPr>
            <a:lvl6pPr indent="0" lvl="5" marL="0" algn="r">
              <a:spcBef>
                <a:spcPts val="0"/>
              </a:spcBef>
              <a:spcAft>
                <a:spcPts val="0"/>
              </a:spcAft>
              <a:buNone/>
              <a:defRPr sz="5279">
                <a:solidFill>
                  <a:schemeClr val="dk1"/>
                </a:solidFill>
                <a:latin typeface="Arial"/>
                <a:ea typeface="Arial"/>
                <a:cs typeface="Arial"/>
                <a:sym typeface="Arial"/>
              </a:defRPr>
            </a:lvl6pPr>
            <a:lvl7pPr indent="0" lvl="6" marL="0" algn="r">
              <a:spcBef>
                <a:spcPts val="0"/>
              </a:spcBef>
              <a:spcAft>
                <a:spcPts val="0"/>
              </a:spcAft>
              <a:buNone/>
              <a:defRPr sz="5279">
                <a:solidFill>
                  <a:schemeClr val="dk1"/>
                </a:solidFill>
                <a:latin typeface="Arial"/>
                <a:ea typeface="Arial"/>
                <a:cs typeface="Arial"/>
                <a:sym typeface="Arial"/>
              </a:defRPr>
            </a:lvl7pPr>
            <a:lvl8pPr indent="0" lvl="7" marL="0" algn="r">
              <a:spcBef>
                <a:spcPts val="0"/>
              </a:spcBef>
              <a:spcAft>
                <a:spcPts val="0"/>
              </a:spcAft>
              <a:buNone/>
              <a:defRPr sz="5279">
                <a:solidFill>
                  <a:schemeClr val="dk1"/>
                </a:solidFill>
                <a:latin typeface="Arial"/>
                <a:ea typeface="Arial"/>
                <a:cs typeface="Arial"/>
                <a:sym typeface="Arial"/>
              </a:defRPr>
            </a:lvl8pPr>
            <a:lvl9pPr indent="0" lvl="8" marL="0" algn="r">
              <a:spcBef>
                <a:spcPts val="0"/>
              </a:spcBef>
              <a:spcAft>
                <a:spcPts val="0"/>
              </a:spcAft>
              <a:buNone/>
              <a:defRPr sz="5279">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8970439" y="14516014"/>
            <a:ext cx="32770763" cy="6812142"/>
          </a:xfrm>
          <a:prstGeom prst="rect">
            <a:avLst/>
          </a:prstGeom>
          <a:noFill/>
          <a:ln>
            <a:noFill/>
          </a:ln>
        </p:spPr>
        <p:txBody>
          <a:bodyPr anchorCtr="0" anchor="ctr" bIns="208800" lIns="417600" spcFirstLastPara="1" rIns="417600" wrap="square" tIns="208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3"/>
          <p:cNvSpPr txBox="1"/>
          <p:nvPr>
            <p:ph idx="1" type="body"/>
          </p:nvPr>
        </p:nvSpPr>
        <p:spPr>
          <a:xfrm rot="5400000">
            <a:off x="-4706403" y="7756433"/>
            <a:ext cx="32770763" cy="20331304"/>
          </a:xfrm>
          <a:prstGeom prst="rect">
            <a:avLst/>
          </a:prstGeom>
          <a:noFill/>
          <a:ln>
            <a:noFill/>
          </a:ln>
        </p:spPr>
        <p:txBody>
          <a:bodyPr anchorCtr="0" anchor="t" bIns="208800" lIns="417600" spcFirstLastPara="1" rIns="417600" wrap="square" tIns="2088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3"/>
          <p:cNvSpPr txBox="1"/>
          <p:nvPr>
            <p:ph idx="10" type="dt"/>
          </p:nvPr>
        </p:nvSpPr>
        <p:spPr>
          <a:xfrm>
            <a:off x="1512651" y="34973919"/>
            <a:ext cx="7066439" cy="2667514"/>
          </a:xfrm>
          <a:prstGeom prst="rect">
            <a:avLst/>
          </a:prstGeom>
          <a:noFill/>
          <a:ln>
            <a:noFill/>
          </a:ln>
        </p:spPr>
        <p:txBody>
          <a:bodyPr anchorCtr="0" anchor="t" bIns="208800" lIns="417600" spcFirstLastPara="1" rIns="417600"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10344111" y="34973919"/>
            <a:ext cx="9586992" cy="2667514"/>
          </a:xfrm>
          <a:prstGeom prst="rect">
            <a:avLst/>
          </a:prstGeom>
          <a:noFill/>
          <a:ln>
            <a:noFill/>
          </a:ln>
        </p:spPr>
        <p:txBody>
          <a:bodyPr anchorCtr="0" anchor="t" bIns="208800" lIns="417600" spcFirstLastPara="1" rIns="417600"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21696126" y="34973919"/>
            <a:ext cx="7066439" cy="2667514"/>
          </a:xfrm>
          <a:prstGeom prst="rect">
            <a:avLst/>
          </a:prstGeom>
          <a:noFill/>
          <a:ln>
            <a:noFill/>
          </a:ln>
        </p:spPr>
        <p:txBody>
          <a:bodyPr anchorCtr="0" anchor="t" bIns="208800" lIns="417600" spcFirstLastPara="1" rIns="417600" wrap="square" tIns="208800">
            <a:noAutofit/>
          </a:bodyPr>
          <a:lstStyle>
            <a:lvl1pPr indent="0" lvl="0" marL="0" algn="r">
              <a:spcBef>
                <a:spcPts val="0"/>
              </a:spcBef>
              <a:spcAft>
                <a:spcPts val="0"/>
              </a:spcAft>
              <a:buNone/>
              <a:defRPr sz="5279">
                <a:solidFill>
                  <a:schemeClr val="dk1"/>
                </a:solidFill>
                <a:latin typeface="Arial"/>
                <a:ea typeface="Arial"/>
                <a:cs typeface="Arial"/>
                <a:sym typeface="Arial"/>
              </a:defRPr>
            </a:lvl1pPr>
            <a:lvl2pPr indent="0" lvl="1" marL="0" algn="r">
              <a:spcBef>
                <a:spcPts val="0"/>
              </a:spcBef>
              <a:spcAft>
                <a:spcPts val="0"/>
              </a:spcAft>
              <a:buNone/>
              <a:defRPr sz="5279">
                <a:solidFill>
                  <a:schemeClr val="dk1"/>
                </a:solidFill>
                <a:latin typeface="Arial"/>
                <a:ea typeface="Arial"/>
                <a:cs typeface="Arial"/>
                <a:sym typeface="Arial"/>
              </a:defRPr>
            </a:lvl2pPr>
            <a:lvl3pPr indent="0" lvl="2" marL="0" algn="r">
              <a:spcBef>
                <a:spcPts val="0"/>
              </a:spcBef>
              <a:spcAft>
                <a:spcPts val="0"/>
              </a:spcAft>
              <a:buNone/>
              <a:defRPr sz="5279">
                <a:solidFill>
                  <a:schemeClr val="dk1"/>
                </a:solidFill>
                <a:latin typeface="Arial"/>
                <a:ea typeface="Arial"/>
                <a:cs typeface="Arial"/>
                <a:sym typeface="Arial"/>
              </a:defRPr>
            </a:lvl3pPr>
            <a:lvl4pPr indent="0" lvl="3" marL="0" algn="r">
              <a:spcBef>
                <a:spcPts val="0"/>
              </a:spcBef>
              <a:spcAft>
                <a:spcPts val="0"/>
              </a:spcAft>
              <a:buNone/>
              <a:defRPr sz="5279">
                <a:solidFill>
                  <a:schemeClr val="dk1"/>
                </a:solidFill>
                <a:latin typeface="Arial"/>
                <a:ea typeface="Arial"/>
                <a:cs typeface="Arial"/>
                <a:sym typeface="Arial"/>
              </a:defRPr>
            </a:lvl4pPr>
            <a:lvl5pPr indent="0" lvl="4" marL="0" algn="r">
              <a:spcBef>
                <a:spcPts val="0"/>
              </a:spcBef>
              <a:spcAft>
                <a:spcPts val="0"/>
              </a:spcAft>
              <a:buNone/>
              <a:defRPr sz="5279">
                <a:solidFill>
                  <a:schemeClr val="dk1"/>
                </a:solidFill>
                <a:latin typeface="Arial"/>
                <a:ea typeface="Arial"/>
                <a:cs typeface="Arial"/>
                <a:sym typeface="Arial"/>
              </a:defRPr>
            </a:lvl5pPr>
            <a:lvl6pPr indent="0" lvl="5" marL="0" algn="r">
              <a:spcBef>
                <a:spcPts val="0"/>
              </a:spcBef>
              <a:spcAft>
                <a:spcPts val="0"/>
              </a:spcAft>
              <a:buNone/>
              <a:defRPr sz="5279">
                <a:solidFill>
                  <a:schemeClr val="dk1"/>
                </a:solidFill>
                <a:latin typeface="Arial"/>
                <a:ea typeface="Arial"/>
                <a:cs typeface="Arial"/>
                <a:sym typeface="Arial"/>
              </a:defRPr>
            </a:lvl6pPr>
            <a:lvl7pPr indent="0" lvl="6" marL="0" algn="r">
              <a:spcBef>
                <a:spcPts val="0"/>
              </a:spcBef>
              <a:spcAft>
                <a:spcPts val="0"/>
              </a:spcAft>
              <a:buNone/>
              <a:defRPr sz="5279">
                <a:solidFill>
                  <a:schemeClr val="dk1"/>
                </a:solidFill>
                <a:latin typeface="Arial"/>
                <a:ea typeface="Arial"/>
                <a:cs typeface="Arial"/>
                <a:sym typeface="Arial"/>
              </a:defRPr>
            </a:lvl7pPr>
            <a:lvl8pPr indent="0" lvl="7" marL="0" algn="r">
              <a:spcBef>
                <a:spcPts val="0"/>
              </a:spcBef>
              <a:spcAft>
                <a:spcPts val="0"/>
              </a:spcAft>
              <a:buNone/>
              <a:defRPr sz="5279">
                <a:solidFill>
                  <a:schemeClr val="dk1"/>
                </a:solidFill>
                <a:latin typeface="Arial"/>
                <a:ea typeface="Arial"/>
                <a:cs typeface="Arial"/>
                <a:sym typeface="Arial"/>
              </a:defRPr>
            </a:lvl8pPr>
            <a:lvl9pPr indent="0" lvl="8" marL="0" algn="r">
              <a:spcBef>
                <a:spcPts val="0"/>
              </a:spcBef>
              <a:spcAft>
                <a:spcPts val="0"/>
              </a:spcAft>
              <a:buNone/>
              <a:defRPr sz="5279">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1512651" y="1536708"/>
            <a:ext cx="27249914" cy="6400325"/>
          </a:xfrm>
          <a:prstGeom prst="rect">
            <a:avLst/>
          </a:prstGeom>
          <a:noFill/>
          <a:ln>
            <a:noFill/>
          </a:ln>
        </p:spPr>
        <p:txBody>
          <a:bodyPr anchorCtr="0" anchor="ctr" bIns="208800" lIns="417600" spcFirstLastPara="1" rIns="417600" wrap="square" tIns="208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4"/>
          <p:cNvSpPr txBox="1"/>
          <p:nvPr>
            <p:ph idx="1" type="body"/>
          </p:nvPr>
        </p:nvSpPr>
        <p:spPr>
          <a:xfrm>
            <a:off x="1512651" y="8961027"/>
            <a:ext cx="27249914" cy="25346371"/>
          </a:xfrm>
          <a:prstGeom prst="rect">
            <a:avLst/>
          </a:prstGeom>
          <a:noFill/>
          <a:ln>
            <a:noFill/>
          </a:ln>
        </p:spPr>
        <p:txBody>
          <a:bodyPr anchorCtr="0" anchor="t" bIns="208800" lIns="417600" spcFirstLastPara="1" rIns="417600" wrap="square" tIns="2088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4"/>
          <p:cNvSpPr txBox="1"/>
          <p:nvPr>
            <p:ph idx="10" type="dt"/>
          </p:nvPr>
        </p:nvSpPr>
        <p:spPr>
          <a:xfrm>
            <a:off x="1512651" y="34973919"/>
            <a:ext cx="7066439" cy="2667514"/>
          </a:xfrm>
          <a:prstGeom prst="rect">
            <a:avLst/>
          </a:prstGeom>
          <a:noFill/>
          <a:ln>
            <a:noFill/>
          </a:ln>
        </p:spPr>
        <p:txBody>
          <a:bodyPr anchorCtr="0" anchor="t" bIns="208800" lIns="417600" spcFirstLastPara="1" rIns="417600"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10344111" y="34973919"/>
            <a:ext cx="9586992" cy="2667514"/>
          </a:xfrm>
          <a:prstGeom prst="rect">
            <a:avLst/>
          </a:prstGeom>
          <a:noFill/>
          <a:ln>
            <a:noFill/>
          </a:ln>
        </p:spPr>
        <p:txBody>
          <a:bodyPr anchorCtr="0" anchor="t" bIns="208800" lIns="417600" spcFirstLastPara="1" rIns="417600"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21696126" y="34973919"/>
            <a:ext cx="7066439" cy="2667514"/>
          </a:xfrm>
          <a:prstGeom prst="rect">
            <a:avLst/>
          </a:prstGeom>
          <a:noFill/>
          <a:ln>
            <a:noFill/>
          </a:ln>
        </p:spPr>
        <p:txBody>
          <a:bodyPr anchorCtr="0" anchor="t" bIns="208800" lIns="417600" spcFirstLastPara="1" rIns="417600" wrap="square" tIns="208800">
            <a:noAutofit/>
          </a:bodyPr>
          <a:lstStyle>
            <a:lvl1pPr indent="0" lvl="0" marL="0" algn="r">
              <a:spcBef>
                <a:spcPts val="0"/>
              </a:spcBef>
              <a:spcAft>
                <a:spcPts val="0"/>
              </a:spcAft>
              <a:buNone/>
              <a:defRPr sz="5279">
                <a:solidFill>
                  <a:schemeClr val="dk1"/>
                </a:solidFill>
                <a:latin typeface="Arial"/>
                <a:ea typeface="Arial"/>
                <a:cs typeface="Arial"/>
                <a:sym typeface="Arial"/>
              </a:defRPr>
            </a:lvl1pPr>
            <a:lvl2pPr indent="0" lvl="1" marL="0" algn="r">
              <a:spcBef>
                <a:spcPts val="0"/>
              </a:spcBef>
              <a:spcAft>
                <a:spcPts val="0"/>
              </a:spcAft>
              <a:buNone/>
              <a:defRPr sz="5279">
                <a:solidFill>
                  <a:schemeClr val="dk1"/>
                </a:solidFill>
                <a:latin typeface="Arial"/>
                <a:ea typeface="Arial"/>
                <a:cs typeface="Arial"/>
                <a:sym typeface="Arial"/>
              </a:defRPr>
            </a:lvl2pPr>
            <a:lvl3pPr indent="0" lvl="2" marL="0" algn="r">
              <a:spcBef>
                <a:spcPts val="0"/>
              </a:spcBef>
              <a:spcAft>
                <a:spcPts val="0"/>
              </a:spcAft>
              <a:buNone/>
              <a:defRPr sz="5279">
                <a:solidFill>
                  <a:schemeClr val="dk1"/>
                </a:solidFill>
                <a:latin typeface="Arial"/>
                <a:ea typeface="Arial"/>
                <a:cs typeface="Arial"/>
                <a:sym typeface="Arial"/>
              </a:defRPr>
            </a:lvl3pPr>
            <a:lvl4pPr indent="0" lvl="3" marL="0" algn="r">
              <a:spcBef>
                <a:spcPts val="0"/>
              </a:spcBef>
              <a:spcAft>
                <a:spcPts val="0"/>
              </a:spcAft>
              <a:buNone/>
              <a:defRPr sz="5279">
                <a:solidFill>
                  <a:schemeClr val="dk1"/>
                </a:solidFill>
                <a:latin typeface="Arial"/>
                <a:ea typeface="Arial"/>
                <a:cs typeface="Arial"/>
                <a:sym typeface="Arial"/>
              </a:defRPr>
            </a:lvl4pPr>
            <a:lvl5pPr indent="0" lvl="4" marL="0" algn="r">
              <a:spcBef>
                <a:spcPts val="0"/>
              </a:spcBef>
              <a:spcAft>
                <a:spcPts val="0"/>
              </a:spcAft>
              <a:buNone/>
              <a:defRPr sz="5279">
                <a:solidFill>
                  <a:schemeClr val="dk1"/>
                </a:solidFill>
                <a:latin typeface="Arial"/>
                <a:ea typeface="Arial"/>
                <a:cs typeface="Arial"/>
                <a:sym typeface="Arial"/>
              </a:defRPr>
            </a:lvl5pPr>
            <a:lvl6pPr indent="0" lvl="5" marL="0" algn="r">
              <a:spcBef>
                <a:spcPts val="0"/>
              </a:spcBef>
              <a:spcAft>
                <a:spcPts val="0"/>
              </a:spcAft>
              <a:buNone/>
              <a:defRPr sz="5279">
                <a:solidFill>
                  <a:schemeClr val="dk1"/>
                </a:solidFill>
                <a:latin typeface="Arial"/>
                <a:ea typeface="Arial"/>
                <a:cs typeface="Arial"/>
                <a:sym typeface="Arial"/>
              </a:defRPr>
            </a:lvl6pPr>
            <a:lvl7pPr indent="0" lvl="6" marL="0" algn="r">
              <a:spcBef>
                <a:spcPts val="0"/>
              </a:spcBef>
              <a:spcAft>
                <a:spcPts val="0"/>
              </a:spcAft>
              <a:buNone/>
              <a:defRPr sz="5279">
                <a:solidFill>
                  <a:schemeClr val="dk1"/>
                </a:solidFill>
                <a:latin typeface="Arial"/>
                <a:ea typeface="Arial"/>
                <a:cs typeface="Arial"/>
                <a:sym typeface="Arial"/>
              </a:defRPr>
            </a:lvl7pPr>
            <a:lvl8pPr indent="0" lvl="7" marL="0" algn="r">
              <a:spcBef>
                <a:spcPts val="0"/>
              </a:spcBef>
              <a:spcAft>
                <a:spcPts val="0"/>
              </a:spcAft>
              <a:buNone/>
              <a:defRPr sz="5279">
                <a:solidFill>
                  <a:schemeClr val="dk1"/>
                </a:solidFill>
                <a:latin typeface="Arial"/>
                <a:ea typeface="Arial"/>
                <a:cs typeface="Arial"/>
                <a:sym typeface="Arial"/>
              </a:defRPr>
            </a:lvl8pPr>
            <a:lvl9pPr indent="0" lvl="8" marL="0" algn="r">
              <a:spcBef>
                <a:spcPts val="0"/>
              </a:spcBef>
              <a:spcAft>
                <a:spcPts val="0"/>
              </a:spcAft>
              <a:buNone/>
              <a:defRPr sz="5279">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2391535" y="24679279"/>
            <a:ext cx="25734150" cy="7626349"/>
          </a:xfrm>
          <a:prstGeom prst="rect">
            <a:avLst/>
          </a:prstGeom>
          <a:noFill/>
          <a:ln>
            <a:noFill/>
          </a:ln>
        </p:spPr>
        <p:txBody>
          <a:bodyPr anchorCtr="0" anchor="t" bIns="208800" lIns="417600" spcFirstLastPara="1" rIns="417600" wrap="square" tIns="208800">
            <a:noAutofit/>
          </a:bodyPr>
          <a:lstStyle>
            <a:lvl1pPr lvl="0" algn="l">
              <a:spcBef>
                <a:spcPts val="0"/>
              </a:spcBef>
              <a:spcAft>
                <a:spcPts val="0"/>
              </a:spcAft>
              <a:buSzPts val="1400"/>
              <a:buNone/>
              <a:defRPr b="1" sz="2887"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5"/>
          <p:cNvSpPr txBox="1"/>
          <p:nvPr>
            <p:ph idx="1" type="body"/>
          </p:nvPr>
        </p:nvSpPr>
        <p:spPr>
          <a:xfrm>
            <a:off x="2391535" y="16278226"/>
            <a:ext cx="25734150" cy="8401050"/>
          </a:xfrm>
          <a:prstGeom prst="rect">
            <a:avLst/>
          </a:prstGeom>
          <a:noFill/>
          <a:ln>
            <a:noFill/>
          </a:ln>
        </p:spPr>
        <p:txBody>
          <a:bodyPr anchorCtr="0" anchor="b" bIns="208800" lIns="417600" spcFirstLastPara="1" rIns="417600" wrap="square" tIns="208800">
            <a:noAutofit/>
          </a:bodyPr>
          <a:lstStyle>
            <a:lvl1pPr indent="-228600" lvl="0" marL="457200" algn="l">
              <a:spcBef>
                <a:spcPts val="297"/>
              </a:spcBef>
              <a:spcAft>
                <a:spcPts val="0"/>
              </a:spcAft>
              <a:buClr>
                <a:schemeClr val="dk1"/>
              </a:buClr>
              <a:buSzPts val="1485"/>
              <a:buFont typeface="Arial"/>
              <a:buNone/>
              <a:defRPr sz="1485"/>
            </a:lvl1pPr>
            <a:lvl2pPr indent="-228600" lvl="1" marL="914400" algn="l">
              <a:spcBef>
                <a:spcPts val="264"/>
              </a:spcBef>
              <a:spcAft>
                <a:spcPts val="0"/>
              </a:spcAft>
              <a:buClr>
                <a:schemeClr val="dk1"/>
              </a:buClr>
              <a:buSzPts val="1319"/>
              <a:buFont typeface="Arial"/>
              <a:buNone/>
              <a:defRPr sz="1319"/>
            </a:lvl2pPr>
            <a:lvl3pPr indent="-228600" lvl="2" marL="1371600" algn="l">
              <a:spcBef>
                <a:spcPts val="248"/>
              </a:spcBef>
              <a:spcAft>
                <a:spcPts val="0"/>
              </a:spcAft>
              <a:buClr>
                <a:schemeClr val="dk1"/>
              </a:buClr>
              <a:buSzPts val="1238"/>
              <a:buFont typeface="Arial"/>
              <a:buNone/>
              <a:defRPr sz="1238"/>
            </a:lvl3pPr>
            <a:lvl4pPr indent="-228600" lvl="3" marL="1828800" algn="l">
              <a:spcBef>
                <a:spcPts val="198"/>
              </a:spcBef>
              <a:spcAft>
                <a:spcPts val="0"/>
              </a:spcAft>
              <a:buClr>
                <a:schemeClr val="dk1"/>
              </a:buClr>
              <a:buSzPts val="990"/>
              <a:buFont typeface="Arial"/>
              <a:buNone/>
              <a:defRPr sz="989"/>
            </a:lvl4pPr>
            <a:lvl5pPr indent="-228600" lvl="4" marL="2286000" algn="l">
              <a:spcBef>
                <a:spcPts val="198"/>
              </a:spcBef>
              <a:spcAft>
                <a:spcPts val="0"/>
              </a:spcAft>
              <a:buClr>
                <a:schemeClr val="dk1"/>
              </a:buClr>
              <a:buSzPts val="990"/>
              <a:buFont typeface="Arial"/>
              <a:buNone/>
              <a:defRPr sz="989"/>
            </a:lvl5pPr>
            <a:lvl6pPr indent="-228600" lvl="5" marL="2743200" algn="l">
              <a:spcBef>
                <a:spcPts val="198"/>
              </a:spcBef>
              <a:spcAft>
                <a:spcPts val="0"/>
              </a:spcAft>
              <a:buClr>
                <a:schemeClr val="dk1"/>
              </a:buClr>
              <a:buSzPts val="990"/>
              <a:buFont typeface="Arial"/>
              <a:buNone/>
              <a:defRPr sz="989"/>
            </a:lvl6pPr>
            <a:lvl7pPr indent="-228600" lvl="6" marL="3200400" algn="l">
              <a:spcBef>
                <a:spcPts val="198"/>
              </a:spcBef>
              <a:spcAft>
                <a:spcPts val="0"/>
              </a:spcAft>
              <a:buClr>
                <a:schemeClr val="dk1"/>
              </a:buClr>
              <a:buSzPts val="990"/>
              <a:buFont typeface="Arial"/>
              <a:buNone/>
              <a:defRPr sz="989"/>
            </a:lvl7pPr>
            <a:lvl8pPr indent="-228600" lvl="7" marL="3657600" algn="l">
              <a:spcBef>
                <a:spcPts val="198"/>
              </a:spcBef>
              <a:spcAft>
                <a:spcPts val="0"/>
              </a:spcAft>
              <a:buClr>
                <a:schemeClr val="dk1"/>
              </a:buClr>
              <a:buSzPts val="990"/>
              <a:buFont typeface="Arial"/>
              <a:buNone/>
              <a:defRPr sz="989"/>
            </a:lvl8pPr>
            <a:lvl9pPr indent="-228600" lvl="8" marL="4114800" algn="l">
              <a:spcBef>
                <a:spcPts val="198"/>
              </a:spcBef>
              <a:spcAft>
                <a:spcPts val="0"/>
              </a:spcAft>
              <a:buClr>
                <a:schemeClr val="dk1"/>
              </a:buClr>
              <a:buSzPts val="990"/>
              <a:buFont typeface="Arial"/>
              <a:buNone/>
              <a:defRPr sz="989"/>
            </a:lvl9pPr>
          </a:lstStyle>
          <a:p/>
        </p:txBody>
      </p:sp>
      <p:sp>
        <p:nvSpPr>
          <p:cNvPr id="26" name="Google Shape;26;p5"/>
          <p:cNvSpPr txBox="1"/>
          <p:nvPr>
            <p:ph idx="10" type="dt"/>
          </p:nvPr>
        </p:nvSpPr>
        <p:spPr>
          <a:xfrm>
            <a:off x="1512651" y="34973919"/>
            <a:ext cx="7066439" cy="2667514"/>
          </a:xfrm>
          <a:prstGeom prst="rect">
            <a:avLst/>
          </a:prstGeom>
          <a:noFill/>
          <a:ln>
            <a:noFill/>
          </a:ln>
        </p:spPr>
        <p:txBody>
          <a:bodyPr anchorCtr="0" anchor="t" bIns="208800" lIns="417600" spcFirstLastPara="1" rIns="417600"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10344111" y="34973919"/>
            <a:ext cx="9586992" cy="2667514"/>
          </a:xfrm>
          <a:prstGeom prst="rect">
            <a:avLst/>
          </a:prstGeom>
          <a:noFill/>
          <a:ln>
            <a:noFill/>
          </a:ln>
        </p:spPr>
        <p:txBody>
          <a:bodyPr anchorCtr="0" anchor="t" bIns="208800" lIns="417600" spcFirstLastPara="1" rIns="417600"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21696126" y="34973919"/>
            <a:ext cx="7066439" cy="2667514"/>
          </a:xfrm>
          <a:prstGeom prst="rect">
            <a:avLst/>
          </a:prstGeom>
          <a:noFill/>
          <a:ln>
            <a:noFill/>
          </a:ln>
        </p:spPr>
        <p:txBody>
          <a:bodyPr anchorCtr="0" anchor="t" bIns="208800" lIns="417600" spcFirstLastPara="1" rIns="417600" wrap="square" tIns="208800">
            <a:noAutofit/>
          </a:bodyPr>
          <a:lstStyle>
            <a:lvl1pPr indent="0" lvl="0" marL="0" algn="r">
              <a:spcBef>
                <a:spcPts val="0"/>
              </a:spcBef>
              <a:spcAft>
                <a:spcPts val="0"/>
              </a:spcAft>
              <a:buNone/>
              <a:defRPr sz="5279">
                <a:solidFill>
                  <a:schemeClr val="dk1"/>
                </a:solidFill>
                <a:latin typeface="Arial"/>
                <a:ea typeface="Arial"/>
                <a:cs typeface="Arial"/>
                <a:sym typeface="Arial"/>
              </a:defRPr>
            </a:lvl1pPr>
            <a:lvl2pPr indent="0" lvl="1" marL="0" algn="r">
              <a:spcBef>
                <a:spcPts val="0"/>
              </a:spcBef>
              <a:spcAft>
                <a:spcPts val="0"/>
              </a:spcAft>
              <a:buNone/>
              <a:defRPr sz="5279">
                <a:solidFill>
                  <a:schemeClr val="dk1"/>
                </a:solidFill>
                <a:latin typeface="Arial"/>
                <a:ea typeface="Arial"/>
                <a:cs typeface="Arial"/>
                <a:sym typeface="Arial"/>
              </a:defRPr>
            </a:lvl2pPr>
            <a:lvl3pPr indent="0" lvl="2" marL="0" algn="r">
              <a:spcBef>
                <a:spcPts val="0"/>
              </a:spcBef>
              <a:spcAft>
                <a:spcPts val="0"/>
              </a:spcAft>
              <a:buNone/>
              <a:defRPr sz="5279">
                <a:solidFill>
                  <a:schemeClr val="dk1"/>
                </a:solidFill>
                <a:latin typeface="Arial"/>
                <a:ea typeface="Arial"/>
                <a:cs typeface="Arial"/>
                <a:sym typeface="Arial"/>
              </a:defRPr>
            </a:lvl3pPr>
            <a:lvl4pPr indent="0" lvl="3" marL="0" algn="r">
              <a:spcBef>
                <a:spcPts val="0"/>
              </a:spcBef>
              <a:spcAft>
                <a:spcPts val="0"/>
              </a:spcAft>
              <a:buNone/>
              <a:defRPr sz="5279">
                <a:solidFill>
                  <a:schemeClr val="dk1"/>
                </a:solidFill>
                <a:latin typeface="Arial"/>
                <a:ea typeface="Arial"/>
                <a:cs typeface="Arial"/>
                <a:sym typeface="Arial"/>
              </a:defRPr>
            </a:lvl4pPr>
            <a:lvl5pPr indent="0" lvl="4" marL="0" algn="r">
              <a:spcBef>
                <a:spcPts val="0"/>
              </a:spcBef>
              <a:spcAft>
                <a:spcPts val="0"/>
              </a:spcAft>
              <a:buNone/>
              <a:defRPr sz="5279">
                <a:solidFill>
                  <a:schemeClr val="dk1"/>
                </a:solidFill>
                <a:latin typeface="Arial"/>
                <a:ea typeface="Arial"/>
                <a:cs typeface="Arial"/>
                <a:sym typeface="Arial"/>
              </a:defRPr>
            </a:lvl5pPr>
            <a:lvl6pPr indent="0" lvl="5" marL="0" algn="r">
              <a:spcBef>
                <a:spcPts val="0"/>
              </a:spcBef>
              <a:spcAft>
                <a:spcPts val="0"/>
              </a:spcAft>
              <a:buNone/>
              <a:defRPr sz="5279">
                <a:solidFill>
                  <a:schemeClr val="dk1"/>
                </a:solidFill>
                <a:latin typeface="Arial"/>
                <a:ea typeface="Arial"/>
                <a:cs typeface="Arial"/>
                <a:sym typeface="Arial"/>
              </a:defRPr>
            </a:lvl6pPr>
            <a:lvl7pPr indent="0" lvl="6" marL="0" algn="r">
              <a:spcBef>
                <a:spcPts val="0"/>
              </a:spcBef>
              <a:spcAft>
                <a:spcPts val="0"/>
              </a:spcAft>
              <a:buNone/>
              <a:defRPr sz="5279">
                <a:solidFill>
                  <a:schemeClr val="dk1"/>
                </a:solidFill>
                <a:latin typeface="Arial"/>
                <a:ea typeface="Arial"/>
                <a:cs typeface="Arial"/>
                <a:sym typeface="Arial"/>
              </a:defRPr>
            </a:lvl7pPr>
            <a:lvl8pPr indent="0" lvl="7" marL="0" algn="r">
              <a:spcBef>
                <a:spcPts val="0"/>
              </a:spcBef>
              <a:spcAft>
                <a:spcPts val="0"/>
              </a:spcAft>
              <a:buNone/>
              <a:defRPr sz="5279">
                <a:solidFill>
                  <a:schemeClr val="dk1"/>
                </a:solidFill>
                <a:latin typeface="Arial"/>
                <a:ea typeface="Arial"/>
                <a:cs typeface="Arial"/>
                <a:sym typeface="Arial"/>
              </a:defRPr>
            </a:lvl8pPr>
            <a:lvl9pPr indent="0" lvl="8" marL="0" algn="r">
              <a:spcBef>
                <a:spcPts val="0"/>
              </a:spcBef>
              <a:spcAft>
                <a:spcPts val="0"/>
              </a:spcAft>
              <a:buNone/>
              <a:defRPr sz="5279">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1512651" y="1536708"/>
            <a:ext cx="27249914" cy="6400325"/>
          </a:xfrm>
          <a:prstGeom prst="rect">
            <a:avLst/>
          </a:prstGeom>
          <a:noFill/>
          <a:ln>
            <a:noFill/>
          </a:ln>
        </p:spPr>
        <p:txBody>
          <a:bodyPr anchorCtr="0" anchor="ctr" bIns="208800" lIns="417600" spcFirstLastPara="1" rIns="417600" wrap="square" tIns="208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6"/>
          <p:cNvSpPr txBox="1"/>
          <p:nvPr>
            <p:ph idx="1" type="body"/>
          </p:nvPr>
        </p:nvSpPr>
        <p:spPr>
          <a:xfrm>
            <a:off x="1513324" y="8959853"/>
            <a:ext cx="13571722" cy="25347613"/>
          </a:xfrm>
          <a:prstGeom prst="rect">
            <a:avLst/>
          </a:prstGeom>
          <a:noFill/>
          <a:ln>
            <a:noFill/>
          </a:ln>
        </p:spPr>
        <p:txBody>
          <a:bodyPr anchorCtr="0" anchor="t" bIns="208800" lIns="417600" spcFirstLastPara="1" rIns="417600" wrap="square" tIns="208800">
            <a:noAutofit/>
          </a:bodyPr>
          <a:lstStyle>
            <a:lvl1pPr indent="-359537" lvl="0" marL="457200" algn="l">
              <a:spcBef>
                <a:spcPts val="412"/>
              </a:spcBef>
              <a:spcAft>
                <a:spcPts val="0"/>
              </a:spcAft>
              <a:buClr>
                <a:schemeClr val="dk1"/>
              </a:buClr>
              <a:buSzPts val="2062"/>
              <a:buFont typeface="Arial"/>
              <a:buChar char="•"/>
              <a:defRPr sz="2062"/>
            </a:lvl1pPr>
            <a:lvl2pPr indent="-338582" lvl="1" marL="914400" algn="l">
              <a:spcBef>
                <a:spcPts val="346"/>
              </a:spcBef>
              <a:spcAft>
                <a:spcPts val="0"/>
              </a:spcAft>
              <a:buClr>
                <a:schemeClr val="dk1"/>
              </a:buClr>
              <a:buSzPts val="1732"/>
              <a:buFont typeface="Arial"/>
              <a:buChar char="–"/>
              <a:defRPr sz="1732"/>
            </a:lvl2pPr>
            <a:lvl3pPr indent="-322897" lvl="2" marL="1371600" algn="l">
              <a:spcBef>
                <a:spcPts val="297"/>
              </a:spcBef>
              <a:spcAft>
                <a:spcPts val="0"/>
              </a:spcAft>
              <a:buClr>
                <a:schemeClr val="dk1"/>
              </a:buClr>
              <a:buSzPts val="1485"/>
              <a:buFont typeface="Arial"/>
              <a:buChar char="•"/>
              <a:defRPr sz="1485"/>
            </a:lvl3pPr>
            <a:lvl4pPr indent="-312356" lvl="3" marL="1828800" algn="l">
              <a:spcBef>
                <a:spcPts val="264"/>
              </a:spcBef>
              <a:spcAft>
                <a:spcPts val="0"/>
              </a:spcAft>
              <a:buClr>
                <a:schemeClr val="dk1"/>
              </a:buClr>
              <a:buSzPts val="1319"/>
              <a:buFont typeface="Arial"/>
              <a:buChar char="–"/>
              <a:defRPr sz="1319"/>
            </a:lvl4pPr>
            <a:lvl5pPr indent="-312356" lvl="4" marL="2286000" algn="l">
              <a:spcBef>
                <a:spcPts val="264"/>
              </a:spcBef>
              <a:spcAft>
                <a:spcPts val="0"/>
              </a:spcAft>
              <a:buClr>
                <a:schemeClr val="dk1"/>
              </a:buClr>
              <a:buSzPts val="1319"/>
              <a:buFont typeface="Arial"/>
              <a:buChar char="»"/>
              <a:defRPr sz="1319"/>
            </a:lvl5pPr>
            <a:lvl6pPr indent="-312356" lvl="5" marL="2743200" algn="l">
              <a:spcBef>
                <a:spcPts val="264"/>
              </a:spcBef>
              <a:spcAft>
                <a:spcPts val="0"/>
              </a:spcAft>
              <a:buClr>
                <a:schemeClr val="dk1"/>
              </a:buClr>
              <a:buSzPts val="1319"/>
              <a:buFont typeface="Arial"/>
              <a:buChar char="»"/>
              <a:defRPr sz="1319"/>
            </a:lvl6pPr>
            <a:lvl7pPr indent="-312356" lvl="6" marL="3200400" algn="l">
              <a:spcBef>
                <a:spcPts val="264"/>
              </a:spcBef>
              <a:spcAft>
                <a:spcPts val="0"/>
              </a:spcAft>
              <a:buClr>
                <a:schemeClr val="dk1"/>
              </a:buClr>
              <a:buSzPts val="1319"/>
              <a:buFont typeface="Arial"/>
              <a:buChar char="»"/>
              <a:defRPr sz="1319"/>
            </a:lvl7pPr>
            <a:lvl8pPr indent="-312356" lvl="7" marL="3657600" algn="l">
              <a:spcBef>
                <a:spcPts val="264"/>
              </a:spcBef>
              <a:spcAft>
                <a:spcPts val="0"/>
              </a:spcAft>
              <a:buClr>
                <a:schemeClr val="dk1"/>
              </a:buClr>
              <a:buSzPts val="1319"/>
              <a:buFont typeface="Arial"/>
              <a:buChar char="»"/>
              <a:defRPr sz="1319"/>
            </a:lvl8pPr>
            <a:lvl9pPr indent="-312356" lvl="8" marL="4114800" algn="l">
              <a:spcBef>
                <a:spcPts val="264"/>
              </a:spcBef>
              <a:spcAft>
                <a:spcPts val="0"/>
              </a:spcAft>
              <a:buClr>
                <a:schemeClr val="dk1"/>
              </a:buClr>
              <a:buSzPts val="1319"/>
              <a:buFont typeface="Arial"/>
              <a:buChar char="»"/>
              <a:defRPr sz="1319"/>
            </a:lvl9pPr>
          </a:lstStyle>
          <a:p/>
        </p:txBody>
      </p:sp>
      <p:sp>
        <p:nvSpPr>
          <p:cNvPr id="32" name="Google Shape;32;p6"/>
          <p:cNvSpPr txBox="1"/>
          <p:nvPr>
            <p:ph idx="2" type="body"/>
          </p:nvPr>
        </p:nvSpPr>
        <p:spPr>
          <a:xfrm>
            <a:off x="15190170" y="8959853"/>
            <a:ext cx="13571722" cy="25347613"/>
          </a:xfrm>
          <a:prstGeom prst="rect">
            <a:avLst/>
          </a:prstGeom>
          <a:noFill/>
          <a:ln>
            <a:noFill/>
          </a:ln>
        </p:spPr>
        <p:txBody>
          <a:bodyPr anchorCtr="0" anchor="t" bIns="208800" lIns="417600" spcFirstLastPara="1" rIns="417600" wrap="square" tIns="208800">
            <a:noAutofit/>
          </a:bodyPr>
          <a:lstStyle>
            <a:lvl1pPr indent="-359537" lvl="0" marL="457200" algn="l">
              <a:spcBef>
                <a:spcPts val="412"/>
              </a:spcBef>
              <a:spcAft>
                <a:spcPts val="0"/>
              </a:spcAft>
              <a:buClr>
                <a:schemeClr val="dk1"/>
              </a:buClr>
              <a:buSzPts val="2062"/>
              <a:buFont typeface="Arial"/>
              <a:buChar char="•"/>
              <a:defRPr sz="2062"/>
            </a:lvl1pPr>
            <a:lvl2pPr indent="-338582" lvl="1" marL="914400" algn="l">
              <a:spcBef>
                <a:spcPts val="346"/>
              </a:spcBef>
              <a:spcAft>
                <a:spcPts val="0"/>
              </a:spcAft>
              <a:buClr>
                <a:schemeClr val="dk1"/>
              </a:buClr>
              <a:buSzPts val="1732"/>
              <a:buFont typeface="Arial"/>
              <a:buChar char="–"/>
              <a:defRPr sz="1732"/>
            </a:lvl2pPr>
            <a:lvl3pPr indent="-322897" lvl="2" marL="1371600" algn="l">
              <a:spcBef>
                <a:spcPts val="297"/>
              </a:spcBef>
              <a:spcAft>
                <a:spcPts val="0"/>
              </a:spcAft>
              <a:buClr>
                <a:schemeClr val="dk1"/>
              </a:buClr>
              <a:buSzPts val="1485"/>
              <a:buFont typeface="Arial"/>
              <a:buChar char="•"/>
              <a:defRPr sz="1485"/>
            </a:lvl3pPr>
            <a:lvl4pPr indent="-312356" lvl="3" marL="1828800" algn="l">
              <a:spcBef>
                <a:spcPts val="264"/>
              </a:spcBef>
              <a:spcAft>
                <a:spcPts val="0"/>
              </a:spcAft>
              <a:buClr>
                <a:schemeClr val="dk1"/>
              </a:buClr>
              <a:buSzPts val="1319"/>
              <a:buFont typeface="Arial"/>
              <a:buChar char="–"/>
              <a:defRPr sz="1319"/>
            </a:lvl4pPr>
            <a:lvl5pPr indent="-312356" lvl="4" marL="2286000" algn="l">
              <a:spcBef>
                <a:spcPts val="264"/>
              </a:spcBef>
              <a:spcAft>
                <a:spcPts val="0"/>
              </a:spcAft>
              <a:buClr>
                <a:schemeClr val="dk1"/>
              </a:buClr>
              <a:buSzPts val="1319"/>
              <a:buFont typeface="Arial"/>
              <a:buChar char="»"/>
              <a:defRPr sz="1319"/>
            </a:lvl5pPr>
            <a:lvl6pPr indent="-312356" lvl="5" marL="2743200" algn="l">
              <a:spcBef>
                <a:spcPts val="264"/>
              </a:spcBef>
              <a:spcAft>
                <a:spcPts val="0"/>
              </a:spcAft>
              <a:buClr>
                <a:schemeClr val="dk1"/>
              </a:buClr>
              <a:buSzPts val="1319"/>
              <a:buFont typeface="Arial"/>
              <a:buChar char="»"/>
              <a:defRPr sz="1319"/>
            </a:lvl6pPr>
            <a:lvl7pPr indent="-312356" lvl="6" marL="3200400" algn="l">
              <a:spcBef>
                <a:spcPts val="264"/>
              </a:spcBef>
              <a:spcAft>
                <a:spcPts val="0"/>
              </a:spcAft>
              <a:buClr>
                <a:schemeClr val="dk1"/>
              </a:buClr>
              <a:buSzPts val="1319"/>
              <a:buFont typeface="Arial"/>
              <a:buChar char="»"/>
              <a:defRPr sz="1319"/>
            </a:lvl7pPr>
            <a:lvl8pPr indent="-312356" lvl="7" marL="3657600" algn="l">
              <a:spcBef>
                <a:spcPts val="264"/>
              </a:spcBef>
              <a:spcAft>
                <a:spcPts val="0"/>
              </a:spcAft>
              <a:buClr>
                <a:schemeClr val="dk1"/>
              </a:buClr>
              <a:buSzPts val="1319"/>
              <a:buFont typeface="Arial"/>
              <a:buChar char="»"/>
              <a:defRPr sz="1319"/>
            </a:lvl8pPr>
            <a:lvl9pPr indent="-312356" lvl="8" marL="4114800" algn="l">
              <a:spcBef>
                <a:spcPts val="264"/>
              </a:spcBef>
              <a:spcAft>
                <a:spcPts val="0"/>
              </a:spcAft>
              <a:buClr>
                <a:schemeClr val="dk1"/>
              </a:buClr>
              <a:buSzPts val="1319"/>
              <a:buFont typeface="Arial"/>
              <a:buChar char="»"/>
              <a:defRPr sz="1319"/>
            </a:lvl9pPr>
          </a:lstStyle>
          <a:p/>
        </p:txBody>
      </p:sp>
      <p:sp>
        <p:nvSpPr>
          <p:cNvPr id="33" name="Google Shape;33;p6"/>
          <p:cNvSpPr txBox="1"/>
          <p:nvPr>
            <p:ph idx="10" type="dt"/>
          </p:nvPr>
        </p:nvSpPr>
        <p:spPr>
          <a:xfrm>
            <a:off x="1512651" y="34973919"/>
            <a:ext cx="7066439" cy="2667514"/>
          </a:xfrm>
          <a:prstGeom prst="rect">
            <a:avLst/>
          </a:prstGeom>
          <a:noFill/>
          <a:ln>
            <a:noFill/>
          </a:ln>
        </p:spPr>
        <p:txBody>
          <a:bodyPr anchorCtr="0" anchor="t" bIns="208800" lIns="417600" spcFirstLastPara="1" rIns="417600"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10344111" y="34973919"/>
            <a:ext cx="9586992" cy="2667514"/>
          </a:xfrm>
          <a:prstGeom prst="rect">
            <a:avLst/>
          </a:prstGeom>
          <a:noFill/>
          <a:ln>
            <a:noFill/>
          </a:ln>
        </p:spPr>
        <p:txBody>
          <a:bodyPr anchorCtr="0" anchor="t" bIns="208800" lIns="417600" spcFirstLastPara="1" rIns="417600"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21696126" y="34973919"/>
            <a:ext cx="7066439" cy="2667514"/>
          </a:xfrm>
          <a:prstGeom prst="rect">
            <a:avLst/>
          </a:prstGeom>
          <a:noFill/>
          <a:ln>
            <a:noFill/>
          </a:ln>
        </p:spPr>
        <p:txBody>
          <a:bodyPr anchorCtr="0" anchor="t" bIns="208800" lIns="417600" spcFirstLastPara="1" rIns="417600" wrap="square" tIns="208800">
            <a:noAutofit/>
          </a:bodyPr>
          <a:lstStyle>
            <a:lvl1pPr indent="0" lvl="0" marL="0" algn="r">
              <a:spcBef>
                <a:spcPts val="0"/>
              </a:spcBef>
              <a:spcAft>
                <a:spcPts val="0"/>
              </a:spcAft>
              <a:buNone/>
              <a:defRPr sz="5279">
                <a:solidFill>
                  <a:schemeClr val="dk1"/>
                </a:solidFill>
                <a:latin typeface="Arial"/>
                <a:ea typeface="Arial"/>
                <a:cs typeface="Arial"/>
                <a:sym typeface="Arial"/>
              </a:defRPr>
            </a:lvl1pPr>
            <a:lvl2pPr indent="0" lvl="1" marL="0" algn="r">
              <a:spcBef>
                <a:spcPts val="0"/>
              </a:spcBef>
              <a:spcAft>
                <a:spcPts val="0"/>
              </a:spcAft>
              <a:buNone/>
              <a:defRPr sz="5279">
                <a:solidFill>
                  <a:schemeClr val="dk1"/>
                </a:solidFill>
                <a:latin typeface="Arial"/>
                <a:ea typeface="Arial"/>
                <a:cs typeface="Arial"/>
                <a:sym typeface="Arial"/>
              </a:defRPr>
            </a:lvl2pPr>
            <a:lvl3pPr indent="0" lvl="2" marL="0" algn="r">
              <a:spcBef>
                <a:spcPts val="0"/>
              </a:spcBef>
              <a:spcAft>
                <a:spcPts val="0"/>
              </a:spcAft>
              <a:buNone/>
              <a:defRPr sz="5279">
                <a:solidFill>
                  <a:schemeClr val="dk1"/>
                </a:solidFill>
                <a:latin typeface="Arial"/>
                <a:ea typeface="Arial"/>
                <a:cs typeface="Arial"/>
                <a:sym typeface="Arial"/>
              </a:defRPr>
            </a:lvl3pPr>
            <a:lvl4pPr indent="0" lvl="3" marL="0" algn="r">
              <a:spcBef>
                <a:spcPts val="0"/>
              </a:spcBef>
              <a:spcAft>
                <a:spcPts val="0"/>
              </a:spcAft>
              <a:buNone/>
              <a:defRPr sz="5279">
                <a:solidFill>
                  <a:schemeClr val="dk1"/>
                </a:solidFill>
                <a:latin typeface="Arial"/>
                <a:ea typeface="Arial"/>
                <a:cs typeface="Arial"/>
                <a:sym typeface="Arial"/>
              </a:defRPr>
            </a:lvl4pPr>
            <a:lvl5pPr indent="0" lvl="4" marL="0" algn="r">
              <a:spcBef>
                <a:spcPts val="0"/>
              </a:spcBef>
              <a:spcAft>
                <a:spcPts val="0"/>
              </a:spcAft>
              <a:buNone/>
              <a:defRPr sz="5279">
                <a:solidFill>
                  <a:schemeClr val="dk1"/>
                </a:solidFill>
                <a:latin typeface="Arial"/>
                <a:ea typeface="Arial"/>
                <a:cs typeface="Arial"/>
                <a:sym typeface="Arial"/>
              </a:defRPr>
            </a:lvl5pPr>
            <a:lvl6pPr indent="0" lvl="5" marL="0" algn="r">
              <a:spcBef>
                <a:spcPts val="0"/>
              </a:spcBef>
              <a:spcAft>
                <a:spcPts val="0"/>
              </a:spcAft>
              <a:buNone/>
              <a:defRPr sz="5279">
                <a:solidFill>
                  <a:schemeClr val="dk1"/>
                </a:solidFill>
                <a:latin typeface="Arial"/>
                <a:ea typeface="Arial"/>
                <a:cs typeface="Arial"/>
                <a:sym typeface="Arial"/>
              </a:defRPr>
            </a:lvl6pPr>
            <a:lvl7pPr indent="0" lvl="6" marL="0" algn="r">
              <a:spcBef>
                <a:spcPts val="0"/>
              </a:spcBef>
              <a:spcAft>
                <a:spcPts val="0"/>
              </a:spcAft>
              <a:buNone/>
              <a:defRPr sz="5279">
                <a:solidFill>
                  <a:schemeClr val="dk1"/>
                </a:solidFill>
                <a:latin typeface="Arial"/>
                <a:ea typeface="Arial"/>
                <a:cs typeface="Arial"/>
                <a:sym typeface="Arial"/>
              </a:defRPr>
            </a:lvl7pPr>
            <a:lvl8pPr indent="0" lvl="7" marL="0" algn="r">
              <a:spcBef>
                <a:spcPts val="0"/>
              </a:spcBef>
              <a:spcAft>
                <a:spcPts val="0"/>
              </a:spcAft>
              <a:buNone/>
              <a:defRPr sz="5279">
                <a:solidFill>
                  <a:schemeClr val="dk1"/>
                </a:solidFill>
                <a:latin typeface="Arial"/>
                <a:ea typeface="Arial"/>
                <a:cs typeface="Arial"/>
                <a:sym typeface="Arial"/>
              </a:defRPr>
            </a:lvl8pPr>
            <a:lvl9pPr indent="0" lvl="8" marL="0" algn="r">
              <a:spcBef>
                <a:spcPts val="0"/>
              </a:spcBef>
              <a:spcAft>
                <a:spcPts val="0"/>
              </a:spcAft>
              <a:buNone/>
              <a:defRPr sz="5279">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1513328" y="1538288"/>
            <a:ext cx="27248567" cy="6400800"/>
          </a:xfrm>
          <a:prstGeom prst="rect">
            <a:avLst/>
          </a:prstGeom>
          <a:noFill/>
          <a:ln>
            <a:noFill/>
          </a:ln>
        </p:spPr>
        <p:txBody>
          <a:bodyPr anchorCtr="0" anchor="ctr" bIns="208800" lIns="417600" spcFirstLastPara="1" rIns="417600" wrap="square" tIns="208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7"/>
          <p:cNvSpPr txBox="1"/>
          <p:nvPr>
            <p:ph idx="1" type="body"/>
          </p:nvPr>
        </p:nvSpPr>
        <p:spPr>
          <a:xfrm>
            <a:off x="1513326" y="8596315"/>
            <a:ext cx="13376808" cy="3582987"/>
          </a:xfrm>
          <a:prstGeom prst="rect">
            <a:avLst/>
          </a:prstGeom>
          <a:noFill/>
          <a:ln>
            <a:noFill/>
          </a:ln>
        </p:spPr>
        <p:txBody>
          <a:bodyPr anchorCtr="0" anchor="b" bIns="208800" lIns="417600" spcFirstLastPara="1" rIns="417600" wrap="square" tIns="208800">
            <a:noAutofit/>
          </a:bodyPr>
          <a:lstStyle>
            <a:lvl1pPr indent="-228600" lvl="0" marL="457200" algn="l">
              <a:spcBef>
                <a:spcPts val="346"/>
              </a:spcBef>
              <a:spcAft>
                <a:spcPts val="0"/>
              </a:spcAft>
              <a:buClr>
                <a:schemeClr val="dk1"/>
              </a:buClr>
              <a:buSzPts val="1732"/>
              <a:buFont typeface="Arial"/>
              <a:buNone/>
              <a:defRPr b="1" sz="1732"/>
            </a:lvl1pPr>
            <a:lvl2pPr indent="-228600" lvl="1" marL="914400" algn="l">
              <a:spcBef>
                <a:spcPts val="297"/>
              </a:spcBef>
              <a:spcAft>
                <a:spcPts val="0"/>
              </a:spcAft>
              <a:buClr>
                <a:schemeClr val="dk1"/>
              </a:buClr>
              <a:buSzPts val="1485"/>
              <a:buFont typeface="Arial"/>
              <a:buNone/>
              <a:defRPr b="1" sz="1485"/>
            </a:lvl2pPr>
            <a:lvl3pPr indent="-228600" lvl="2" marL="1371600" algn="l">
              <a:spcBef>
                <a:spcPts val="264"/>
              </a:spcBef>
              <a:spcAft>
                <a:spcPts val="0"/>
              </a:spcAft>
              <a:buClr>
                <a:schemeClr val="dk1"/>
              </a:buClr>
              <a:buSzPts val="1319"/>
              <a:buFont typeface="Arial"/>
              <a:buNone/>
              <a:defRPr b="1" sz="1319"/>
            </a:lvl3pPr>
            <a:lvl4pPr indent="-228600" lvl="3" marL="1828800" algn="l">
              <a:spcBef>
                <a:spcPts val="248"/>
              </a:spcBef>
              <a:spcAft>
                <a:spcPts val="0"/>
              </a:spcAft>
              <a:buClr>
                <a:schemeClr val="dk1"/>
              </a:buClr>
              <a:buSzPts val="1238"/>
              <a:buFont typeface="Arial"/>
              <a:buNone/>
              <a:defRPr b="1" sz="1238"/>
            </a:lvl4pPr>
            <a:lvl5pPr indent="-228600" lvl="4" marL="2286000" algn="l">
              <a:spcBef>
                <a:spcPts val="248"/>
              </a:spcBef>
              <a:spcAft>
                <a:spcPts val="0"/>
              </a:spcAft>
              <a:buClr>
                <a:schemeClr val="dk1"/>
              </a:buClr>
              <a:buSzPts val="1238"/>
              <a:buFont typeface="Arial"/>
              <a:buNone/>
              <a:defRPr b="1" sz="1238"/>
            </a:lvl5pPr>
            <a:lvl6pPr indent="-228600" lvl="5" marL="2743200" algn="l">
              <a:spcBef>
                <a:spcPts val="248"/>
              </a:spcBef>
              <a:spcAft>
                <a:spcPts val="0"/>
              </a:spcAft>
              <a:buClr>
                <a:schemeClr val="dk1"/>
              </a:buClr>
              <a:buSzPts val="1238"/>
              <a:buFont typeface="Arial"/>
              <a:buNone/>
              <a:defRPr b="1" sz="1238"/>
            </a:lvl6pPr>
            <a:lvl7pPr indent="-228600" lvl="6" marL="3200400" algn="l">
              <a:spcBef>
                <a:spcPts val="248"/>
              </a:spcBef>
              <a:spcAft>
                <a:spcPts val="0"/>
              </a:spcAft>
              <a:buClr>
                <a:schemeClr val="dk1"/>
              </a:buClr>
              <a:buSzPts val="1238"/>
              <a:buFont typeface="Arial"/>
              <a:buNone/>
              <a:defRPr b="1" sz="1238"/>
            </a:lvl7pPr>
            <a:lvl8pPr indent="-228600" lvl="7" marL="3657600" algn="l">
              <a:spcBef>
                <a:spcPts val="248"/>
              </a:spcBef>
              <a:spcAft>
                <a:spcPts val="0"/>
              </a:spcAft>
              <a:buClr>
                <a:schemeClr val="dk1"/>
              </a:buClr>
              <a:buSzPts val="1238"/>
              <a:buFont typeface="Arial"/>
              <a:buNone/>
              <a:defRPr b="1" sz="1238"/>
            </a:lvl8pPr>
            <a:lvl9pPr indent="-228600" lvl="8" marL="4114800" algn="l">
              <a:spcBef>
                <a:spcPts val="248"/>
              </a:spcBef>
              <a:spcAft>
                <a:spcPts val="0"/>
              </a:spcAft>
              <a:buClr>
                <a:schemeClr val="dk1"/>
              </a:buClr>
              <a:buSzPts val="1238"/>
              <a:buFont typeface="Arial"/>
              <a:buNone/>
              <a:defRPr b="1" sz="1238"/>
            </a:lvl9pPr>
          </a:lstStyle>
          <a:p/>
        </p:txBody>
      </p:sp>
      <p:sp>
        <p:nvSpPr>
          <p:cNvPr id="39" name="Google Shape;39;p7"/>
          <p:cNvSpPr txBox="1"/>
          <p:nvPr>
            <p:ph idx="2" type="body"/>
          </p:nvPr>
        </p:nvSpPr>
        <p:spPr>
          <a:xfrm>
            <a:off x="1513326" y="12179300"/>
            <a:ext cx="13376808" cy="22126574"/>
          </a:xfrm>
          <a:prstGeom prst="rect">
            <a:avLst/>
          </a:prstGeom>
          <a:noFill/>
          <a:ln>
            <a:noFill/>
          </a:ln>
        </p:spPr>
        <p:txBody>
          <a:bodyPr anchorCtr="0" anchor="t" bIns="208800" lIns="417600" spcFirstLastPara="1" rIns="417600" wrap="square" tIns="208800">
            <a:noAutofit/>
          </a:bodyPr>
          <a:lstStyle>
            <a:lvl1pPr indent="-338582" lvl="0" marL="457200" algn="l">
              <a:spcBef>
                <a:spcPts val="346"/>
              </a:spcBef>
              <a:spcAft>
                <a:spcPts val="0"/>
              </a:spcAft>
              <a:buClr>
                <a:schemeClr val="dk1"/>
              </a:buClr>
              <a:buSzPts val="1732"/>
              <a:buFont typeface="Arial"/>
              <a:buChar char="•"/>
              <a:defRPr sz="1732"/>
            </a:lvl1pPr>
            <a:lvl2pPr indent="-322897" lvl="1" marL="914400" algn="l">
              <a:spcBef>
                <a:spcPts val="297"/>
              </a:spcBef>
              <a:spcAft>
                <a:spcPts val="0"/>
              </a:spcAft>
              <a:buClr>
                <a:schemeClr val="dk1"/>
              </a:buClr>
              <a:buSzPts val="1485"/>
              <a:buFont typeface="Arial"/>
              <a:buChar char="–"/>
              <a:defRPr sz="1485"/>
            </a:lvl2pPr>
            <a:lvl3pPr indent="-312356" lvl="2" marL="1371600" algn="l">
              <a:spcBef>
                <a:spcPts val="264"/>
              </a:spcBef>
              <a:spcAft>
                <a:spcPts val="0"/>
              </a:spcAft>
              <a:buClr>
                <a:schemeClr val="dk1"/>
              </a:buClr>
              <a:buSzPts val="1319"/>
              <a:buFont typeface="Arial"/>
              <a:buChar char="•"/>
              <a:defRPr sz="1319"/>
            </a:lvl3pPr>
            <a:lvl4pPr indent="-307213" lvl="3" marL="1828800" algn="l">
              <a:spcBef>
                <a:spcPts val="248"/>
              </a:spcBef>
              <a:spcAft>
                <a:spcPts val="0"/>
              </a:spcAft>
              <a:buClr>
                <a:schemeClr val="dk1"/>
              </a:buClr>
              <a:buSzPts val="1238"/>
              <a:buFont typeface="Arial"/>
              <a:buChar char="–"/>
              <a:defRPr sz="1238"/>
            </a:lvl4pPr>
            <a:lvl5pPr indent="-307213" lvl="4" marL="2286000" algn="l">
              <a:spcBef>
                <a:spcPts val="248"/>
              </a:spcBef>
              <a:spcAft>
                <a:spcPts val="0"/>
              </a:spcAft>
              <a:buClr>
                <a:schemeClr val="dk1"/>
              </a:buClr>
              <a:buSzPts val="1238"/>
              <a:buFont typeface="Arial"/>
              <a:buChar char="»"/>
              <a:defRPr sz="1238"/>
            </a:lvl5pPr>
            <a:lvl6pPr indent="-307213" lvl="5" marL="2743200" algn="l">
              <a:spcBef>
                <a:spcPts val="248"/>
              </a:spcBef>
              <a:spcAft>
                <a:spcPts val="0"/>
              </a:spcAft>
              <a:buClr>
                <a:schemeClr val="dk1"/>
              </a:buClr>
              <a:buSzPts val="1238"/>
              <a:buFont typeface="Arial"/>
              <a:buChar char="»"/>
              <a:defRPr sz="1238"/>
            </a:lvl6pPr>
            <a:lvl7pPr indent="-307213" lvl="6" marL="3200400" algn="l">
              <a:spcBef>
                <a:spcPts val="248"/>
              </a:spcBef>
              <a:spcAft>
                <a:spcPts val="0"/>
              </a:spcAft>
              <a:buClr>
                <a:schemeClr val="dk1"/>
              </a:buClr>
              <a:buSzPts val="1238"/>
              <a:buFont typeface="Arial"/>
              <a:buChar char="»"/>
              <a:defRPr sz="1238"/>
            </a:lvl7pPr>
            <a:lvl8pPr indent="-307213" lvl="7" marL="3657600" algn="l">
              <a:spcBef>
                <a:spcPts val="248"/>
              </a:spcBef>
              <a:spcAft>
                <a:spcPts val="0"/>
              </a:spcAft>
              <a:buClr>
                <a:schemeClr val="dk1"/>
              </a:buClr>
              <a:buSzPts val="1238"/>
              <a:buFont typeface="Arial"/>
              <a:buChar char="»"/>
              <a:defRPr sz="1238"/>
            </a:lvl8pPr>
            <a:lvl9pPr indent="-307213" lvl="8" marL="4114800" algn="l">
              <a:spcBef>
                <a:spcPts val="248"/>
              </a:spcBef>
              <a:spcAft>
                <a:spcPts val="0"/>
              </a:spcAft>
              <a:buClr>
                <a:schemeClr val="dk1"/>
              </a:buClr>
              <a:buSzPts val="1238"/>
              <a:buFont typeface="Arial"/>
              <a:buChar char="»"/>
              <a:defRPr sz="1238"/>
            </a:lvl9pPr>
          </a:lstStyle>
          <a:p/>
        </p:txBody>
      </p:sp>
      <p:sp>
        <p:nvSpPr>
          <p:cNvPr id="40" name="Google Shape;40;p7"/>
          <p:cNvSpPr txBox="1"/>
          <p:nvPr>
            <p:ph idx="3" type="body"/>
          </p:nvPr>
        </p:nvSpPr>
        <p:spPr>
          <a:xfrm>
            <a:off x="15379610" y="8596315"/>
            <a:ext cx="13382284" cy="3582987"/>
          </a:xfrm>
          <a:prstGeom prst="rect">
            <a:avLst/>
          </a:prstGeom>
          <a:noFill/>
          <a:ln>
            <a:noFill/>
          </a:ln>
        </p:spPr>
        <p:txBody>
          <a:bodyPr anchorCtr="0" anchor="b" bIns="208800" lIns="417600" spcFirstLastPara="1" rIns="417600" wrap="square" tIns="208800">
            <a:noAutofit/>
          </a:bodyPr>
          <a:lstStyle>
            <a:lvl1pPr indent="-228600" lvl="0" marL="457200" algn="l">
              <a:spcBef>
                <a:spcPts val="346"/>
              </a:spcBef>
              <a:spcAft>
                <a:spcPts val="0"/>
              </a:spcAft>
              <a:buClr>
                <a:schemeClr val="dk1"/>
              </a:buClr>
              <a:buSzPts val="1732"/>
              <a:buFont typeface="Arial"/>
              <a:buNone/>
              <a:defRPr b="1" sz="1732"/>
            </a:lvl1pPr>
            <a:lvl2pPr indent="-228600" lvl="1" marL="914400" algn="l">
              <a:spcBef>
                <a:spcPts val="297"/>
              </a:spcBef>
              <a:spcAft>
                <a:spcPts val="0"/>
              </a:spcAft>
              <a:buClr>
                <a:schemeClr val="dk1"/>
              </a:buClr>
              <a:buSzPts val="1485"/>
              <a:buFont typeface="Arial"/>
              <a:buNone/>
              <a:defRPr b="1" sz="1485"/>
            </a:lvl2pPr>
            <a:lvl3pPr indent="-228600" lvl="2" marL="1371600" algn="l">
              <a:spcBef>
                <a:spcPts val="264"/>
              </a:spcBef>
              <a:spcAft>
                <a:spcPts val="0"/>
              </a:spcAft>
              <a:buClr>
                <a:schemeClr val="dk1"/>
              </a:buClr>
              <a:buSzPts val="1319"/>
              <a:buFont typeface="Arial"/>
              <a:buNone/>
              <a:defRPr b="1" sz="1319"/>
            </a:lvl3pPr>
            <a:lvl4pPr indent="-228600" lvl="3" marL="1828800" algn="l">
              <a:spcBef>
                <a:spcPts val="248"/>
              </a:spcBef>
              <a:spcAft>
                <a:spcPts val="0"/>
              </a:spcAft>
              <a:buClr>
                <a:schemeClr val="dk1"/>
              </a:buClr>
              <a:buSzPts val="1238"/>
              <a:buFont typeface="Arial"/>
              <a:buNone/>
              <a:defRPr b="1" sz="1238"/>
            </a:lvl4pPr>
            <a:lvl5pPr indent="-228600" lvl="4" marL="2286000" algn="l">
              <a:spcBef>
                <a:spcPts val="248"/>
              </a:spcBef>
              <a:spcAft>
                <a:spcPts val="0"/>
              </a:spcAft>
              <a:buClr>
                <a:schemeClr val="dk1"/>
              </a:buClr>
              <a:buSzPts val="1238"/>
              <a:buFont typeface="Arial"/>
              <a:buNone/>
              <a:defRPr b="1" sz="1238"/>
            </a:lvl5pPr>
            <a:lvl6pPr indent="-228600" lvl="5" marL="2743200" algn="l">
              <a:spcBef>
                <a:spcPts val="248"/>
              </a:spcBef>
              <a:spcAft>
                <a:spcPts val="0"/>
              </a:spcAft>
              <a:buClr>
                <a:schemeClr val="dk1"/>
              </a:buClr>
              <a:buSzPts val="1238"/>
              <a:buFont typeface="Arial"/>
              <a:buNone/>
              <a:defRPr b="1" sz="1238"/>
            </a:lvl6pPr>
            <a:lvl7pPr indent="-228600" lvl="6" marL="3200400" algn="l">
              <a:spcBef>
                <a:spcPts val="248"/>
              </a:spcBef>
              <a:spcAft>
                <a:spcPts val="0"/>
              </a:spcAft>
              <a:buClr>
                <a:schemeClr val="dk1"/>
              </a:buClr>
              <a:buSzPts val="1238"/>
              <a:buFont typeface="Arial"/>
              <a:buNone/>
              <a:defRPr b="1" sz="1238"/>
            </a:lvl7pPr>
            <a:lvl8pPr indent="-228600" lvl="7" marL="3657600" algn="l">
              <a:spcBef>
                <a:spcPts val="248"/>
              </a:spcBef>
              <a:spcAft>
                <a:spcPts val="0"/>
              </a:spcAft>
              <a:buClr>
                <a:schemeClr val="dk1"/>
              </a:buClr>
              <a:buSzPts val="1238"/>
              <a:buFont typeface="Arial"/>
              <a:buNone/>
              <a:defRPr b="1" sz="1238"/>
            </a:lvl8pPr>
            <a:lvl9pPr indent="-228600" lvl="8" marL="4114800" algn="l">
              <a:spcBef>
                <a:spcPts val="248"/>
              </a:spcBef>
              <a:spcAft>
                <a:spcPts val="0"/>
              </a:spcAft>
              <a:buClr>
                <a:schemeClr val="dk1"/>
              </a:buClr>
              <a:buSzPts val="1238"/>
              <a:buFont typeface="Arial"/>
              <a:buNone/>
              <a:defRPr b="1" sz="1238"/>
            </a:lvl9pPr>
          </a:lstStyle>
          <a:p/>
        </p:txBody>
      </p:sp>
      <p:sp>
        <p:nvSpPr>
          <p:cNvPr id="41" name="Google Shape;41;p7"/>
          <p:cNvSpPr txBox="1"/>
          <p:nvPr>
            <p:ph idx="4" type="body"/>
          </p:nvPr>
        </p:nvSpPr>
        <p:spPr>
          <a:xfrm>
            <a:off x="15379610" y="12179300"/>
            <a:ext cx="13382284" cy="22126574"/>
          </a:xfrm>
          <a:prstGeom prst="rect">
            <a:avLst/>
          </a:prstGeom>
          <a:noFill/>
          <a:ln>
            <a:noFill/>
          </a:ln>
        </p:spPr>
        <p:txBody>
          <a:bodyPr anchorCtr="0" anchor="t" bIns="208800" lIns="417600" spcFirstLastPara="1" rIns="417600" wrap="square" tIns="208800">
            <a:noAutofit/>
          </a:bodyPr>
          <a:lstStyle>
            <a:lvl1pPr indent="-338582" lvl="0" marL="457200" algn="l">
              <a:spcBef>
                <a:spcPts val="346"/>
              </a:spcBef>
              <a:spcAft>
                <a:spcPts val="0"/>
              </a:spcAft>
              <a:buClr>
                <a:schemeClr val="dk1"/>
              </a:buClr>
              <a:buSzPts val="1732"/>
              <a:buFont typeface="Arial"/>
              <a:buChar char="•"/>
              <a:defRPr sz="1732"/>
            </a:lvl1pPr>
            <a:lvl2pPr indent="-322897" lvl="1" marL="914400" algn="l">
              <a:spcBef>
                <a:spcPts val="297"/>
              </a:spcBef>
              <a:spcAft>
                <a:spcPts val="0"/>
              </a:spcAft>
              <a:buClr>
                <a:schemeClr val="dk1"/>
              </a:buClr>
              <a:buSzPts val="1485"/>
              <a:buFont typeface="Arial"/>
              <a:buChar char="–"/>
              <a:defRPr sz="1485"/>
            </a:lvl2pPr>
            <a:lvl3pPr indent="-312356" lvl="2" marL="1371600" algn="l">
              <a:spcBef>
                <a:spcPts val="264"/>
              </a:spcBef>
              <a:spcAft>
                <a:spcPts val="0"/>
              </a:spcAft>
              <a:buClr>
                <a:schemeClr val="dk1"/>
              </a:buClr>
              <a:buSzPts val="1319"/>
              <a:buFont typeface="Arial"/>
              <a:buChar char="•"/>
              <a:defRPr sz="1319"/>
            </a:lvl3pPr>
            <a:lvl4pPr indent="-307213" lvl="3" marL="1828800" algn="l">
              <a:spcBef>
                <a:spcPts val="248"/>
              </a:spcBef>
              <a:spcAft>
                <a:spcPts val="0"/>
              </a:spcAft>
              <a:buClr>
                <a:schemeClr val="dk1"/>
              </a:buClr>
              <a:buSzPts val="1238"/>
              <a:buFont typeface="Arial"/>
              <a:buChar char="–"/>
              <a:defRPr sz="1238"/>
            </a:lvl4pPr>
            <a:lvl5pPr indent="-307213" lvl="4" marL="2286000" algn="l">
              <a:spcBef>
                <a:spcPts val="248"/>
              </a:spcBef>
              <a:spcAft>
                <a:spcPts val="0"/>
              </a:spcAft>
              <a:buClr>
                <a:schemeClr val="dk1"/>
              </a:buClr>
              <a:buSzPts val="1238"/>
              <a:buFont typeface="Arial"/>
              <a:buChar char="»"/>
              <a:defRPr sz="1238"/>
            </a:lvl5pPr>
            <a:lvl6pPr indent="-307213" lvl="5" marL="2743200" algn="l">
              <a:spcBef>
                <a:spcPts val="248"/>
              </a:spcBef>
              <a:spcAft>
                <a:spcPts val="0"/>
              </a:spcAft>
              <a:buClr>
                <a:schemeClr val="dk1"/>
              </a:buClr>
              <a:buSzPts val="1238"/>
              <a:buFont typeface="Arial"/>
              <a:buChar char="»"/>
              <a:defRPr sz="1238"/>
            </a:lvl6pPr>
            <a:lvl7pPr indent="-307213" lvl="6" marL="3200400" algn="l">
              <a:spcBef>
                <a:spcPts val="248"/>
              </a:spcBef>
              <a:spcAft>
                <a:spcPts val="0"/>
              </a:spcAft>
              <a:buClr>
                <a:schemeClr val="dk1"/>
              </a:buClr>
              <a:buSzPts val="1238"/>
              <a:buFont typeface="Arial"/>
              <a:buChar char="»"/>
              <a:defRPr sz="1238"/>
            </a:lvl7pPr>
            <a:lvl8pPr indent="-307213" lvl="7" marL="3657600" algn="l">
              <a:spcBef>
                <a:spcPts val="248"/>
              </a:spcBef>
              <a:spcAft>
                <a:spcPts val="0"/>
              </a:spcAft>
              <a:buClr>
                <a:schemeClr val="dk1"/>
              </a:buClr>
              <a:buSzPts val="1238"/>
              <a:buFont typeface="Arial"/>
              <a:buChar char="»"/>
              <a:defRPr sz="1238"/>
            </a:lvl8pPr>
            <a:lvl9pPr indent="-307213" lvl="8" marL="4114800" algn="l">
              <a:spcBef>
                <a:spcPts val="248"/>
              </a:spcBef>
              <a:spcAft>
                <a:spcPts val="0"/>
              </a:spcAft>
              <a:buClr>
                <a:schemeClr val="dk1"/>
              </a:buClr>
              <a:buSzPts val="1238"/>
              <a:buFont typeface="Arial"/>
              <a:buChar char="»"/>
              <a:defRPr sz="1238"/>
            </a:lvl9pPr>
          </a:lstStyle>
          <a:p/>
        </p:txBody>
      </p:sp>
      <p:sp>
        <p:nvSpPr>
          <p:cNvPr id="42" name="Google Shape;42;p7"/>
          <p:cNvSpPr txBox="1"/>
          <p:nvPr>
            <p:ph idx="10" type="dt"/>
          </p:nvPr>
        </p:nvSpPr>
        <p:spPr>
          <a:xfrm>
            <a:off x="1512651" y="34973919"/>
            <a:ext cx="7066439" cy="2667514"/>
          </a:xfrm>
          <a:prstGeom prst="rect">
            <a:avLst/>
          </a:prstGeom>
          <a:noFill/>
          <a:ln>
            <a:noFill/>
          </a:ln>
        </p:spPr>
        <p:txBody>
          <a:bodyPr anchorCtr="0" anchor="t" bIns="208800" lIns="417600" spcFirstLastPara="1" rIns="417600"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10344111" y="34973919"/>
            <a:ext cx="9586992" cy="2667514"/>
          </a:xfrm>
          <a:prstGeom prst="rect">
            <a:avLst/>
          </a:prstGeom>
          <a:noFill/>
          <a:ln>
            <a:noFill/>
          </a:ln>
        </p:spPr>
        <p:txBody>
          <a:bodyPr anchorCtr="0" anchor="t" bIns="208800" lIns="417600" spcFirstLastPara="1" rIns="417600"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21696126" y="34973919"/>
            <a:ext cx="7066439" cy="2667514"/>
          </a:xfrm>
          <a:prstGeom prst="rect">
            <a:avLst/>
          </a:prstGeom>
          <a:noFill/>
          <a:ln>
            <a:noFill/>
          </a:ln>
        </p:spPr>
        <p:txBody>
          <a:bodyPr anchorCtr="0" anchor="t" bIns="208800" lIns="417600" spcFirstLastPara="1" rIns="417600" wrap="square" tIns="208800">
            <a:noAutofit/>
          </a:bodyPr>
          <a:lstStyle>
            <a:lvl1pPr indent="0" lvl="0" marL="0" algn="r">
              <a:spcBef>
                <a:spcPts val="0"/>
              </a:spcBef>
              <a:spcAft>
                <a:spcPts val="0"/>
              </a:spcAft>
              <a:buNone/>
              <a:defRPr sz="5279">
                <a:solidFill>
                  <a:schemeClr val="dk1"/>
                </a:solidFill>
                <a:latin typeface="Arial"/>
                <a:ea typeface="Arial"/>
                <a:cs typeface="Arial"/>
                <a:sym typeface="Arial"/>
              </a:defRPr>
            </a:lvl1pPr>
            <a:lvl2pPr indent="0" lvl="1" marL="0" algn="r">
              <a:spcBef>
                <a:spcPts val="0"/>
              </a:spcBef>
              <a:spcAft>
                <a:spcPts val="0"/>
              </a:spcAft>
              <a:buNone/>
              <a:defRPr sz="5279">
                <a:solidFill>
                  <a:schemeClr val="dk1"/>
                </a:solidFill>
                <a:latin typeface="Arial"/>
                <a:ea typeface="Arial"/>
                <a:cs typeface="Arial"/>
                <a:sym typeface="Arial"/>
              </a:defRPr>
            </a:lvl2pPr>
            <a:lvl3pPr indent="0" lvl="2" marL="0" algn="r">
              <a:spcBef>
                <a:spcPts val="0"/>
              </a:spcBef>
              <a:spcAft>
                <a:spcPts val="0"/>
              </a:spcAft>
              <a:buNone/>
              <a:defRPr sz="5279">
                <a:solidFill>
                  <a:schemeClr val="dk1"/>
                </a:solidFill>
                <a:latin typeface="Arial"/>
                <a:ea typeface="Arial"/>
                <a:cs typeface="Arial"/>
                <a:sym typeface="Arial"/>
              </a:defRPr>
            </a:lvl3pPr>
            <a:lvl4pPr indent="0" lvl="3" marL="0" algn="r">
              <a:spcBef>
                <a:spcPts val="0"/>
              </a:spcBef>
              <a:spcAft>
                <a:spcPts val="0"/>
              </a:spcAft>
              <a:buNone/>
              <a:defRPr sz="5279">
                <a:solidFill>
                  <a:schemeClr val="dk1"/>
                </a:solidFill>
                <a:latin typeface="Arial"/>
                <a:ea typeface="Arial"/>
                <a:cs typeface="Arial"/>
                <a:sym typeface="Arial"/>
              </a:defRPr>
            </a:lvl4pPr>
            <a:lvl5pPr indent="0" lvl="4" marL="0" algn="r">
              <a:spcBef>
                <a:spcPts val="0"/>
              </a:spcBef>
              <a:spcAft>
                <a:spcPts val="0"/>
              </a:spcAft>
              <a:buNone/>
              <a:defRPr sz="5279">
                <a:solidFill>
                  <a:schemeClr val="dk1"/>
                </a:solidFill>
                <a:latin typeface="Arial"/>
                <a:ea typeface="Arial"/>
                <a:cs typeface="Arial"/>
                <a:sym typeface="Arial"/>
              </a:defRPr>
            </a:lvl5pPr>
            <a:lvl6pPr indent="0" lvl="5" marL="0" algn="r">
              <a:spcBef>
                <a:spcPts val="0"/>
              </a:spcBef>
              <a:spcAft>
                <a:spcPts val="0"/>
              </a:spcAft>
              <a:buNone/>
              <a:defRPr sz="5279">
                <a:solidFill>
                  <a:schemeClr val="dk1"/>
                </a:solidFill>
                <a:latin typeface="Arial"/>
                <a:ea typeface="Arial"/>
                <a:cs typeface="Arial"/>
                <a:sym typeface="Arial"/>
              </a:defRPr>
            </a:lvl6pPr>
            <a:lvl7pPr indent="0" lvl="6" marL="0" algn="r">
              <a:spcBef>
                <a:spcPts val="0"/>
              </a:spcBef>
              <a:spcAft>
                <a:spcPts val="0"/>
              </a:spcAft>
              <a:buNone/>
              <a:defRPr sz="5279">
                <a:solidFill>
                  <a:schemeClr val="dk1"/>
                </a:solidFill>
                <a:latin typeface="Arial"/>
                <a:ea typeface="Arial"/>
                <a:cs typeface="Arial"/>
                <a:sym typeface="Arial"/>
              </a:defRPr>
            </a:lvl7pPr>
            <a:lvl8pPr indent="0" lvl="7" marL="0" algn="r">
              <a:spcBef>
                <a:spcPts val="0"/>
              </a:spcBef>
              <a:spcAft>
                <a:spcPts val="0"/>
              </a:spcAft>
              <a:buNone/>
              <a:defRPr sz="5279">
                <a:solidFill>
                  <a:schemeClr val="dk1"/>
                </a:solidFill>
                <a:latin typeface="Arial"/>
                <a:ea typeface="Arial"/>
                <a:cs typeface="Arial"/>
                <a:sym typeface="Arial"/>
              </a:defRPr>
            </a:lvl8pPr>
            <a:lvl9pPr indent="0" lvl="8" marL="0" algn="r">
              <a:spcBef>
                <a:spcPts val="0"/>
              </a:spcBef>
              <a:spcAft>
                <a:spcPts val="0"/>
              </a:spcAft>
              <a:buNone/>
              <a:defRPr sz="5279">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1512651" y="1536708"/>
            <a:ext cx="27249914" cy="6400325"/>
          </a:xfrm>
          <a:prstGeom prst="rect">
            <a:avLst/>
          </a:prstGeom>
          <a:noFill/>
          <a:ln>
            <a:noFill/>
          </a:ln>
        </p:spPr>
        <p:txBody>
          <a:bodyPr anchorCtr="0" anchor="ctr" bIns="208800" lIns="417600" spcFirstLastPara="1" rIns="417600" wrap="square" tIns="208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8"/>
          <p:cNvSpPr txBox="1"/>
          <p:nvPr>
            <p:ph idx="10" type="dt"/>
          </p:nvPr>
        </p:nvSpPr>
        <p:spPr>
          <a:xfrm>
            <a:off x="1512651" y="34973919"/>
            <a:ext cx="7066439" cy="2667514"/>
          </a:xfrm>
          <a:prstGeom prst="rect">
            <a:avLst/>
          </a:prstGeom>
          <a:noFill/>
          <a:ln>
            <a:noFill/>
          </a:ln>
        </p:spPr>
        <p:txBody>
          <a:bodyPr anchorCtr="0" anchor="t" bIns="208800" lIns="417600" spcFirstLastPara="1" rIns="417600"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10344111" y="34973919"/>
            <a:ext cx="9586992" cy="2667514"/>
          </a:xfrm>
          <a:prstGeom prst="rect">
            <a:avLst/>
          </a:prstGeom>
          <a:noFill/>
          <a:ln>
            <a:noFill/>
          </a:ln>
        </p:spPr>
        <p:txBody>
          <a:bodyPr anchorCtr="0" anchor="t" bIns="208800" lIns="417600" spcFirstLastPara="1" rIns="417600"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21696126" y="34973919"/>
            <a:ext cx="7066439" cy="2667514"/>
          </a:xfrm>
          <a:prstGeom prst="rect">
            <a:avLst/>
          </a:prstGeom>
          <a:noFill/>
          <a:ln>
            <a:noFill/>
          </a:ln>
        </p:spPr>
        <p:txBody>
          <a:bodyPr anchorCtr="0" anchor="t" bIns="208800" lIns="417600" spcFirstLastPara="1" rIns="417600" wrap="square" tIns="208800">
            <a:noAutofit/>
          </a:bodyPr>
          <a:lstStyle>
            <a:lvl1pPr indent="0" lvl="0" marL="0" algn="r">
              <a:spcBef>
                <a:spcPts val="0"/>
              </a:spcBef>
              <a:spcAft>
                <a:spcPts val="0"/>
              </a:spcAft>
              <a:buNone/>
              <a:defRPr sz="5279">
                <a:solidFill>
                  <a:schemeClr val="dk1"/>
                </a:solidFill>
                <a:latin typeface="Arial"/>
                <a:ea typeface="Arial"/>
                <a:cs typeface="Arial"/>
                <a:sym typeface="Arial"/>
              </a:defRPr>
            </a:lvl1pPr>
            <a:lvl2pPr indent="0" lvl="1" marL="0" algn="r">
              <a:spcBef>
                <a:spcPts val="0"/>
              </a:spcBef>
              <a:spcAft>
                <a:spcPts val="0"/>
              </a:spcAft>
              <a:buNone/>
              <a:defRPr sz="5279">
                <a:solidFill>
                  <a:schemeClr val="dk1"/>
                </a:solidFill>
                <a:latin typeface="Arial"/>
                <a:ea typeface="Arial"/>
                <a:cs typeface="Arial"/>
                <a:sym typeface="Arial"/>
              </a:defRPr>
            </a:lvl2pPr>
            <a:lvl3pPr indent="0" lvl="2" marL="0" algn="r">
              <a:spcBef>
                <a:spcPts val="0"/>
              </a:spcBef>
              <a:spcAft>
                <a:spcPts val="0"/>
              </a:spcAft>
              <a:buNone/>
              <a:defRPr sz="5279">
                <a:solidFill>
                  <a:schemeClr val="dk1"/>
                </a:solidFill>
                <a:latin typeface="Arial"/>
                <a:ea typeface="Arial"/>
                <a:cs typeface="Arial"/>
                <a:sym typeface="Arial"/>
              </a:defRPr>
            </a:lvl3pPr>
            <a:lvl4pPr indent="0" lvl="3" marL="0" algn="r">
              <a:spcBef>
                <a:spcPts val="0"/>
              </a:spcBef>
              <a:spcAft>
                <a:spcPts val="0"/>
              </a:spcAft>
              <a:buNone/>
              <a:defRPr sz="5279">
                <a:solidFill>
                  <a:schemeClr val="dk1"/>
                </a:solidFill>
                <a:latin typeface="Arial"/>
                <a:ea typeface="Arial"/>
                <a:cs typeface="Arial"/>
                <a:sym typeface="Arial"/>
              </a:defRPr>
            </a:lvl4pPr>
            <a:lvl5pPr indent="0" lvl="4" marL="0" algn="r">
              <a:spcBef>
                <a:spcPts val="0"/>
              </a:spcBef>
              <a:spcAft>
                <a:spcPts val="0"/>
              </a:spcAft>
              <a:buNone/>
              <a:defRPr sz="5279">
                <a:solidFill>
                  <a:schemeClr val="dk1"/>
                </a:solidFill>
                <a:latin typeface="Arial"/>
                <a:ea typeface="Arial"/>
                <a:cs typeface="Arial"/>
                <a:sym typeface="Arial"/>
              </a:defRPr>
            </a:lvl5pPr>
            <a:lvl6pPr indent="0" lvl="5" marL="0" algn="r">
              <a:spcBef>
                <a:spcPts val="0"/>
              </a:spcBef>
              <a:spcAft>
                <a:spcPts val="0"/>
              </a:spcAft>
              <a:buNone/>
              <a:defRPr sz="5279">
                <a:solidFill>
                  <a:schemeClr val="dk1"/>
                </a:solidFill>
                <a:latin typeface="Arial"/>
                <a:ea typeface="Arial"/>
                <a:cs typeface="Arial"/>
                <a:sym typeface="Arial"/>
              </a:defRPr>
            </a:lvl6pPr>
            <a:lvl7pPr indent="0" lvl="6" marL="0" algn="r">
              <a:spcBef>
                <a:spcPts val="0"/>
              </a:spcBef>
              <a:spcAft>
                <a:spcPts val="0"/>
              </a:spcAft>
              <a:buNone/>
              <a:defRPr sz="5279">
                <a:solidFill>
                  <a:schemeClr val="dk1"/>
                </a:solidFill>
                <a:latin typeface="Arial"/>
                <a:ea typeface="Arial"/>
                <a:cs typeface="Arial"/>
                <a:sym typeface="Arial"/>
              </a:defRPr>
            </a:lvl7pPr>
            <a:lvl8pPr indent="0" lvl="7" marL="0" algn="r">
              <a:spcBef>
                <a:spcPts val="0"/>
              </a:spcBef>
              <a:spcAft>
                <a:spcPts val="0"/>
              </a:spcAft>
              <a:buNone/>
              <a:defRPr sz="5279">
                <a:solidFill>
                  <a:schemeClr val="dk1"/>
                </a:solidFill>
                <a:latin typeface="Arial"/>
                <a:ea typeface="Arial"/>
                <a:cs typeface="Arial"/>
                <a:sym typeface="Arial"/>
              </a:defRPr>
            </a:lvl8pPr>
            <a:lvl9pPr indent="0" lvl="8" marL="0" algn="r">
              <a:spcBef>
                <a:spcPts val="0"/>
              </a:spcBef>
              <a:spcAft>
                <a:spcPts val="0"/>
              </a:spcAft>
              <a:buNone/>
              <a:defRPr sz="5279">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1512651" y="34973919"/>
            <a:ext cx="7066439" cy="2667514"/>
          </a:xfrm>
          <a:prstGeom prst="rect">
            <a:avLst/>
          </a:prstGeom>
          <a:noFill/>
          <a:ln>
            <a:noFill/>
          </a:ln>
        </p:spPr>
        <p:txBody>
          <a:bodyPr anchorCtr="0" anchor="t" bIns="208800" lIns="417600" spcFirstLastPara="1" rIns="417600"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10344111" y="34973919"/>
            <a:ext cx="9586992" cy="2667514"/>
          </a:xfrm>
          <a:prstGeom prst="rect">
            <a:avLst/>
          </a:prstGeom>
          <a:noFill/>
          <a:ln>
            <a:noFill/>
          </a:ln>
        </p:spPr>
        <p:txBody>
          <a:bodyPr anchorCtr="0" anchor="t" bIns="208800" lIns="417600" spcFirstLastPara="1" rIns="417600"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21696126" y="34973919"/>
            <a:ext cx="7066439" cy="2667514"/>
          </a:xfrm>
          <a:prstGeom prst="rect">
            <a:avLst/>
          </a:prstGeom>
          <a:noFill/>
          <a:ln>
            <a:noFill/>
          </a:ln>
        </p:spPr>
        <p:txBody>
          <a:bodyPr anchorCtr="0" anchor="t" bIns="208800" lIns="417600" spcFirstLastPara="1" rIns="417600" wrap="square" tIns="208800">
            <a:noAutofit/>
          </a:bodyPr>
          <a:lstStyle>
            <a:lvl1pPr indent="0" lvl="0" marL="0" algn="r">
              <a:spcBef>
                <a:spcPts val="0"/>
              </a:spcBef>
              <a:spcAft>
                <a:spcPts val="0"/>
              </a:spcAft>
              <a:buNone/>
              <a:defRPr sz="5279">
                <a:solidFill>
                  <a:schemeClr val="dk1"/>
                </a:solidFill>
                <a:latin typeface="Arial"/>
                <a:ea typeface="Arial"/>
                <a:cs typeface="Arial"/>
                <a:sym typeface="Arial"/>
              </a:defRPr>
            </a:lvl1pPr>
            <a:lvl2pPr indent="0" lvl="1" marL="0" algn="r">
              <a:spcBef>
                <a:spcPts val="0"/>
              </a:spcBef>
              <a:spcAft>
                <a:spcPts val="0"/>
              </a:spcAft>
              <a:buNone/>
              <a:defRPr sz="5279">
                <a:solidFill>
                  <a:schemeClr val="dk1"/>
                </a:solidFill>
                <a:latin typeface="Arial"/>
                <a:ea typeface="Arial"/>
                <a:cs typeface="Arial"/>
                <a:sym typeface="Arial"/>
              </a:defRPr>
            </a:lvl2pPr>
            <a:lvl3pPr indent="0" lvl="2" marL="0" algn="r">
              <a:spcBef>
                <a:spcPts val="0"/>
              </a:spcBef>
              <a:spcAft>
                <a:spcPts val="0"/>
              </a:spcAft>
              <a:buNone/>
              <a:defRPr sz="5279">
                <a:solidFill>
                  <a:schemeClr val="dk1"/>
                </a:solidFill>
                <a:latin typeface="Arial"/>
                <a:ea typeface="Arial"/>
                <a:cs typeface="Arial"/>
                <a:sym typeface="Arial"/>
              </a:defRPr>
            </a:lvl3pPr>
            <a:lvl4pPr indent="0" lvl="3" marL="0" algn="r">
              <a:spcBef>
                <a:spcPts val="0"/>
              </a:spcBef>
              <a:spcAft>
                <a:spcPts val="0"/>
              </a:spcAft>
              <a:buNone/>
              <a:defRPr sz="5279">
                <a:solidFill>
                  <a:schemeClr val="dk1"/>
                </a:solidFill>
                <a:latin typeface="Arial"/>
                <a:ea typeface="Arial"/>
                <a:cs typeface="Arial"/>
                <a:sym typeface="Arial"/>
              </a:defRPr>
            </a:lvl4pPr>
            <a:lvl5pPr indent="0" lvl="4" marL="0" algn="r">
              <a:spcBef>
                <a:spcPts val="0"/>
              </a:spcBef>
              <a:spcAft>
                <a:spcPts val="0"/>
              </a:spcAft>
              <a:buNone/>
              <a:defRPr sz="5279">
                <a:solidFill>
                  <a:schemeClr val="dk1"/>
                </a:solidFill>
                <a:latin typeface="Arial"/>
                <a:ea typeface="Arial"/>
                <a:cs typeface="Arial"/>
                <a:sym typeface="Arial"/>
              </a:defRPr>
            </a:lvl5pPr>
            <a:lvl6pPr indent="0" lvl="5" marL="0" algn="r">
              <a:spcBef>
                <a:spcPts val="0"/>
              </a:spcBef>
              <a:spcAft>
                <a:spcPts val="0"/>
              </a:spcAft>
              <a:buNone/>
              <a:defRPr sz="5279">
                <a:solidFill>
                  <a:schemeClr val="dk1"/>
                </a:solidFill>
                <a:latin typeface="Arial"/>
                <a:ea typeface="Arial"/>
                <a:cs typeface="Arial"/>
                <a:sym typeface="Arial"/>
              </a:defRPr>
            </a:lvl6pPr>
            <a:lvl7pPr indent="0" lvl="6" marL="0" algn="r">
              <a:spcBef>
                <a:spcPts val="0"/>
              </a:spcBef>
              <a:spcAft>
                <a:spcPts val="0"/>
              </a:spcAft>
              <a:buNone/>
              <a:defRPr sz="5279">
                <a:solidFill>
                  <a:schemeClr val="dk1"/>
                </a:solidFill>
                <a:latin typeface="Arial"/>
                <a:ea typeface="Arial"/>
                <a:cs typeface="Arial"/>
                <a:sym typeface="Arial"/>
              </a:defRPr>
            </a:lvl7pPr>
            <a:lvl8pPr indent="0" lvl="7" marL="0" algn="r">
              <a:spcBef>
                <a:spcPts val="0"/>
              </a:spcBef>
              <a:spcAft>
                <a:spcPts val="0"/>
              </a:spcAft>
              <a:buNone/>
              <a:defRPr sz="5279">
                <a:solidFill>
                  <a:schemeClr val="dk1"/>
                </a:solidFill>
                <a:latin typeface="Arial"/>
                <a:ea typeface="Arial"/>
                <a:cs typeface="Arial"/>
                <a:sym typeface="Arial"/>
              </a:defRPr>
            </a:lvl8pPr>
            <a:lvl9pPr indent="0" lvl="8" marL="0" algn="r">
              <a:spcBef>
                <a:spcPts val="0"/>
              </a:spcBef>
              <a:spcAft>
                <a:spcPts val="0"/>
              </a:spcAft>
              <a:buNone/>
              <a:defRPr sz="5279">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1513323" y="1528765"/>
            <a:ext cx="9960334" cy="6507163"/>
          </a:xfrm>
          <a:prstGeom prst="rect">
            <a:avLst/>
          </a:prstGeom>
          <a:noFill/>
          <a:ln>
            <a:noFill/>
          </a:ln>
        </p:spPr>
        <p:txBody>
          <a:bodyPr anchorCtr="0" anchor="b" bIns="208800" lIns="417600" spcFirstLastPara="1" rIns="417600" wrap="square" tIns="208800">
            <a:noAutofit/>
          </a:bodyPr>
          <a:lstStyle>
            <a:lvl1pPr lvl="0" algn="l">
              <a:spcBef>
                <a:spcPts val="0"/>
              </a:spcBef>
              <a:spcAft>
                <a:spcPts val="0"/>
              </a:spcAft>
              <a:buSzPts val="1400"/>
              <a:buNone/>
              <a:defRPr b="1" sz="1485"/>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10"/>
          <p:cNvSpPr txBox="1"/>
          <p:nvPr>
            <p:ph idx="1" type="body"/>
          </p:nvPr>
        </p:nvSpPr>
        <p:spPr>
          <a:xfrm>
            <a:off x="11837207" y="1528764"/>
            <a:ext cx="16924686" cy="32777112"/>
          </a:xfrm>
          <a:prstGeom prst="rect">
            <a:avLst/>
          </a:prstGeom>
          <a:noFill/>
          <a:ln>
            <a:noFill/>
          </a:ln>
        </p:spPr>
        <p:txBody>
          <a:bodyPr anchorCtr="0" anchor="t" bIns="208800" lIns="417600" spcFirstLastPara="1" rIns="417600" wrap="square" tIns="208800">
            <a:noAutofit/>
          </a:bodyPr>
          <a:lstStyle>
            <a:lvl1pPr indent="-375285" lvl="0" marL="457200" algn="l">
              <a:spcBef>
                <a:spcPts val="462"/>
              </a:spcBef>
              <a:spcAft>
                <a:spcPts val="0"/>
              </a:spcAft>
              <a:buClr>
                <a:schemeClr val="dk1"/>
              </a:buClr>
              <a:buSzPts val="2310"/>
              <a:buFont typeface="Arial"/>
              <a:buChar char="•"/>
              <a:defRPr sz="2310"/>
            </a:lvl1pPr>
            <a:lvl2pPr indent="-359537" lvl="1" marL="914400" algn="l">
              <a:spcBef>
                <a:spcPts val="412"/>
              </a:spcBef>
              <a:spcAft>
                <a:spcPts val="0"/>
              </a:spcAft>
              <a:buClr>
                <a:schemeClr val="dk1"/>
              </a:buClr>
              <a:buSzPts val="2062"/>
              <a:buFont typeface="Arial"/>
              <a:buChar char="–"/>
              <a:defRPr sz="2062"/>
            </a:lvl2pPr>
            <a:lvl3pPr indent="-338582" lvl="2" marL="1371600" algn="l">
              <a:spcBef>
                <a:spcPts val="346"/>
              </a:spcBef>
              <a:spcAft>
                <a:spcPts val="0"/>
              </a:spcAft>
              <a:buClr>
                <a:schemeClr val="dk1"/>
              </a:buClr>
              <a:buSzPts val="1732"/>
              <a:buFont typeface="Arial"/>
              <a:buChar char="•"/>
              <a:defRPr sz="1732"/>
            </a:lvl3pPr>
            <a:lvl4pPr indent="-322897" lvl="3" marL="1828800" algn="l">
              <a:spcBef>
                <a:spcPts val="297"/>
              </a:spcBef>
              <a:spcAft>
                <a:spcPts val="0"/>
              </a:spcAft>
              <a:buClr>
                <a:schemeClr val="dk1"/>
              </a:buClr>
              <a:buSzPts val="1485"/>
              <a:buFont typeface="Arial"/>
              <a:buChar char="–"/>
              <a:defRPr sz="1485"/>
            </a:lvl4pPr>
            <a:lvl5pPr indent="-322897" lvl="4" marL="2286000" algn="l">
              <a:spcBef>
                <a:spcPts val="297"/>
              </a:spcBef>
              <a:spcAft>
                <a:spcPts val="0"/>
              </a:spcAft>
              <a:buClr>
                <a:schemeClr val="dk1"/>
              </a:buClr>
              <a:buSzPts val="1485"/>
              <a:buFont typeface="Arial"/>
              <a:buChar char="»"/>
              <a:defRPr sz="1485"/>
            </a:lvl5pPr>
            <a:lvl6pPr indent="-322897" lvl="5" marL="2743200" algn="l">
              <a:spcBef>
                <a:spcPts val="297"/>
              </a:spcBef>
              <a:spcAft>
                <a:spcPts val="0"/>
              </a:spcAft>
              <a:buClr>
                <a:schemeClr val="dk1"/>
              </a:buClr>
              <a:buSzPts val="1485"/>
              <a:buFont typeface="Arial"/>
              <a:buChar char="»"/>
              <a:defRPr sz="1485"/>
            </a:lvl6pPr>
            <a:lvl7pPr indent="-322897" lvl="6" marL="3200400" algn="l">
              <a:spcBef>
                <a:spcPts val="297"/>
              </a:spcBef>
              <a:spcAft>
                <a:spcPts val="0"/>
              </a:spcAft>
              <a:buClr>
                <a:schemeClr val="dk1"/>
              </a:buClr>
              <a:buSzPts val="1485"/>
              <a:buFont typeface="Arial"/>
              <a:buChar char="»"/>
              <a:defRPr sz="1485"/>
            </a:lvl7pPr>
            <a:lvl8pPr indent="-322897" lvl="7" marL="3657600" algn="l">
              <a:spcBef>
                <a:spcPts val="297"/>
              </a:spcBef>
              <a:spcAft>
                <a:spcPts val="0"/>
              </a:spcAft>
              <a:buClr>
                <a:schemeClr val="dk1"/>
              </a:buClr>
              <a:buSzPts val="1485"/>
              <a:buFont typeface="Arial"/>
              <a:buChar char="»"/>
              <a:defRPr sz="1485"/>
            </a:lvl8pPr>
            <a:lvl9pPr indent="-322897" lvl="8" marL="4114800" algn="l">
              <a:spcBef>
                <a:spcPts val="297"/>
              </a:spcBef>
              <a:spcAft>
                <a:spcPts val="0"/>
              </a:spcAft>
              <a:buClr>
                <a:schemeClr val="dk1"/>
              </a:buClr>
              <a:buSzPts val="1485"/>
              <a:buFont typeface="Arial"/>
              <a:buChar char="»"/>
              <a:defRPr sz="1485"/>
            </a:lvl9pPr>
          </a:lstStyle>
          <a:p/>
        </p:txBody>
      </p:sp>
      <p:sp>
        <p:nvSpPr>
          <p:cNvPr id="57" name="Google Shape;57;p10"/>
          <p:cNvSpPr txBox="1"/>
          <p:nvPr>
            <p:ph idx="2" type="body"/>
          </p:nvPr>
        </p:nvSpPr>
        <p:spPr>
          <a:xfrm>
            <a:off x="1513323" y="8035925"/>
            <a:ext cx="9960334" cy="26269950"/>
          </a:xfrm>
          <a:prstGeom prst="rect">
            <a:avLst/>
          </a:prstGeom>
          <a:noFill/>
          <a:ln>
            <a:noFill/>
          </a:ln>
        </p:spPr>
        <p:txBody>
          <a:bodyPr anchorCtr="0" anchor="t" bIns="208800" lIns="417600" spcFirstLastPara="1" rIns="417600" wrap="square" tIns="208800">
            <a:noAutofit/>
          </a:bodyPr>
          <a:lstStyle>
            <a:lvl1pPr indent="-228600" lvl="0" marL="457200" algn="l">
              <a:spcBef>
                <a:spcPts val="198"/>
              </a:spcBef>
              <a:spcAft>
                <a:spcPts val="0"/>
              </a:spcAft>
              <a:buClr>
                <a:schemeClr val="dk1"/>
              </a:buClr>
              <a:buSzPts val="990"/>
              <a:buFont typeface="Arial"/>
              <a:buNone/>
              <a:defRPr sz="989"/>
            </a:lvl1pPr>
            <a:lvl2pPr indent="-228600" lvl="1" marL="914400" algn="l">
              <a:spcBef>
                <a:spcPts val="165"/>
              </a:spcBef>
              <a:spcAft>
                <a:spcPts val="0"/>
              </a:spcAft>
              <a:buClr>
                <a:schemeClr val="dk1"/>
              </a:buClr>
              <a:buSzPts val="825"/>
              <a:buFont typeface="Arial"/>
              <a:buNone/>
              <a:defRPr sz="825"/>
            </a:lvl2pPr>
            <a:lvl3pPr indent="-228600" lvl="2" marL="1371600" algn="l">
              <a:spcBef>
                <a:spcPts val="148"/>
              </a:spcBef>
              <a:spcAft>
                <a:spcPts val="0"/>
              </a:spcAft>
              <a:buClr>
                <a:schemeClr val="dk1"/>
              </a:buClr>
              <a:buSzPts val="742"/>
              <a:buFont typeface="Arial"/>
              <a:buNone/>
              <a:defRPr sz="742"/>
            </a:lvl3pPr>
            <a:lvl4pPr indent="-228600" lvl="3" marL="1828800" algn="l">
              <a:spcBef>
                <a:spcPts val="132"/>
              </a:spcBef>
              <a:spcAft>
                <a:spcPts val="0"/>
              </a:spcAft>
              <a:buClr>
                <a:schemeClr val="dk1"/>
              </a:buClr>
              <a:buSzPts val="660"/>
              <a:buFont typeface="Arial"/>
              <a:buNone/>
              <a:defRPr sz="660"/>
            </a:lvl4pPr>
            <a:lvl5pPr indent="-228600" lvl="4" marL="2286000" algn="l">
              <a:spcBef>
                <a:spcPts val="132"/>
              </a:spcBef>
              <a:spcAft>
                <a:spcPts val="0"/>
              </a:spcAft>
              <a:buClr>
                <a:schemeClr val="dk1"/>
              </a:buClr>
              <a:buSzPts val="660"/>
              <a:buFont typeface="Arial"/>
              <a:buNone/>
              <a:defRPr sz="660"/>
            </a:lvl5pPr>
            <a:lvl6pPr indent="-228600" lvl="5" marL="2743200" algn="l">
              <a:spcBef>
                <a:spcPts val="132"/>
              </a:spcBef>
              <a:spcAft>
                <a:spcPts val="0"/>
              </a:spcAft>
              <a:buClr>
                <a:schemeClr val="dk1"/>
              </a:buClr>
              <a:buSzPts val="660"/>
              <a:buFont typeface="Arial"/>
              <a:buNone/>
              <a:defRPr sz="660"/>
            </a:lvl6pPr>
            <a:lvl7pPr indent="-228600" lvl="6" marL="3200400" algn="l">
              <a:spcBef>
                <a:spcPts val="132"/>
              </a:spcBef>
              <a:spcAft>
                <a:spcPts val="0"/>
              </a:spcAft>
              <a:buClr>
                <a:schemeClr val="dk1"/>
              </a:buClr>
              <a:buSzPts val="660"/>
              <a:buFont typeface="Arial"/>
              <a:buNone/>
              <a:defRPr sz="660"/>
            </a:lvl7pPr>
            <a:lvl8pPr indent="-228600" lvl="7" marL="3657600" algn="l">
              <a:spcBef>
                <a:spcPts val="132"/>
              </a:spcBef>
              <a:spcAft>
                <a:spcPts val="0"/>
              </a:spcAft>
              <a:buClr>
                <a:schemeClr val="dk1"/>
              </a:buClr>
              <a:buSzPts val="660"/>
              <a:buFont typeface="Arial"/>
              <a:buNone/>
              <a:defRPr sz="660"/>
            </a:lvl8pPr>
            <a:lvl9pPr indent="-228600" lvl="8" marL="4114800" algn="l">
              <a:spcBef>
                <a:spcPts val="132"/>
              </a:spcBef>
              <a:spcAft>
                <a:spcPts val="0"/>
              </a:spcAft>
              <a:buClr>
                <a:schemeClr val="dk1"/>
              </a:buClr>
              <a:buSzPts val="660"/>
              <a:buFont typeface="Arial"/>
              <a:buNone/>
              <a:defRPr sz="660"/>
            </a:lvl9pPr>
          </a:lstStyle>
          <a:p/>
        </p:txBody>
      </p:sp>
      <p:sp>
        <p:nvSpPr>
          <p:cNvPr id="58" name="Google Shape;58;p10"/>
          <p:cNvSpPr txBox="1"/>
          <p:nvPr>
            <p:ph idx="10" type="dt"/>
          </p:nvPr>
        </p:nvSpPr>
        <p:spPr>
          <a:xfrm>
            <a:off x="1512651" y="34973919"/>
            <a:ext cx="7066439" cy="2667514"/>
          </a:xfrm>
          <a:prstGeom prst="rect">
            <a:avLst/>
          </a:prstGeom>
          <a:noFill/>
          <a:ln>
            <a:noFill/>
          </a:ln>
        </p:spPr>
        <p:txBody>
          <a:bodyPr anchorCtr="0" anchor="t" bIns="208800" lIns="417600" spcFirstLastPara="1" rIns="417600"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10344111" y="34973919"/>
            <a:ext cx="9586992" cy="2667514"/>
          </a:xfrm>
          <a:prstGeom prst="rect">
            <a:avLst/>
          </a:prstGeom>
          <a:noFill/>
          <a:ln>
            <a:noFill/>
          </a:ln>
        </p:spPr>
        <p:txBody>
          <a:bodyPr anchorCtr="0" anchor="t" bIns="208800" lIns="417600" spcFirstLastPara="1" rIns="417600"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21696126" y="34973919"/>
            <a:ext cx="7066439" cy="2667514"/>
          </a:xfrm>
          <a:prstGeom prst="rect">
            <a:avLst/>
          </a:prstGeom>
          <a:noFill/>
          <a:ln>
            <a:noFill/>
          </a:ln>
        </p:spPr>
        <p:txBody>
          <a:bodyPr anchorCtr="0" anchor="t" bIns="208800" lIns="417600" spcFirstLastPara="1" rIns="417600" wrap="square" tIns="208800">
            <a:noAutofit/>
          </a:bodyPr>
          <a:lstStyle>
            <a:lvl1pPr indent="0" lvl="0" marL="0" algn="r">
              <a:spcBef>
                <a:spcPts val="0"/>
              </a:spcBef>
              <a:spcAft>
                <a:spcPts val="0"/>
              </a:spcAft>
              <a:buNone/>
              <a:defRPr sz="5279">
                <a:solidFill>
                  <a:schemeClr val="dk1"/>
                </a:solidFill>
                <a:latin typeface="Arial"/>
                <a:ea typeface="Arial"/>
                <a:cs typeface="Arial"/>
                <a:sym typeface="Arial"/>
              </a:defRPr>
            </a:lvl1pPr>
            <a:lvl2pPr indent="0" lvl="1" marL="0" algn="r">
              <a:spcBef>
                <a:spcPts val="0"/>
              </a:spcBef>
              <a:spcAft>
                <a:spcPts val="0"/>
              </a:spcAft>
              <a:buNone/>
              <a:defRPr sz="5279">
                <a:solidFill>
                  <a:schemeClr val="dk1"/>
                </a:solidFill>
                <a:latin typeface="Arial"/>
                <a:ea typeface="Arial"/>
                <a:cs typeface="Arial"/>
                <a:sym typeface="Arial"/>
              </a:defRPr>
            </a:lvl2pPr>
            <a:lvl3pPr indent="0" lvl="2" marL="0" algn="r">
              <a:spcBef>
                <a:spcPts val="0"/>
              </a:spcBef>
              <a:spcAft>
                <a:spcPts val="0"/>
              </a:spcAft>
              <a:buNone/>
              <a:defRPr sz="5279">
                <a:solidFill>
                  <a:schemeClr val="dk1"/>
                </a:solidFill>
                <a:latin typeface="Arial"/>
                <a:ea typeface="Arial"/>
                <a:cs typeface="Arial"/>
                <a:sym typeface="Arial"/>
              </a:defRPr>
            </a:lvl3pPr>
            <a:lvl4pPr indent="0" lvl="3" marL="0" algn="r">
              <a:spcBef>
                <a:spcPts val="0"/>
              </a:spcBef>
              <a:spcAft>
                <a:spcPts val="0"/>
              </a:spcAft>
              <a:buNone/>
              <a:defRPr sz="5279">
                <a:solidFill>
                  <a:schemeClr val="dk1"/>
                </a:solidFill>
                <a:latin typeface="Arial"/>
                <a:ea typeface="Arial"/>
                <a:cs typeface="Arial"/>
                <a:sym typeface="Arial"/>
              </a:defRPr>
            </a:lvl4pPr>
            <a:lvl5pPr indent="0" lvl="4" marL="0" algn="r">
              <a:spcBef>
                <a:spcPts val="0"/>
              </a:spcBef>
              <a:spcAft>
                <a:spcPts val="0"/>
              </a:spcAft>
              <a:buNone/>
              <a:defRPr sz="5279">
                <a:solidFill>
                  <a:schemeClr val="dk1"/>
                </a:solidFill>
                <a:latin typeface="Arial"/>
                <a:ea typeface="Arial"/>
                <a:cs typeface="Arial"/>
                <a:sym typeface="Arial"/>
              </a:defRPr>
            </a:lvl5pPr>
            <a:lvl6pPr indent="0" lvl="5" marL="0" algn="r">
              <a:spcBef>
                <a:spcPts val="0"/>
              </a:spcBef>
              <a:spcAft>
                <a:spcPts val="0"/>
              </a:spcAft>
              <a:buNone/>
              <a:defRPr sz="5279">
                <a:solidFill>
                  <a:schemeClr val="dk1"/>
                </a:solidFill>
                <a:latin typeface="Arial"/>
                <a:ea typeface="Arial"/>
                <a:cs typeface="Arial"/>
                <a:sym typeface="Arial"/>
              </a:defRPr>
            </a:lvl6pPr>
            <a:lvl7pPr indent="0" lvl="6" marL="0" algn="r">
              <a:spcBef>
                <a:spcPts val="0"/>
              </a:spcBef>
              <a:spcAft>
                <a:spcPts val="0"/>
              </a:spcAft>
              <a:buNone/>
              <a:defRPr sz="5279">
                <a:solidFill>
                  <a:schemeClr val="dk1"/>
                </a:solidFill>
                <a:latin typeface="Arial"/>
                <a:ea typeface="Arial"/>
                <a:cs typeface="Arial"/>
                <a:sym typeface="Arial"/>
              </a:defRPr>
            </a:lvl7pPr>
            <a:lvl8pPr indent="0" lvl="7" marL="0" algn="r">
              <a:spcBef>
                <a:spcPts val="0"/>
              </a:spcBef>
              <a:spcAft>
                <a:spcPts val="0"/>
              </a:spcAft>
              <a:buNone/>
              <a:defRPr sz="5279">
                <a:solidFill>
                  <a:schemeClr val="dk1"/>
                </a:solidFill>
                <a:latin typeface="Arial"/>
                <a:ea typeface="Arial"/>
                <a:cs typeface="Arial"/>
                <a:sym typeface="Arial"/>
              </a:defRPr>
            </a:lvl8pPr>
            <a:lvl9pPr indent="0" lvl="8" marL="0" algn="r">
              <a:spcBef>
                <a:spcPts val="0"/>
              </a:spcBef>
              <a:spcAft>
                <a:spcPts val="0"/>
              </a:spcAft>
              <a:buNone/>
              <a:defRPr sz="5279">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5933934" y="26882727"/>
            <a:ext cx="18165347" cy="3175000"/>
          </a:xfrm>
          <a:prstGeom prst="rect">
            <a:avLst/>
          </a:prstGeom>
          <a:noFill/>
          <a:ln>
            <a:noFill/>
          </a:ln>
        </p:spPr>
        <p:txBody>
          <a:bodyPr anchorCtr="0" anchor="b" bIns="208800" lIns="417600" spcFirstLastPara="1" rIns="417600" wrap="square" tIns="208800">
            <a:noAutofit/>
          </a:bodyPr>
          <a:lstStyle>
            <a:lvl1pPr lvl="0" algn="l">
              <a:spcBef>
                <a:spcPts val="0"/>
              </a:spcBef>
              <a:spcAft>
                <a:spcPts val="0"/>
              </a:spcAft>
              <a:buSzPts val="1400"/>
              <a:buNone/>
              <a:defRPr b="1" sz="1485"/>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11"/>
          <p:cNvSpPr/>
          <p:nvPr>
            <p:ph idx="2" type="pic"/>
          </p:nvPr>
        </p:nvSpPr>
        <p:spPr>
          <a:xfrm>
            <a:off x="5933934" y="3432179"/>
            <a:ext cx="18165347" cy="23042563"/>
          </a:xfrm>
          <a:prstGeom prst="rect">
            <a:avLst/>
          </a:prstGeom>
          <a:noFill/>
          <a:ln>
            <a:noFill/>
          </a:ln>
        </p:spPr>
      </p:sp>
      <p:sp>
        <p:nvSpPr>
          <p:cNvPr id="64" name="Google Shape;64;p11"/>
          <p:cNvSpPr txBox="1"/>
          <p:nvPr>
            <p:ph idx="1" type="body"/>
          </p:nvPr>
        </p:nvSpPr>
        <p:spPr>
          <a:xfrm>
            <a:off x="5933934" y="30057729"/>
            <a:ext cx="18165347" cy="4506913"/>
          </a:xfrm>
          <a:prstGeom prst="rect">
            <a:avLst/>
          </a:prstGeom>
          <a:noFill/>
          <a:ln>
            <a:noFill/>
          </a:ln>
        </p:spPr>
        <p:txBody>
          <a:bodyPr anchorCtr="0" anchor="t" bIns="208800" lIns="417600" spcFirstLastPara="1" rIns="417600" wrap="square" tIns="208800">
            <a:noAutofit/>
          </a:bodyPr>
          <a:lstStyle>
            <a:lvl1pPr indent="-228600" lvl="0" marL="457200" algn="l">
              <a:spcBef>
                <a:spcPts val="198"/>
              </a:spcBef>
              <a:spcAft>
                <a:spcPts val="0"/>
              </a:spcAft>
              <a:buClr>
                <a:schemeClr val="dk1"/>
              </a:buClr>
              <a:buSzPts val="990"/>
              <a:buFont typeface="Arial"/>
              <a:buNone/>
              <a:defRPr sz="989"/>
            </a:lvl1pPr>
            <a:lvl2pPr indent="-228600" lvl="1" marL="914400" algn="l">
              <a:spcBef>
                <a:spcPts val="165"/>
              </a:spcBef>
              <a:spcAft>
                <a:spcPts val="0"/>
              </a:spcAft>
              <a:buClr>
                <a:schemeClr val="dk1"/>
              </a:buClr>
              <a:buSzPts val="825"/>
              <a:buFont typeface="Arial"/>
              <a:buNone/>
              <a:defRPr sz="825"/>
            </a:lvl2pPr>
            <a:lvl3pPr indent="-228600" lvl="2" marL="1371600" algn="l">
              <a:spcBef>
                <a:spcPts val="148"/>
              </a:spcBef>
              <a:spcAft>
                <a:spcPts val="0"/>
              </a:spcAft>
              <a:buClr>
                <a:schemeClr val="dk1"/>
              </a:buClr>
              <a:buSzPts val="742"/>
              <a:buFont typeface="Arial"/>
              <a:buNone/>
              <a:defRPr sz="742"/>
            </a:lvl3pPr>
            <a:lvl4pPr indent="-228600" lvl="3" marL="1828800" algn="l">
              <a:spcBef>
                <a:spcPts val="132"/>
              </a:spcBef>
              <a:spcAft>
                <a:spcPts val="0"/>
              </a:spcAft>
              <a:buClr>
                <a:schemeClr val="dk1"/>
              </a:buClr>
              <a:buSzPts val="660"/>
              <a:buFont typeface="Arial"/>
              <a:buNone/>
              <a:defRPr sz="660"/>
            </a:lvl4pPr>
            <a:lvl5pPr indent="-228600" lvl="4" marL="2286000" algn="l">
              <a:spcBef>
                <a:spcPts val="132"/>
              </a:spcBef>
              <a:spcAft>
                <a:spcPts val="0"/>
              </a:spcAft>
              <a:buClr>
                <a:schemeClr val="dk1"/>
              </a:buClr>
              <a:buSzPts val="660"/>
              <a:buFont typeface="Arial"/>
              <a:buNone/>
              <a:defRPr sz="660"/>
            </a:lvl5pPr>
            <a:lvl6pPr indent="-228600" lvl="5" marL="2743200" algn="l">
              <a:spcBef>
                <a:spcPts val="132"/>
              </a:spcBef>
              <a:spcAft>
                <a:spcPts val="0"/>
              </a:spcAft>
              <a:buClr>
                <a:schemeClr val="dk1"/>
              </a:buClr>
              <a:buSzPts val="660"/>
              <a:buFont typeface="Arial"/>
              <a:buNone/>
              <a:defRPr sz="660"/>
            </a:lvl6pPr>
            <a:lvl7pPr indent="-228600" lvl="6" marL="3200400" algn="l">
              <a:spcBef>
                <a:spcPts val="132"/>
              </a:spcBef>
              <a:spcAft>
                <a:spcPts val="0"/>
              </a:spcAft>
              <a:buClr>
                <a:schemeClr val="dk1"/>
              </a:buClr>
              <a:buSzPts val="660"/>
              <a:buFont typeface="Arial"/>
              <a:buNone/>
              <a:defRPr sz="660"/>
            </a:lvl7pPr>
            <a:lvl8pPr indent="-228600" lvl="7" marL="3657600" algn="l">
              <a:spcBef>
                <a:spcPts val="132"/>
              </a:spcBef>
              <a:spcAft>
                <a:spcPts val="0"/>
              </a:spcAft>
              <a:buClr>
                <a:schemeClr val="dk1"/>
              </a:buClr>
              <a:buSzPts val="660"/>
              <a:buFont typeface="Arial"/>
              <a:buNone/>
              <a:defRPr sz="660"/>
            </a:lvl8pPr>
            <a:lvl9pPr indent="-228600" lvl="8" marL="4114800" algn="l">
              <a:spcBef>
                <a:spcPts val="132"/>
              </a:spcBef>
              <a:spcAft>
                <a:spcPts val="0"/>
              </a:spcAft>
              <a:buClr>
                <a:schemeClr val="dk1"/>
              </a:buClr>
              <a:buSzPts val="660"/>
              <a:buFont typeface="Arial"/>
              <a:buNone/>
              <a:defRPr sz="660"/>
            </a:lvl9pPr>
          </a:lstStyle>
          <a:p/>
        </p:txBody>
      </p:sp>
      <p:sp>
        <p:nvSpPr>
          <p:cNvPr id="65" name="Google Shape;65;p11"/>
          <p:cNvSpPr txBox="1"/>
          <p:nvPr>
            <p:ph idx="10" type="dt"/>
          </p:nvPr>
        </p:nvSpPr>
        <p:spPr>
          <a:xfrm>
            <a:off x="1512651" y="34973919"/>
            <a:ext cx="7066439" cy="2667514"/>
          </a:xfrm>
          <a:prstGeom prst="rect">
            <a:avLst/>
          </a:prstGeom>
          <a:noFill/>
          <a:ln>
            <a:noFill/>
          </a:ln>
        </p:spPr>
        <p:txBody>
          <a:bodyPr anchorCtr="0" anchor="t" bIns="208800" lIns="417600" spcFirstLastPara="1" rIns="417600"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10344111" y="34973919"/>
            <a:ext cx="9586992" cy="2667514"/>
          </a:xfrm>
          <a:prstGeom prst="rect">
            <a:avLst/>
          </a:prstGeom>
          <a:noFill/>
          <a:ln>
            <a:noFill/>
          </a:ln>
        </p:spPr>
        <p:txBody>
          <a:bodyPr anchorCtr="0" anchor="t" bIns="208800" lIns="417600" spcFirstLastPara="1" rIns="417600"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21696126" y="34973919"/>
            <a:ext cx="7066439" cy="2667514"/>
          </a:xfrm>
          <a:prstGeom prst="rect">
            <a:avLst/>
          </a:prstGeom>
          <a:noFill/>
          <a:ln>
            <a:noFill/>
          </a:ln>
        </p:spPr>
        <p:txBody>
          <a:bodyPr anchorCtr="0" anchor="t" bIns="208800" lIns="417600" spcFirstLastPara="1" rIns="417600" wrap="square" tIns="208800">
            <a:noAutofit/>
          </a:bodyPr>
          <a:lstStyle>
            <a:lvl1pPr indent="0" lvl="0" marL="0" algn="r">
              <a:spcBef>
                <a:spcPts val="0"/>
              </a:spcBef>
              <a:spcAft>
                <a:spcPts val="0"/>
              </a:spcAft>
              <a:buNone/>
              <a:defRPr sz="5279">
                <a:solidFill>
                  <a:schemeClr val="dk1"/>
                </a:solidFill>
                <a:latin typeface="Arial"/>
                <a:ea typeface="Arial"/>
                <a:cs typeface="Arial"/>
                <a:sym typeface="Arial"/>
              </a:defRPr>
            </a:lvl1pPr>
            <a:lvl2pPr indent="0" lvl="1" marL="0" algn="r">
              <a:spcBef>
                <a:spcPts val="0"/>
              </a:spcBef>
              <a:spcAft>
                <a:spcPts val="0"/>
              </a:spcAft>
              <a:buNone/>
              <a:defRPr sz="5279">
                <a:solidFill>
                  <a:schemeClr val="dk1"/>
                </a:solidFill>
                <a:latin typeface="Arial"/>
                <a:ea typeface="Arial"/>
                <a:cs typeface="Arial"/>
                <a:sym typeface="Arial"/>
              </a:defRPr>
            </a:lvl2pPr>
            <a:lvl3pPr indent="0" lvl="2" marL="0" algn="r">
              <a:spcBef>
                <a:spcPts val="0"/>
              </a:spcBef>
              <a:spcAft>
                <a:spcPts val="0"/>
              </a:spcAft>
              <a:buNone/>
              <a:defRPr sz="5279">
                <a:solidFill>
                  <a:schemeClr val="dk1"/>
                </a:solidFill>
                <a:latin typeface="Arial"/>
                <a:ea typeface="Arial"/>
                <a:cs typeface="Arial"/>
                <a:sym typeface="Arial"/>
              </a:defRPr>
            </a:lvl3pPr>
            <a:lvl4pPr indent="0" lvl="3" marL="0" algn="r">
              <a:spcBef>
                <a:spcPts val="0"/>
              </a:spcBef>
              <a:spcAft>
                <a:spcPts val="0"/>
              </a:spcAft>
              <a:buNone/>
              <a:defRPr sz="5279">
                <a:solidFill>
                  <a:schemeClr val="dk1"/>
                </a:solidFill>
                <a:latin typeface="Arial"/>
                <a:ea typeface="Arial"/>
                <a:cs typeface="Arial"/>
                <a:sym typeface="Arial"/>
              </a:defRPr>
            </a:lvl4pPr>
            <a:lvl5pPr indent="0" lvl="4" marL="0" algn="r">
              <a:spcBef>
                <a:spcPts val="0"/>
              </a:spcBef>
              <a:spcAft>
                <a:spcPts val="0"/>
              </a:spcAft>
              <a:buNone/>
              <a:defRPr sz="5279">
                <a:solidFill>
                  <a:schemeClr val="dk1"/>
                </a:solidFill>
                <a:latin typeface="Arial"/>
                <a:ea typeface="Arial"/>
                <a:cs typeface="Arial"/>
                <a:sym typeface="Arial"/>
              </a:defRPr>
            </a:lvl5pPr>
            <a:lvl6pPr indent="0" lvl="5" marL="0" algn="r">
              <a:spcBef>
                <a:spcPts val="0"/>
              </a:spcBef>
              <a:spcAft>
                <a:spcPts val="0"/>
              </a:spcAft>
              <a:buNone/>
              <a:defRPr sz="5279">
                <a:solidFill>
                  <a:schemeClr val="dk1"/>
                </a:solidFill>
                <a:latin typeface="Arial"/>
                <a:ea typeface="Arial"/>
                <a:cs typeface="Arial"/>
                <a:sym typeface="Arial"/>
              </a:defRPr>
            </a:lvl6pPr>
            <a:lvl7pPr indent="0" lvl="6" marL="0" algn="r">
              <a:spcBef>
                <a:spcPts val="0"/>
              </a:spcBef>
              <a:spcAft>
                <a:spcPts val="0"/>
              </a:spcAft>
              <a:buNone/>
              <a:defRPr sz="5279">
                <a:solidFill>
                  <a:schemeClr val="dk1"/>
                </a:solidFill>
                <a:latin typeface="Arial"/>
                <a:ea typeface="Arial"/>
                <a:cs typeface="Arial"/>
                <a:sym typeface="Arial"/>
              </a:defRPr>
            </a:lvl7pPr>
            <a:lvl8pPr indent="0" lvl="7" marL="0" algn="r">
              <a:spcBef>
                <a:spcPts val="0"/>
              </a:spcBef>
              <a:spcAft>
                <a:spcPts val="0"/>
              </a:spcAft>
              <a:buNone/>
              <a:defRPr sz="5279">
                <a:solidFill>
                  <a:schemeClr val="dk1"/>
                </a:solidFill>
                <a:latin typeface="Arial"/>
                <a:ea typeface="Arial"/>
                <a:cs typeface="Arial"/>
                <a:sym typeface="Arial"/>
              </a:defRPr>
            </a:lvl8pPr>
            <a:lvl9pPr indent="0" lvl="8" marL="0" algn="r">
              <a:spcBef>
                <a:spcPts val="0"/>
              </a:spcBef>
              <a:spcAft>
                <a:spcPts val="0"/>
              </a:spcAft>
              <a:buNone/>
              <a:defRPr sz="5279">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512651" y="1536708"/>
            <a:ext cx="27249914" cy="6400325"/>
          </a:xfrm>
          <a:prstGeom prst="rect">
            <a:avLst/>
          </a:prstGeom>
          <a:noFill/>
          <a:ln>
            <a:noFill/>
          </a:ln>
        </p:spPr>
        <p:txBody>
          <a:bodyPr anchorCtr="0" anchor="ctr" bIns="208800" lIns="417600" spcFirstLastPara="1" rIns="417600" wrap="square" tIns="208800">
            <a:noAutofit/>
          </a:bodyPr>
          <a:lstStyle>
            <a:lvl1pPr lvl="0" marR="0" rtl="0" algn="ctr">
              <a:spcBef>
                <a:spcPts val="0"/>
              </a:spcBef>
              <a:spcAft>
                <a:spcPts val="0"/>
              </a:spcAft>
              <a:buSzPts val="1400"/>
              <a:buNone/>
              <a:defRPr b="0" i="0" sz="16745"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16745"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16745"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16745"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16745"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16745"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16745"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16745"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16745" u="none" cap="none" strike="noStrike">
                <a:solidFill>
                  <a:schemeClr val="dk2"/>
                </a:solidFill>
                <a:latin typeface="Arial"/>
                <a:ea typeface="Arial"/>
                <a:cs typeface="Arial"/>
                <a:sym typeface="Arial"/>
              </a:defRPr>
            </a:lvl9pPr>
          </a:lstStyle>
          <a:p/>
        </p:txBody>
      </p:sp>
      <p:sp>
        <p:nvSpPr>
          <p:cNvPr id="7" name="Google Shape;7;p2"/>
          <p:cNvSpPr txBox="1"/>
          <p:nvPr>
            <p:ph idx="1" type="body"/>
          </p:nvPr>
        </p:nvSpPr>
        <p:spPr>
          <a:xfrm>
            <a:off x="1512651" y="8961027"/>
            <a:ext cx="27249914" cy="25346371"/>
          </a:xfrm>
          <a:prstGeom prst="rect">
            <a:avLst/>
          </a:prstGeom>
          <a:noFill/>
          <a:ln>
            <a:noFill/>
          </a:ln>
        </p:spPr>
        <p:txBody>
          <a:bodyPr anchorCtr="0" anchor="t" bIns="208800" lIns="417600" spcFirstLastPara="1" rIns="417600" wrap="square" tIns="208800">
            <a:noAutofit/>
          </a:bodyPr>
          <a:lstStyle>
            <a:lvl1pPr indent="-988123" lvl="0" marL="457200" marR="0" rtl="0" algn="l">
              <a:spcBef>
                <a:spcPts val="2392"/>
              </a:spcBef>
              <a:spcAft>
                <a:spcPts val="0"/>
              </a:spcAft>
              <a:buClr>
                <a:schemeClr val="dk1"/>
              </a:buClr>
              <a:buSzPts val="11961"/>
              <a:buFont typeface="Arial"/>
              <a:buChar char="•"/>
              <a:defRPr b="0" i="0" sz="11961" u="none" cap="none" strike="noStrike">
                <a:solidFill>
                  <a:schemeClr val="dk1"/>
                </a:solidFill>
                <a:latin typeface="Arial"/>
                <a:ea typeface="Arial"/>
                <a:cs typeface="Arial"/>
                <a:sym typeface="Arial"/>
              </a:defRPr>
            </a:lvl1pPr>
            <a:lvl2pPr indent="-893826" lvl="1" marL="914400" marR="0" rtl="0" algn="l">
              <a:spcBef>
                <a:spcPts val="2095"/>
              </a:spcBef>
              <a:spcAft>
                <a:spcPts val="0"/>
              </a:spcAft>
              <a:buClr>
                <a:schemeClr val="dk1"/>
              </a:buClr>
              <a:buSzPts val="10476"/>
              <a:buFont typeface="Arial"/>
              <a:buChar char="–"/>
              <a:defRPr b="0" i="0" sz="10476" u="none" cap="none" strike="noStrike">
                <a:solidFill>
                  <a:schemeClr val="dk1"/>
                </a:solidFill>
                <a:latin typeface="Arial"/>
                <a:ea typeface="Arial"/>
                <a:cs typeface="Arial"/>
                <a:sym typeface="Arial"/>
              </a:defRPr>
            </a:lvl2pPr>
            <a:lvl3pPr indent="-810006" lvl="2" marL="1371600" marR="0" rtl="0" algn="l">
              <a:spcBef>
                <a:spcPts val="1831"/>
              </a:spcBef>
              <a:spcAft>
                <a:spcPts val="0"/>
              </a:spcAft>
              <a:buClr>
                <a:schemeClr val="dk1"/>
              </a:buClr>
              <a:buSzPts val="9156"/>
              <a:buFont typeface="Arial"/>
              <a:buChar char="•"/>
              <a:defRPr b="0" i="0" sz="9156" u="none" cap="none" strike="noStrike">
                <a:solidFill>
                  <a:schemeClr val="dk1"/>
                </a:solidFill>
                <a:latin typeface="Arial"/>
                <a:ea typeface="Arial"/>
                <a:cs typeface="Arial"/>
                <a:sym typeface="Arial"/>
              </a:defRPr>
            </a:lvl3pPr>
            <a:lvl4pPr indent="-710501" lvl="3" marL="1828800" marR="0" rtl="0" algn="l">
              <a:spcBef>
                <a:spcPts val="1518"/>
              </a:spcBef>
              <a:spcAft>
                <a:spcPts val="0"/>
              </a:spcAft>
              <a:buClr>
                <a:schemeClr val="dk1"/>
              </a:buClr>
              <a:buSzPts val="7589"/>
              <a:buFont typeface="Arial"/>
              <a:buChar char="–"/>
              <a:defRPr b="0" i="0" sz="7589" u="none" cap="none" strike="noStrike">
                <a:solidFill>
                  <a:schemeClr val="dk1"/>
                </a:solidFill>
                <a:latin typeface="Arial"/>
                <a:ea typeface="Arial"/>
                <a:cs typeface="Arial"/>
                <a:sym typeface="Arial"/>
              </a:defRPr>
            </a:lvl4pPr>
            <a:lvl5pPr indent="-710501" lvl="4" marL="2286000" marR="0" rtl="0" algn="l">
              <a:spcBef>
                <a:spcPts val="1518"/>
              </a:spcBef>
              <a:spcAft>
                <a:spcPts val="0"/>
              </a:spcAft>
              <a:buClr>
                <a:schemeClr val="dk1"/>
              </a:buClr>
              <a:buSzPts val="7589"/>
              <a:buFont typeface="Arial"/>
              <a:buChar char="»"/>
              <a:defRPr b="0" i="0" sz="7589" u="none" cap="none" strike="noStrike">
                <a:solidFill>
                  <a:schemeClr val="dk1"/>
                </a:solidFill>
                <a:latin typeface="Arial"/>
                <a:ea typeface="Arial"/>
                <a:cs typeface="Arial"/>
                <a:sym typeface="Arial"/>
              </a:defRPr>
            </a:lvl5pPr>
            <a:lvl6pPr indent="-710501" lvl="5" marL="2743200" marR="0" rtl="0" algn="l">
              <a:spcBef>
                <a:spcPts val="1518"/>
              </a:spcBef>
              <a:spcAft>
                <a:spcPts val="0"/>
              </a:spcAft>
              <a:buClr>
                <a:schemeClr val="dk1"/>
              </a:buClr>
              <a:buSzPts val="7589"/>
              <a:buFont typeface="Arial"/>
              <a:buChar char="»"/>
              <a:defRPr b="0" i="0" sz="7589" u="none" cap="none" strike="noStrike">
                <a:solidFill>
                  <a:schemeClr val="dk1"/>
                </a:solidFill>
                <a:latin typeface="Arial"/>
                <a:ea typeface="Arial"/>
                <a:cs typeface="Arial"/>
                <a:sym typeface="Arial"/>
              </a:defRPr>
            </a:lvl6pPr>
            <a:lvl7pPr indent="-710501" lvl="6" marL="3200400" marR="0" rtl="0" algn="l">
              <a:spcBef>
                <a:spcPts val="1518"/>
              </a:spcBef>
              <a:spcAft>
                <a:spcPts val="0"/>
              </a:spcAft>
              <a:buClr>
                <a:schemeClr val="dk1"/>
              </a:buClr>
              <a:buSzPts val="7589"/>
              <a:buFont typeface="Arial"/>
              <a:buChar char="»"/>
              <a:defRPr b="0" i="0" sz="7589" u="none" cap="none" strike="noStrike">
                <a:solidFill>
                  <a:schemeClr val="dk1"/>
                </a:solidFill>
                <a:latin typeface="Arial"/>
                <a:ea typeface="Arial"/>
                <a:cs typeface="Arial"/>
                <a:sym typeface="Arial"/>
              </a:defRPr>
            </a:lvl7pPr>
            <a:lvl8pPr indent="-710501" lvl="7" marL="3657600" marR="0" rtl="0" algn="l">
              <a:spcBef>
                <a:spcPts val="1518"/>
              </a:spcBef>
              <a:spcAft>
                <a:spcPts val="0"/>
              </a:spcAft>
              <a:buClr>
                <a:schemeClr val="dk1"/>
              </a:buClr>
              <a:buSzPts val="7589"/>
              <a:buFont typeface="Arial"/>
              <a:buChar char="»"/>
              <a:defRPr b="0" i="0" sz="7589" u="none" cap="none" strike="noStrike">
                <a:solidFill>
                  <a:schemeClr val="dk1"/>
                </a:solidFill>
                <a:latin typeface="Arial"/>
                <a:ea typeface="Arial"/>
                <a:cs typeface="Arial"/>
                <a:sym typeface="Arial"/>
              </a:defRPr>
            </a:lvl8pPr>
            <a:lvl9pPr indent="-710501" lvl="8" marL="4114800" marR="0" rtl="0" algn="l">
              <a:spcBef>
                <a:spcPts val="1518"/>
              </a:spcBef>
              <a:spcAft>
                <a:spcPts val="0"/>
              </a:spcAft>
              <a:buClr>
                <a:schemeClr val="dk1"/>
              </a:buClr>
              <a:buSzPts val="7589"/>
              <a:buFont typeface="Arial"/>
              <a:buChar char="»"/>
              <a:defRPr b="0" i="0" sz="7589" u="none" cap="none" strike="noStrike">
                <a:solidFill>
                  <a:schemeClr val="dk1"/>
                </a:solidFill>
                <a:latin typeface="Arial"/>
                <a:ea typeface="Arial"/>
                <a:cs typeface="Arial"/>
                <a:sym typeface="Arial"/>
              </a:defRPr>
            </a:lvl9pPr>
          </a:lstStyle>
          <a:p/>
        </p:txBody>
      </p:sp>
      <p:sp>
        <p:nvSpPr>
          <p:cNvPr id="8" name="Google Shape;8;p2"/>
          <p:cNvSpPr txBox="1"/>
          <p:nvPr>
            <p:ph idx="10" type="dt"/>
          </p:nvPr>
        </p:nvSpPr>
        <p:spPr>
          <a:xfrm>
            <a:off x="1512651" y="34973919"/>
            <a:ext cx="7066439" cy="2667514"/>
          </a:xfrm>
          <a:prstGeom prst="rect">
            <a:avLst/>
          </a:prstGeom>
          <a:noFill/>
          <a:ln>
            <a:noFill/>
          </a:ln>
        </p:spPr>
        <p:txBody>
          <a:bodyPr anchorCtr="0" anchor="t" bIns="208800" lIns="417600" spcFirstLastPara="1" rIns="417600" wrap="square" tIns="208800">
            <a:noAutofit/>
          </a:bodyPr>
          <a:lstStyle>
            <a:lvl1pPr lvl="0" marR="0" rtl="0" algn="l">
              <a:spcBef>
                <a:spcPts val="0"/>
              </a:spcBef>
              <a:spcAft>
                <a:spcPts val="0"/>
              </a:spcAft>
              <a:buSzPts val="1400"/>
              <a:buNone/>
              <a:defRPr b="0" i="0" sz="5279"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9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9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9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9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9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9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9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900" u="none" cap="none" strike="noStrike">
                <a:solidFill>
                  <a:schemeClr val="dk1"/>
                </a:solidFill>
                <a:latin typeface="Arial"/>
                <a:ea typeface="Arial"/>
                <a:cs typeface="Arial"/>
                <a:sym typeface="Arial"/>
              </a:defRPr>
            </a:lvl9pPr>
          </a:lstStyle>
          <a:p/>
        </p:txBody>
      </p:sp>
      <p:sp>
        <p:nvSpPr>
          <p:cNvPr id="9" name="Google Shape;9;p2"/>
          <p:cNvSpPr txBox="1"/>
          <p:nvPr>
            <p:ph idx="11" type="ftr"/>
          </p:nvPr>
        </p:nvSpPr>
        <p:spPr>
          <a:xfrm>
            <a:off x="10344111" y="34973919"/>
            <a:ext cx="9586992" cy="2667514"/>
          </a:xfrm>
          <a:prstGeom prst="rect">
            <a:avLst/>
          </a:prstGeom>
          <a:noFill/>
          <a:ln>
            <a:noFill/>
          </a:ln>
        </p:spPr>
        <p:txBody>
          <a:bodyPr anchorCtr="0" anchor="t" bIns="208800" lIns="417600" spcFirstLastPara="1" rIns="417600" wrap="square" tIns="208800">
            <a:noAutofit/>
          </a:bodyPr>
          <a:lstStyle>
            <a:lvl1pPr lvl="0" marR="0" rtl="0" algn="ctr">
              <a:spcBef>
                <a:spcPts val="0"/>
              </a:spcBef>
              <a:spcAft>
                <a:spcPts val="0"/>
              </a:spcAft>
              <a:buSzPts val="1400"/>
              <a:buNone/>
              <a:defRPr b="0" i="0" sz="5279"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9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9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9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9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9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9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9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900" u="none" cap="none" strike="noStrike">
                <a:solidFill>
                  <a:schemeClr val="dk1"/>
                </a:solidFill>
                <a:latin typeface="Arial"/>
                <a:ea typeface="Arial"/>
                <a:cs typeface="Arial"/>
                <a:sym typeface="Arial"/>
              </a:defRPr>
            </a:lvl9pPr>
          </a:lstStyle>
          <a:p/>
        </p:txBody>
      </p:sp>
      <p:sp>
        <p:nvSpPr>
          <p:cNvPr id="10" name="Google Shape;10;p2"/>
          <p:cNvSpPr txBox="1"/>
          <p:nvPr>
            <p:ph idx="12" type="sldNum"/>
          </p:nvPr>
        </p:nvSpPr>
        <p:spPr>
          <a:xfrm>
            <a:off x="21696126" y="34973919"/>
            <a:ext cx="7066439" cy="2667514"/>
          </a:xfrm>
          <a:prstGeom prst="rect">
            <a:avLst/>
          </a:prstGeom>
          <a:noFill/>
          <a:ln>
            <a:noFill/>
          </a:ln>
        </p:spPr>
        <p:txBody>
          <a:bodyPr anchorCtr="0" anchor="t" bIns="208800" lIns="417600" spcFirstLastPara="1" rIns="417600" wrap="square" tIns="208800">
            <a:noAutofit/>
          </a:bodyPr>
          <a:lstStyle>
            <a:lvl1pPr indent="0" lvl="0" marL="0" marR="0" rtl="0" algn="r">
              <a:spcBef>
                <a:spcPts val="0"/>
              </a:spcBef>
              <a:spcAft>
                <a:spcPts val="0"/>
              </a:spcAft>
              <a:buNone/>
              <a:defRPr b="0" i="0" sz="5279"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5279"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5279"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5279"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5279"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5279"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5279"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5279"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5279"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elprocus.com/biometric-authentication-system-applications/" TargetMode="External"/><Relationship Id="rId4" Type="http://schemas.openxmlformats.org/officeDocument/2006/relationships/image" Target="../media/image4.png"/><Relationship Id="rId9" Type="http://schemas.openxmlformats.org/officeDocument/2006/relationships/image" Target="../media/image2.jpg"/><Relationship Id="rId5" Type="http://schemas.openxmlformats.org/officeDocument/2006/relationships/image" Target="../media/image5.jpg"/><Relationship Id="rId6" Type="http://schemas.openxmlformats.org/officeDocument/2006/relationships/image" Target="../media/image6.jpg"/><Relationship Id="rId7" Type="http://schemas.openxmlformats.org/officeDocument/2006/relationships/image" Target="../media/image1.jp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8F4"/>
            </a:gs>
            <a:gs pos="100000">
              <a:srgbClr val="FFFFFF"/>
            </a:gs>
          </a:gsLst>
          <a:lin ang="5400012" scaled="0"/>
        </a:gradFill>
      </p:bgPr>
    </p:bg>
    <p:spTree>
      <p:nvGrpSpPr>
        <p:cNvPr id="83" name="Shape 83"/>
        <p:cNvGrpSpPr/>
        <p:nvPr/>
      </p:nvGrpSpPr>
      <p:grpSpPr>
        <a:xfrm>
          <a:off x="0" y="0"/>
          <a:ext cx="0" cy="0"/>
          <a:chOff x="0" y="0"/>
          <a:chExt cx="0" cy="0"/>
        </a:xfrm>
      </p:grpSpPr>
      <p:sp>
        <p:nvSpPr>
          <p:cNvPr id="84" name="Google Shape;84;p1"/>
          <p:cNvSpPr/>
          <p:nvPr/>
        </p:nvSpPr>
        <p:spPr>
          <a:xfrm>
            <a:off x="-328475" y="-3360425"/>
            <a:ext cx="30267300" cy="8559300"/>
          </a:xfrm>
          <a:prstGeom prst="rect">
            <a:avLst/>
          </a:prstGeom>
          <a:gradFill>
            <a:gsLst>
              <a:gs pos="0">
                <a:srgbClr val="166018"/>
              </a:gs>
              <a:gs pos="1000">
                <a:srgbClr val="166018"/>
              </a:gs>
              <a:gs pos="52000">
                <a:srgbClr val="00B0F0"/>
              </a:gs>
              <a:gs pos="100000">
                <a:schemeClr val="dk2"/>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0" i="0" lang="en-US" sz="4800" u="none" cap="none" strike="noStrike">
                <a:solidFill>
                  <a:schemeClr val="lt1"/>
                </a:solidFill>
                <a:latin typeface="Times New Roman"/>
                <a:ea typeface="Times New Roman"/>
                <a:cs typeface="Times New Roman"/>
                <a:sym typeface="Times New Roman"/>
              </a:rPr>
              <a:t> </a:t>
            </a:r>
            <a:r>
              <a:rPr b="1" lang="en-US" sz="7600">
                <a:solidFill>
                  <a:schemeClr val="lt1"/>
                </a:solidFill>
                <a:latin typeface="Times New Roman"/>
                <a:ea typeface="Times New Roman"/>
                <a:cs typeface="Times New Roman"/>
                <a:sym typeface="Times New Roman"/>
              </a:rPr>
              <a:t>TMI(101):TINKERING PART</a:t>
            </a:r>
            <a:endParaRPr b="1" sz="7600">
              <a:solidFill>
                <a:schemeClr val="lt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b="1" lang="en-US" sz="5520">
                <a:solidFill>
                  <a:schemeClr val="lt1"/>
                </a:solidFill>
                <a:latin typeface="Times New Roman"/>
                <a:ea typeface="Times New Roman"/>
                <a:cs typeface="Times New Roman"/>
                <a:sym typeface="Times New Roman"/>
              </a:rPr>
              <a:t>TEAM MEMBERS:</a:t>
            </a:r>
            <a:endParaRPr b="1" sz="552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4400">
                <a:solidFill>
                  <a:schemeClr val="lt1"/>
                </a:solidFill>
                <a:latin typeface="Times New Roman"/>
                <a:ea typeface="Times New Roman"/>
                <a:cs typeface="Times New Roman"/>
                <a:sym typeface="Times New Roman"/>
              </a:rPr>
              <a:t>Aryan Singh-23410008</a:t>
            </a:r>
            <a:endParaRPr b="1" sz="44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4400">
                <a:solidFill>
                  <a:schemeClr val="lt1"/>
                </a:solidFill>
                <a:latin typeface="Times New Roman"/>
                <a:ea typeface="Times New Roman"/>
                <a:cs typeface="Times New Roman"/>
                <a:sym typeface="Times New Roman"/>
              </a:rPr>
              <a:t>Megha Agrawal-23324011</a:t>
            </a:r>
            <a:endParaRPr b="1" sz="44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4400">
                <a:solidFill>
                  <a:schemeClr val="lt1"/>
                </a:solidFill>
                <a:latin typeface="Times New Roman"/>
                <a:ea typeface="Times New Roman"/>
                <a:cs typeface="Times New Roman"/>
                <a:sym typeface="Times New Roman"/>
              </a:rPr>
              <a:t>Shruti-23411036</a:t>
            </a:r>
            <a:endParaRPr b="1" sz="4400">
              <a:solidFill>
                <a:schemeClr val="lt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b="1" lang="en-US" sz="4400">
                <a:solidFill>
                  <a:schemeClr val="lt1"/>
                </a:solidFill>
                <a:latin typeface="Times New Roman"/>
                <a:ea typeface="Times New Roman"/>
                <a:cs typeface="Times New Roman"/>
                <a:sym typeface="Times New Roman"/>
              </a:rPr>
              <a:t>Monika Choudhary-23112064</a:t>
            </a:r>
            <a:endParaRPr b="1" sz="4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3520">
                <a:solidFill>
                  <a:schemeClr val="lt1"/>
                </a:solidFill>
                <a:latin typeface="Times New Roman"/>
                <a:ea typeface="Times New Roman"/>
                <a:cs typeface="Times New Roman"/>
                <a:sym typeface="Times New Roman"/>
              </a:rPr>
              <a:t>                                                                             </a:t>
            </a:r>
            <a:r>
              <a:rPr b="1" lang="en-US" sz="4420">
                <a:solidFill>
                  <a:schemeClr val="lt1"/>
                </a:solidFill>
                <a:latin typeface="Times New Roman"/>
                <a:ea typeface="Times New Roman"/>
                <a:cs typeface="Times New Roman"/>
                <a:sym typeface="Times New Roman"/>
              </a:rPr>
              <a:t>Faculty supervisors/ Advisors:   Prof. Ekant Sharma </a:t>
            </a:r>
            <a:endParaRPr b="1" sz="442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4420">
                <a:solidFill>
                  <a:schemeClr val="lt1"/>
                </a:solidFill>
                <a:latin typeface="Times New Roman"/>
                <a:ea typeface="Times New Roman"/>
                <a:cs typeface="Times New Roman"/>
                <a:sym typeface="Times New Roman"/>
              </a:rPr>
              <a:t>                                                                                                                       Prof. Mennakshi Rawat</a:t>
            </a:r>
            <a:endParaRPr b="1" sz="442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352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6619">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a:p>
        </p:txBody>
      </p:sp>
      <p:sp>
        <p:nvSpPr>
          <p:cNvPr id="85" name="Google Shape;85;p1"/>
          <p:cNvSpPr/>
          <p:nvPr/>
        </p:nvSpPr>
        <p:spPr>
          <a:xfrm>
            <a:off x="937599" y="36330848"/>
            <a:ext cx="28902900" cy="1781700"/>
          </a:xfrm>
          <a:prstGeom prst="rect">
            <a:avLst/>
          </a:prstGeom>
          <a:gradFill>
            <a:gsLst>
              <a:gs pos="0">
                <a:srgbClr val="336699">
                  <a:alpha val="72941"/>
                </a:srgbClr>
              </a:gs>
              <a:gs pos="51000">
                <a:srgbClr val="FFFFFF"/>
              </a:gs>
              <a:gs pos="100000">
                <a:srgbClr val="336699"/>
              </a:gs>
            </a:gsLst>
            <a:lin ang="5400012" scaled="0"/>
          </a:gradFill>
          <a:ln>
            <a:noFill/>
          </a:ln>
        </p:spPr>
        <p:txBody>
          <a:bodyPr anchorCtr="0" anchor="ctr" bIns="75350" lIns="150700" spcFirstLastPara="1" rIns="150700" wrap="square" tIns="75350">
            <a:noAutofit/>
          </a:bodyPr>
          <a:lstStyle/>
          <a:p>
            <a:pPr indent="0" lvl="0" marL="0" marR="0" rtl="0" algn="ctr">
              <a:spcBef>
                <a:spcPts val="0"/>
              </a:spcBef>
              <a:spcAft>
                <a:spcPts val="0"/>
              </a:spcAft>
              <a:buNone/>
            </a:pPr>
            <a:r>
              <a:rPr b="1" i="0" lang="en-US" sz="4125" u="none" cap="none" strike="noStrike">
                <a:solidFill>
                  <a:schemeClr val="dk1"/>
                </a:solidFill>
                <a:latin typeface="Arial"/>
                <a:ea typeface="Arial"/>
                <a:cs typeface="Arial"/>
                <a:sym typeface="Arial"/>
              </a:rPr>
              <a:t>Course TMI -101 (Tinkering)</a:t>
            </a:r>
            <a:endParaRPr/>
          </a:p>
          <a:p>
            <a:pPr indent="0" lvl="0" marL="0" marR="0" rtl="0" algn="ctr">
              <a:spcBef>
                <a:spcPts val="0"/>
              </a:spcBef>
              <a:spcAft>
                <a:spcPts val="0"/>
              </a:spcAft>
              <a:buNone/>
            </a:pPr>
            <a:r>
              <a:rPr b="1" i="0" lang="en-US" sz="4125" u="none" cap="none" strike="noStrike">
                <a:solidFill>
                  <a:schemeClr val="dk1"/>
                </a:solidFill>
                <a:latin typeface="Arial"/>
                <a:ea typeface="Arial"/>
                <a:cs typeface="Arial"/>
                <a:sym typeface="Arial"/>
              </a:rPr>
              <a:t>Presentation Group #      &amp; POSTER ID # </a:t>
            </a:r>
            <a:endParaRPr b="1" i="0" sz="4125" u="none" cap="none" strike="noStrike">
              <a:solidFill>
                <a:schemeClr val="dk1"/>
              </a:solidFill>
              <a:latin typeface="Arial"/>
              <a:ea typeface="Arial"/>
              <a:cs typeface="Arial"/>
              <a:sym typeface="Arial"/>
            </a:endParaRPr>
          </a:p>
        </p:txBody>
      </p:sp>
      <p:sp>
        <p:nvSpPr>
          <p:cNvPr id="86" name="Google Shape;86;p1"/>
          <p:cNvSpPr/>
          <p:nvPr/>
        </p:nvSpPr>
        <p:spPr>
          <a:xfrm>
            <a:off x="-39900" y="3966300"/>
            <a:ext cx="14702700" cy="1451400"/>
          </a:xfrm>
          <a:prstGeom prst="rect">
            <a:avLst/>
          </a:prstGeom>
          <a:gradFill>
            <a:gsLst>
              <a:gs pos="0">
                <a:srgbClr val="336699"/>
              </a:gs>
              <a:gs pos="50000">
                <a:srgbClr val="FFFFFF"/>
              </a:gs>
              <a:gs pos="100000">
                <a:srgbClr val="336699"/>
              </a:gs>
            </a:gsLst>
            <a:lin ang="5400012" scaled="0"/>
          </a:gradFill>
          <a:ln>
            <a:noFill/>
          </a:ln>
        </p:spPr>
        <p:txBody>
          <a:bodyPr anchorCtr="0" anchor="ctr" bIns="75350" lIns="150700" spcFirstLastPara="1" rIns="150700" wrap="square" tIns="75350">
            <a:noAutofit/>
          </a:bodyPr>
          <a:lstStyle/>
          <a:p>
            <a:pPr indent="0" lvl="0" marL="0" marR="0" rtl="0" algn="ctr">
              <a:spcBef>
                <a:spcPts val="0"/>
              </a:spcBef>
              <a:spcAft>
                <a:spcPts val="0"/>
              </a:spcAft>
              <a:buNone/>
            </a:pPr>
            <a:r>
              <a:rPr b="1" lang="en-US" sz="3900">
                <a:solidFill>
                  <a:schemeClr val="dk1"/>
                </a:solidFill>
                <a:latin typeface="Georgia"/>
                <a:ea typeface="Georgia"/>
                <a:cs typeface="Georgia"/>
                <a:sym typeface="Georgia"/>
              </a:rPr>
              <a:t>Problem Statement</a:t>
            </a:r>
            <a:endParaRPr b="1" sz="3900">
              <a:solidFill>
                <a:schemeClr val="dk1"/>
              </a:solidFill>
              <a:latin typeface="Georgia"/>
              <a:ea typeface="Georgia"/>
              <a:cs typeface="Georgia"/>
              <a:sym typeface="Georgia"/>
            </a:endParaRPr>
          </a:p>
        </p:txBody>
      </p:sp>
      <p:sp>
        <p:nvSpPr>
          <p:cNvPr id="87" name="Google Shape;87;p1"/>
          <p:cNvSpPr txBox="1"/>
          <p:nvPr/>
        </p:nvSpPr>
        <p:spPr>
          <a:xfrm>
            <a:off x="243300" y="7488000"/>
            <a:ext cx="14379600" cy="15183000"/>
          </a:xfrm>
          <a:prstGeom prst="rect">
            <a:avLst/>
          </a:prstGeom>
          <a:noFill/>
          <a:ln>
            <a:noFill/>
          </a:ln>
        </p:spPr>
        <p:txBody>
          <a:bodyPr anchorCtr="0" anchor="t" bIns="75350" lIns="148475" spcFirstLastPara="1" rIns="148475" wrap="square" tIns="75350">
            <a:spAutoFit/>
          </a:bodyPr>
          <a:lstStyle/>
          <a:p>
            <a:pPr indent="0" lvl="0" marL="0" marR="0" rtl="0" algn="ctr">
              <a:spcBef>
                <a:spcPts val="0"/>
              </a:spcBef>
              <a:spcAft>
                <a:spcPts val="0"/>
              </a:spcAft>
              <a:buNone/>
            </a:pPr>
            <a:r>
              <a:rPr lang="en-US" sz="4500">
                <a:solidFill>
                  <a:schemeClr val="dk1"/>
                </a:solidFill>
                <a:latin typeface="Georgia"/>
                <a:ea typeface="Georgia"/>
                <a:cs typeface="Georgia"/>
                <a:sym typeface="Georgia"/>
              </a:rPr>
              <a:t>BUT WHY DO WE NEED THIS??</a:t>
            </a:r>
            <a:endParaRPr sz="4500">
              <a:solidFill>
                <a:schemeClr val="dk1"/>
              </a:solidFill>
              <a:latin typeface="Georgia"/>
              <a:ea typeface="Georgia"/>
              <a:cs typeface="Georgia"/>
              <a:sym typeface="Georgia"/>
            </a:endParaRPr>
          </a:p>
          <a:p>
            <a:pPr indent="0" lvl="0" marL="0" marR="0" rtl="0" algn="just">
              <a:spcBef>
                <a:spcPts val="0"/>
              </a:spcBef>
              <a:spcAft>
                <a:spcPts val="0"/>
              </a:spcAft>
              <a:buNone/>
            </a:pPr>
            <a:r>
              <a:t/>
            </a:r>
            <a:endParaRPr sz="4500">
              <a:solidFill>
                <a:schemeClr val="dk1"/>
              </a:solidFill>
              <a:latin typeface="Georgia"/>
              <a:ea typeface="Georgia"/>
              <a:cs typeface="Georgia"/>
              <a:sym typeface="Georgia"/>
            </a:endParaRPr>
          </a:p>
          <a:p>
            <a:pPr indent="0" lvl="0" marL="0" marR="0" rtl="0" algn="just">
              <a:spcBef>
                <a:spcPts val="0"/>
              </a:spcBef>
              <a:spcAft>
                <a:spcPts val="0"/>
              </a:spcAft>
              <a:buNone/>
            </a:pPr>
            <a:r>
              <a:rPr lang="en-US" sz="4500">
                <a:solidFill>
                  <a:schemeClr val="dk1"/>
                </a:solidFill>
                <a:latin typeface="Georgia"/>
                <a:ea typeface="Georgia"/>
                <a:cs typeface="Georgia"/>
                <a:sym typeface="Georgia"/>
              </a:rPr>
              <a:t>In modern era, it increasingly difficult to secure physical location and digital data.</a:t>
            </a:r>
            <a:endParaRPr sz="4500">
              <a:solidFill>
                <a:schemeClr val="dk1"/>
              </a:solidFill>
              <a:latin typeface="Georgia"/>
              <a:ea typeface="Georgia"/>
              <a:cs typeface="Georgia"/>
              <a:sym typeface="Georgia"/>
            </a:endParaRPr>
          </a:p>
          <a:p>
            <a:pPr indent="0" lvl="0" marL="0" marR="0" rtl="0" algn="just">
              <a:lnSpc>
                <a:spcPct val="115000"/>
              </a:lnSpc>
              <a:spcBef>
                <a:spcPts val="0"/>
              </a:spcBef>
              <a:spcAft>
                <a:spcPts val="0"/>
              </a:spcAft>
              <a:buNone/>
            </a:pPr>
            <a:r>
              <a:rPr lang="en-US" sz="4500">
                <a:solidFill>
                  <a:schemeClr val="dk1"/>
                </a:solidFill>
                <a:latin typeface="Georgia"/>
                <a:ea typeface="Georgia"/>
                <a:cs typeface="Georgia"/>
                <a:sym typeface="Georgia"/>
              </a:rPr>
              <a:t>SO, HERE ARE SOME REASONS WHY WE NEED IT!!!</a:t>
            </a:r>
            <a:endParaRPr sz="4500">
              <a:solidFill>
                <a:schemeClr val="dk1"/>
              </a:solidFill>
              <a:latin typeface="Georgia"/>
              <a:ea typeface="Georgia"/>
              <a:cs typeface="Georgia"/>
              <a:sym typeface="Georgia"/>
            </a:endParaRPr>
          </a:p>
          <a:p>
            <a:pPr indent="-514350" lvl="0" marL="457200" marR="0" rtl="0" algn="just">
              <a:spcBef>
                <a:spcPts val="0"/>
              </a:spcBef>
              <a:spcAft>
                <a:spcPts val="0"/>
              </a:spcAft>
              <a:buClr>
                <a:schemeClr val="dk1"/>
              </a:buClr>
              <a:buSzPts val="4500"/>
              <a:buFont typeface="Georgia"/>
              <a:buAutoNum type="arabicParenR"/>
            </a:pPr>
            <a:r>
              <a:rPr lang="en-US" sz="4500">
                <a:solidFill>
                  <a:schemeClr val="dk1"/>
                </a:solidFill>
                <a:latin typeface="Georgia"/>
                <a:ea typeface="Georgia"/>
                <a:cs typeface="Georgia"/>
                <a:sym typeface="Georgia"/>
              </a:rPr>
              <a:t>Accuracy</a:t>
            </a:r>
            <a:endParaRPr sz="4500">
              <a:solidFill>
                <a:schemeClr val="dk1"/>
              </a:solidFill>
              <a:latin typeface="Georgia"/>
              <a:ea typeface="Georgia"/>
              <a:cs typeface="Georgia"/>
              <a:sym typeface="Georgia"/>
            </a:endParaRPr>
          </a:p>
          <a:p>
            <a:pPr indent="-514350" lvl="0" marL="457200" marR="0" rtl="0" algn="just">
              <a:spcBef>
                <a:spcPts val="0"/>
              </a:spcBef>
              <a:spcAft>
                <a:spcPts val="0"/>
              </a:spcAft>
              <a:buClr>
                <a:schemeClr val="dk1"/>
              </a:buClr>
              <a:buSzPts val="4500"/>
              <a:buFont typeface="Georgia"/>
              <a:buAutoNum type="arabicParenR"/>
            </a:pPr>
            <a:r>
              <a:rPr lang="en-US" sz="4500">
                <a:solidFill>
                  <a:schemeClr val="dk1"/>
                </a:solidFill>
                <a:latin typeface="Georgia"/>
                <a:ea typeface="Georgia"/>
                <a:cs typeface="Georgia"/>
                <a:sym typeface="Georgia"/>
              </a:rPr>
              <a:t>Time efficiency</a:t>
            </a:r>
            <a:endParaRPr sz="4500">
              <a:solidFill>
                <a:schemeClr val="dk1"/>
              </a:solidFill>
              <a:latin typeface="Georgia"/>
              <a:ea typeface="Georgia"/>
              <a:cs typeface="Georgia"/>
              <a:sym typeface="Georgia"/>
            </a:endParaRPr>
          </a:p>
          <a:p>
            <a:pPr indent="-514350" lvl="0" marL="457200" marR="0" rtl="0" algn="just">
              <a:spcBef>
                <a:spcPts val="0"/>
              </a:spcBef>
              <a:spcAft>
                <a:spcPts val="0"/>
              </a:spcAft>
              <a:buClr>
                <a:schemeClr val="dk1"/>
              </a:buClr>
              <a:buSzPts val="4500"/>
              <a:buFont typeface="Georgia"/>
              <a:buAutoNum type="arabicParenR"/>
            </a:pPr>
            <a:r>
              <a:rPr lang="en-US" sz="4500">
                <a:solidFill>
                  <a:schemeClr val="dk1"/>
                </a:solidFill>
                <a:latin typeface="Georgia"/>
                <a:ea typeface="Georgia"/>
                <a:cs typeface="Georgia"/>
                <a:sym typeface="Georgia"/>
              </a:rPr>
              <a:t>Data security</a:t>
            </a:r>
            <a:endParaRPr sz="4500">
              <a:solidFill>
                <a:schemeClr val="dk1"/>
              </a:solidFill>
              <a:latin typeface="Georgia"/>
              <a:ea typeface="Georgia"/>
              <a:cs typeface="Georgia"/>
              <a:sym typeface="Georgia"/>
            </a:endParaRPr>
          </a:p>
          <a:p>
            <a:pPr indent="-514350" lvl="0" marL="457200" marR="0" rtl="0" algn="just">
              <a:spcBef>
                <a:spcPts val="0"/>
              </a:spcBef>
              <a:spcAft>
                <a:spcPts val="0"/>
              </a:spcAft>
              <a:buClr>
                <a:schemeClr val="dk1"/>
              </a:buClr>
              <a:buSzPts val="4500"/>
              <a:buFont typeface="Georgia"/>
              <a:buAutoNum type="arabicParenR"/>
            </a:pPr>
            <a:r>
              <a:rPr lang="en-US" sz="4500">
                <a:solidFill>
                  <a:schemeClr val="dk1"/>
                </a:solidFill>
                <a:latin typeface="Georgia"/>
                <a:ea typeface="Georgia"/>
                <a:cs typeface="Georgia"/>
                <a:sym typeface="Georgia"/>
              </a:rPr>
              <a:t>Reduced administrative </a:t>
            </a:r>
            <a:endParaRPr sz="4500">
              <a:solidFill>
                <a:schemeClr val="dk1"/>
              </a:solidFill>
              <a:latin typeface="Georgia"/>
              <a:ea typeface="Georgia"/>
              <a:cs typeface="Georgia"/>
              <a:sym typeface="Georgia"/>
            </a:endParaRPr>
          </a:p>
          <a:p>
            <a:pPr indent="0" lvl="0" marL="457200" marR="0" rtl="0" algn="just">
              <a:spcBef>
                <a:spcPts val="0"/>
              </a:spcBef>
              <a:spcAft>
                <a:spcPts val="0"/>
              </a:spcAft>
              <a:buNone/>
            </a:pPr>
            <a:r>
              <a:rPr lang="en-US" sz="4500">
                <a:solidFill>
                  <a:schemeClr val="dk1"/>
                </a:solidFill>
                <a:latin typeface="Georgia"/>
                <a:ea typeface="Georgia"/>
                <a:cs typeface="Georgia"/>
                <a:sym typeface="Georgia"/>
              </a:rPr>
              <a:t>work</a:t>
            </a:r>
            <a:endParaRPr sz="4500">
              <a:solidFill>
                <a:schemeClr val="dk1"/>
              </a:solidFill>
              <a:latin typeface="Georgia"/>
              <a:ea typeface="Georgia"/>
              <a:cs typeface="Georgia"/>
              <a:sym typeface="Georgia"/>
            </a:endParaRPr>
          </a:p>
          <a:p>
            <a:pPr indent="0" lvl="0" marL="0" marR="0" rtl="0" algn="just">
              <a:spcBef>
                <a:spcPts val="0"/>
              </a:spcBef>
              <a:spcAft>
                <a:spcPts val="0"/>
              </a:spcAft>
              <a:buNone/>
            </a:pPr>
            <a:r>
              <a:t/>
            </a:r>
            <a:endParaRPr sz="3900">
              <a:solidFill>
                <a:schemeClr val="dk1"/>
              </a:solidFill>
              <a:latin typeface="Georgia"/>
              <a:ea typeface="Georgia"/>
              <a:cs typeface="Georgia"/>
              <a:sym typeface="Georgia"/>
            </a:endParaRPr>
          </a:p>
          <a:p>
            <a:pPr indent="0" lvl="0" marL="0" marR="0" rtl="0" algn="just">
              <a:spcBef>
                <a:spcPts val="0"/>
              </a:spcBef>
              <a:spcAft>
                <a:spcPts val="0"/>
              </a:spcAft>
              <a:buNone/>
            </a:pPr>
            <a:r>
              <a:t/>
            </a:r>
            <a:endParaRPr sz="3900">
              <a:solidFill>
                <a:schemeClr val="dk1"/>
              </a:solidFill>
              <a:latin typeface="Georgia"/>
              <a:ea typeface="Georgia"/>
              <a:cs typeface="Georgia"/>
              <a:sym typeface="Georgia"/>
            </a:endParaRPr>
          </a:p>
          <a:p>
            <a:pPr indent="0" lvl="0" marL="0" marR="0" rtl="0" algn="just">
              <a:spcBef>
                <a:spcPts val="0"/>
              </a:spcBef>
              <a:spcAft>
                <a:spcPts val="0"/>
              </a:spcAft>
              <a:buNone/>
            </a:pPr>
            <a:r>
              <a:t/>
            </a:r>
            <a:endParaRPr sz="3900">
              <a:solidFill>
                <a:schemeClr val="dk1"/>
              </a:solidFill>
              <a:latin typeface="Georgia"/>
              <a:ea typeface="Georgia"/>
              <a:cs typeface="Georgia"/>
              <a:sym typeface="Georgia"/>
            </a:endParaRPr>
          </a:p>
          <a:p>
            <a:pPr indent="0" lvl="0" marL="0" marR="0" rtl="0" algn="just">
              <a:spcBef>
                <a:spcPts val="0"/>
              </a:spcBef>
              <a:spcAft>
                <a:spcPts val="0"/>
              </a:spcAft>
              <a:buNone/>
            </a:pPr>
            <a:r>
              <a:t/>
            </a:r>
            <a:endParaRPr sz="3900">
              <a:solidFill>
                <a:schemeClr val="dk1"/>
              </a:solidFill>
              <a:latin typeface="Georgia"/>
              <a:ea typeface="Georgia"/>
              <a:cs typeface="Georgia"/>
              <a:sym typeface="Georgia"/>
            </a:endParaRPr>
          </a:p>
          <a:p>
            <a:pPr indent="0" lvl="0" marL="0" marR="0" rtl="0" algn="just">
              <a:spcBef>
                <a:spcPts val="0"/>
              </a:spcBef>
              <a:spcAft>
                <a:spcPts val="0"/>
              </a:spcAft>
              <a:buNone/>
            </a:pPr>
            <a:r>
              <a:t/>
            </a:r>
            <a:endParaRPr sz="3900">
              <a:solidFill>
                <a:schemeClr val="dk1"/>
              </a:solidFill>
              <a:latin typeface="Georgia"/>
              <a:ea typeface="Georgia"/>
              <a:cs typeface="Georgia"/>
              <a:sym typeface="Georgia"/>
            </a:endParaRPr>
          </a:p>
          <a:p>
            <a:pPr indent="0" lvl="0" marL="0" marR="0" rtl="0" algn="just">
              <a:spcBef>
                <a:spcPts val="0"/>
              </a:spcBef>
              <a:spcAft>
                <a:spcPts val="0"/>
              </a:spcAft>
              <a:buNone/>
            </a:pPr>
            <a:r>
              <a:t/>
            </a:r>
            <a:endParaRPr sz="3900">
              <a:solidFill>
                <a:schemeClr val="dk1"/>
              </a:solidFill>
              <a:latin typeface="Georgia"/>
              <a:ea typeface="Georgia"/>
              <a:cs typeface="Georgia"/>
              <a:sym typeface="Georgia"/>
            </a:endParaRPr>
          </a:p>
          <a:p>
            <a:pPr indent="0" lvl="0" marL="0" marR="0" rtl="0" algn="just">
              <a:spcBef>
                <a:spcPts val="0"/>
              </a:spcBef>
              <a:spcAft>
                <a:spcPts val="0"/>
              </a:spcAft>
              <a:buNone/>
            </a:pPr>
            <a:r>
              <a:t/>
            </a:r>
            <a:endParaRPr sz="3900">
              <a:solidFill>
                <a:schemeClr val="dk1"/>
              </a:solidFill>
              <a:latin typeface="Georgia"/>
              <a:ea typeface="Georgia"/>
              <a:cs typeface="Georgia"/>
              <a:sym typeface="Georgia"/>
            </a:endParaRPr>
          </a:p>
          <a:p>
            <a:pPr indent="0" lvl="0" marL="0" marR="0" rtl="0" algn="just">
              <a:spcBef>
                <a:spcPts val="0"/>
              </a:spcBef>
              <a:spcAft>
                <a:spcPts val="0"/>
              </a:spcAft>
              <a:buNone/>
            </a:pPr>
            <a:r>
              <a:t/>
            </a:r>
            <a:endParaRPr sz="3900">
              <a:solidFill>
                <a:schemeClr val="dk1"/>
              </a:solidFill>
              <a:latin typeface="Georgia"/>
              <a:ea typeface="Georgia"/>
              <a:cs typeface="Georgia"/>
              <a:sym typeface="Georgia"/>
            </a:endParaRPr>
          </a:p>
          <a:p>
            <a:pPr indent="0" lvl="0" marL="0" marR="0" rtl="0" algn="just">
              <a:spcBef>
                <a:spcPts val="0"/>
              </a:spcBef>
              <a:spcAft>
                <a:spcPts val="0"/>
              </a:spcAft>
              <a:buNone/>
            </a:pPr>
            <a:r>
              <a:t/>
            </a:r>
            <a:endParaRPr sz="3900">
              <a:solidFill>
                <a:schemeClr val="dk1"/>
              </a:solidFill>
              <a:latin typeface="Georgia"/>
              <a:ea typeface="Georgia"/>
              <a:cs typeface="Georgia"/>
              <a:sym typeface="Georgia"/>
            </a:endParaRPr>
          </a:p>
          <a:p>
            <a:pPr indent="0" lvl="0" marL="0" marR="0" rtl="0" algn="just">
              <a:spcBef>
                <a:spcPts val="0"/>
              </a:spcBef>
              <a:spcAft>
                <a:spcPts val="0"/>
              </a:spcAft>
              <a:buNone/>
            </a:pPr>
            <a:r>
              <a:t/>
            </a:r>
            <a:endParaRPr sz="3900">
              <a:solidFill>
                <a:schemeClr val="dk1"/>
              </a:solidFill>
              <a:latin typeface="Georgia"/>
              <a:ea typeface="Georgia"/>
              <a:cs typeface="Georgia"/>
              <a:sym typeface="Georgia"/>
            </a:endParaRPr>
          </a:p>
          <a:p>
            <a:pPr indent="0" lvl="0" marL="0" marR="0" rtl="0" algn="just">
              <a:spcBef>
                <a:spcPts val="0"/>
              </a:spcBef>
              <a:spcAft>
                <a:spcPts val="0"/>
              </a:spcAft>
              <a:buNone/>
            </a:pPr>
            <a:r>
              <a:t/>
            </a:r>
            <a:endParaRPr sz="3900">
              <a:solidFill>
                <a:schemeClr val="dk1"/>
              </a:solidFill>
              <a:latin typeface="Georgia"/>
              <a:ea typeface="Georgia"/>
              <a:cs typeface="Georgia"/>
              <a:sym typeface="Georgia"/>
            </a:endParaRPr>
          </a:p>
          <a:p>
            <a:pPr indent="0" lvl="0" marL="0" marR="0" rtl="0" algn="just">
              <a:spcBef>
                <a:spcPts val="0"/>
              </a:spcBef>
              <a:spcAft>
                <a:spcPts val="0"/>
              </a:spcAft>
              <a:buNone/>
            </a:pPr>
            <a:r>
              <a:t/>
            </a:r>
            <a:endParaRPr sz="3900">
              <a:solidFill>
                <a:schemeClr val="dk1"/>
              </a:solidFill>
              <a:latin typeface="Georgia"/>
              <a:ea typeface="Georgia"/>
              <a:cs typeface="Georgia"/>
              <a:sym typeface="Georgia"/>
            </a:endParaRPr>
          </a:p>
        </p:txBody>
      </p:sp>
      <p:sp>
        <p:nvSpPr>
          <p:cNvPr id="88" name="Google Shape;88;p1"/>
          <p:cNvSpPr/>
          <p:nvPr/>
        </p:nvSpPr>
        <p:spPr>
          <a:xfrm>
            <a:off x="15284275" y="4126375"/>
            <a:ext cx="14484300" cy="1451400"/>
          </a:xfrm>
          <a:prstGeom prst="rect">
            <a:avLst/>
          </a:prstGeom>
          <a:gradFill>
            <a:gsLst>
              <a:gs pos="0">
                <a:srgbClr val="336699"/>
              </a:gs>
              <a:gs pos="50000">
                <a:srgbClr val="FFFFFF"/>
              </a:gs>
              <a:gs pos="100000">
                <a:srgbClr val="336699"/>
              </a:gs>
            </a:gsLst>
            <a:lin ang="5400012" scaled="0"/>
          </a:gradFill>
          <a:ln>
            <a:noFill/>
          </a:ln>
        </p:spPr>
        <p:txBody>
          <a:bodyPr anchorCtr="0" anchor="ctr" bIns="75350" lIns="150700" spcFirstLastPara="1" rIns="150700" wrap="square" tIns="75350">
            <a:noAutofit/>
          </a:bodyPr>
          <a:lstStyle/>
          <a:p>
            <a:pPr indent="0" lvl="0" marL="0" marR="0" rtl="0" algn="ctr">
              <a:spcBef>
                <a:spcPts val="0"/>
              </a:spcBef>
              <a:spcAft>
                <a:spcPts val="0"/>
              </a:spcAft>
              <a:buNone/>
            </a:pPr>
            <a:r>
              <a:rPr b="1" i="0" lang="en-US" sz="3712" u="none" cap="none" strike="noStrike">
                <a:solidFill>
                  <a:schemeClr val="dk1"/>
                </a:solidFill>
                <a:latin typeface="Times New Roman"/>
                <a:ea typeface="Times New Roman"/>
                <a:cs typeface="Times New Roman"/>
                <a:sym typeface="Times New Roman"/>
              </a:rPr>
              <a:t>Prototype/Experiment Details</a:t>
            </a:r>
            <a:endParaRPr b="1" i="0" sz="3712" u="none" cap="none" strike="noStrike">
              <a:solidFill>
                <a:schemeClr val="dk1"/>
              </a:solidFill>
              <a:latin typeface="Times New Roman"/>
              <a:ea typeface="Times New Roman"/>
              <a:cs typeface="Times New Roman"/>
              <a:sym typeface="Times New Roman"/>
            </a:endParaRPr>
          </a:p>
        </p:txBody>
      </p:sp>
      <p:sp>
        <p:nvSpPr>
          <p:cNvPr id="89" name="Google Shape;89;p1"/>
          <p:cNvSpPr/>
          <p:nvPr/>
        </p:nvSpPr>
        <p:spPr>
          <a:xfrm>
            <a:off x="2648962" y="1252789"/>
            <a:ext cx="184800" cy="5874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b="0" i="0" sz="3216" u="none" cap="none" strike="noStrike">
              <a:solidFill>
                <a:schemeClr val="dk1"/>
              </a:solidFill>
              <a:latin typeface="Arial"/>
              <a:ea typeface="Arial"/>
              <a:cs typeface="Arial"/>
              <a:sym typeface="Arial"/>
            </a:endParaRPr>
          </a:p>
        </p:txBody>
      </p:sp>
      <p:sp>
        <p:nvSpPr>
          <p:cNvPr id="90" name="Google Shape;90;p1"/>
          <p:cNvSpPr/>
          <p:nvPr/>
        </p:nvSpPr>
        <p:spPr>
          <a:xfrm>
            <a:off x="2648962" y="1252789"/>
            <a:ext cx="184800" cy="5874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b="0" i="0" sz="3216" u="none" cap="none" strike="noStrike">
              <a:solidFill>
                <a:schemeClr val="dk1"/>
              </a:solidFill>
              <a:latin typeface="Arial"/>
              <a:ea typeface="Arial"/>
              <a:cs typeface="Arial"/>
              <a:sym typeface="Arial"/>
            </a:endParaRPr>
          </a:p>
        </p:txBody>
      </p:sp>
      <p:sp>
        <p:nvSpPr>
          <p:cNvPr id="91" name="Google Shape;91;p1"/>
          <p:cNvSpPr/>
          <p:nvPr/>
        </p:nvSpPr>
        <p:spPr>
          <a:xfrm>
            <a:off x="284223" y="16813883"/>
            <a:ext cx="14685900" cy="1039800"/>
          </a:xfrm>
          <a:prstGeom prst="rect">
            <a:avLst/>
          </a:prstGeom>
          <a:gradFill>
            <a:gsLst>
              <a:gs pos="0">
                <a:srgbClr val="336699"/>
              </a:gs>
              <a:gs pos="50000">
                <a:srgbClr val="FFFFFF"/>
              </a:gs>
              <a:gs pos="100000">
                <a:srgbClr val="336699"/>
              </a:gs>
            </a:gsLst>
            <a:lin ang="5400012" scaled="0"/>
          </a:gradFill>
          <a:ln>
            <a:noFill/>
          </a:ln>
        </p:spPr>
        <p:txBody>
          <a:bodyPr anchorCtr="0" anchor="ctr" bIns="75350" lIns="150700" spcFirstLastPara="1" rIns="150700" wrap="square" tIns="75350">
            <a:noAutofit/>
          </a:bodyPr>
          <a:lstStyle/>
          <a:p>
            <a:pPr indent="0" lvl="0" marL="0" marR="0" rtl="0" algn="ctr">
              <a:spcBef>
                <a:spcPts val="0"/>
              </a:spcBef>
              <a:spcAft>
                <a:spcPts val="0"/>
              </a:spcAft>
              <a:buNone/>
            </a:pPr>
            <a:r>
              <a:rPr b="1" i="0" lang="en-US" sz="3712" u="none" cap="none" strike="noStrike">
                <a:solidFill>
                  <a:schemeClr val="dk1"/>
                </a:solidFill>
                <a:latin typeface="Times New Roman"/>
                <a:ea typeface="Times New Roman"/>
                <a:cs typeface="Times New Roman"/>
                <a:sym typeface="Times New Roman"/>
              </a:rPr>
              <a:t>Methodology</a:t>
            </a:r>
            <a:endParaRPr b="1" i="0" sz="3712" u="none" cap="none" strike="noStrike">
              <a:solidFill>
                <a:schemeClr val="dk1"/>
              </a:solidFill>
              <a:latin typeface="Times New Roman"/>
              <a:ea typeface="Times New Roman"/>
              <a:cs typeface="Times New Roman"/>
              <a:sym typeface="Times New Roman"/>
            </a:endParaRPr>
          </a:p>
        </p:txBody>
      </p:sp>
      <p:sp>
        <p:nvSpPr>
          <p:cNvPr id="92" name="Google Shape;92;p1"/>
          <p:cNvSpPr/>
          <p:nvPr/>
        </p:nvSpPr>
        <p:spPr>
          <a:xfrm>
            <a:off x="15263318" y="16834834"/>
            <a:ext cx="14484300" cy="1047600"/>
          </a:xfrm>
          <a:prstGeom prst="rect">
            <a:avLst/>
          </a:prstGeom>
          <a:gradFill>
            <a:gsLst>
              <a:gs pos="0">
                <a:srgbClr val="336699"/>
              </a:gs>
              <a:gs pos="50000">
                <a:srgbClr val="FFFFFF"/>
              </a:gs>
              <a:gs pos="100000">
                <a:srgbClr val="336699"/>
              </a:gs>
            </a:gsLst>
            <a:lin ang="5400012" scaled="0"/>
          </a:gradFill>
          <a:ln>
            <a:noFill/>
          </a:ln>
        </p:spPr>
        <p:txBody>
          <a:bodyPr anchorCtr="0" anchor="ctr" bIns="75350" lIns="150700" spcFirstLastPara="1" rIns="150700" wrap="square" tIns="75350">
            <a:noAutofit/>
          </a:bodyPr>
          <a:lstStyle/>
          <a:p>
            <a:pPr indent="0" lvl="0" marL="0" marR="0" rtl="0" algn="ctr">
              <a:spcBef>
                <a:spcPts val="0"/>
              </a:spcBef>
              <a:spcAft>
                <a:spcPts val="0"/>
              </a:spcAft>
              <a:buNone/>
            </a:pPr>
            <a:r>
              <a:rPr b="1" i="0" lang="en-US" sz="3712" u="none" cap="none" strike="noStrike">
                <a:solidFill>
                  <a:schemeClr val="dk1"/>
                </a:solidFill>
                <a:latin typeface="Times New Roman"/>
                <a:ea typeface="Times New Roman"/>
                <a:cs typeface="Times New Roman"/>
                <a:sym typeface="Times New Roman"/>
              </a:rPr>
              <a:t>Results &amp; Discussion</a:t>
            </a:r>
            <a:endParaRPr b="1" i="0" sz="3712" u="none" cap="none" strike="noStrike">
              <a:solidFill>
                <a:schemeClr val="dk1"/>
              </a:solidFill>
              <a:latin typeface="Times New Roman"/>
              <a:ea typeface="Times New Roman"/>
              <a:cs typeface="Times New Roman"/>
              <a:sym typeface="Times New Roman"/>
            </a:endParaRPr>
          </a:p>
        </p:txBody>
      </p:sp>
      <p:sp>
        <p:nvSpPr>
          <p:cNvPr id="93" name="Google Shape;93;p1"/>
          <p:cNvSpPr/>
          <p:nvPr/>
        </p:nvSpPr>
        <p:spPr>
          <a:xfrm>
            <a:off x="2648961" y="1260872"/>
            <a:ext cx="152400" cy="571200"/>
          </a:xfrm>
          <a:prstGeom prst="rect">
            <a:avLst/>
          </a:prstGeom>
          <a:noFill/>
          <a:ln>
            <a:noFill/>
          </a:ln>
        </p:spPr>
        <p:txBody>
          <a:bodyPr anchorCtr="0" anchor="ctr" bIns="37700" lIns="75425" spcFirstLastPara="1" rIns="75425" wrap="square" tIns="37700">
            <a:spAutoFit/>
          </a:bodyPr>
          <a:lstStyle/>
          <a:p>
            <a:pPr indent="0" lvl="0" marL="0" marR="0" rtl="0" algn="l">
              <a:spcBef>
                <a:spcPts val="0"/>
              </a:spcBef>
              <a:spcAft>
                <a:spcPts val="0"/>
              </a:spcAft>
              <a:buNone/>
            </a:pPr>
            <a:r>
              <a:t/>
            </a:r>
            <a:endParaRPr sz="3216">
              <a:solidFill>
                <a:schemeClr val="dk1"/>
              </a:solidFill>
              <a:latin typeface="Arial"/>
              <a:ea typeface="Arial"/>
              <a:cs typeface="Arial"/>
              <a:sym typeface="Arial"/>
            </a:endParaRPr>
          </a:p>
        </p:txBody>
      </p:sp>
      <p:sp>
        <p:nvSpPr>
          <p:cNvPr id="94" name="Google Shape;94;p1"/>
          <p:cNvSpPr/>
          <p:nvPr/>
        </p:nvSpPr>
        <p:spPr>
          <a:xfrm>
            <a:off x="2648961" y="1433726"/>
            <a:ext cx="152400" cy="571200"/>
          </a:xfrm>
          <a:prstGeom prst="rect">
            <a:avLst/>
          </a:prstGeom>
          <a:noFill/>
          <a:ln>
            <a:noFill/>
          </a:ln>
        </p:spPr>
        <p:txBody>
          <a:bodyPr anchorCtr="0" anchor="ctr" bIns="37700" lIns="75425" spcFirstLastPara="1" rIns="75425" wrap="square" tIns="37700">
            <a:spAutoFit/>
          </a:bodyPr>
          <a:lstStyle/>
          <a:p>
            <a:pPr indent="0" lvl="0" marL="0" marR="0" rtl="0" algn="l">
              <a:spcBef>
                <a:spcPts val="0"/>
              </a:spcBef>
              <a:spcAft>
                <a:spcPts val="0"/>
              </a:spcAft>
              <a:buNone/>
            </a:pPr>
            <a:r>
              <a:t/>
            </a:r>
            <a:endParaRPr sz="3216">
              <a:solidFill>
                <a:schemeClr val="dk1"/>
              </a:solidFill>
              <a:latin typeface="Arial"/>
              <a:ea typeface="Arial"/>
              <a:cs typeface="Arial"/>
              <a:sym typeface="Arial"/>
            </a:endParaRPr>
          </a:p>
        </p:txBody>
      </p:sp>
      <p:sp>
        <p:nvSpPr>
          <p:cNvPr id="95" name="Google Shape;95;p1"/>
          <p:cNvSpPr/>
          <p:nvPr/>
        </p:nvSpPr>
        <p:spPr>
          <a:xfrm>
            <a:off x="2648961" y="1260872"/>
            <a:ext cx="152400" cy="571200"/>
          </a:xfrm>
          <a:prstGeom prst="rect">
            <a:avLst/>
          </a:prstGeom>
          <a:noFill/>
          <a:ln>
            <a:noFill/>
          </a:ln>
        </p:spPr>
        <p:txBody>
          <a:bodyPr anchorCtr="0" anchor="ctr" bIns="37700" lIns="75425" spcFirstLastPara="1" rIns="75425" wrap="square" tIns="37700">
            <a:spAutoFit/>
          </a:bodyPr>
          <a:lstStyle/>
          <a:p>
            <a:pPr indent="0" lvl="0" marL="0" marR="0" rtl="0" algn="l">
              <a:spcBef>
                <a:spcPts val="0"/>
              </a:spcBef>
              <a:spcAft>
                <a:spcPts val="0"/>
              </a:spcAft>
              <a:buNone/>
            </a:pPr>
            <a:r>
              <a:t/>
            </a:r>
            <a:endParaRPr sz="3216">
              <a:solidFill>
                <a:schemeClr val="dk1"/>
              </a:solidFill>
              <a:latin typeface="Arial"/>
              <a:ea typeface="Arial"/>
              <a:cs typeface="Arial"/>
              <a:sym typeface="Arial"/>
            </a:endParaRPr>
          </a:p>
        </p:txBody>
      </p:sp>
      <p:sp>
        <p:nvSpPr>
          <p:cNvPr id="96" name="Google Shape;96;p1"/>
          <p:cNvSpPr/>
          <p:nvPr/>
        </p:nvSpPr>
        <p:spPr>
          <a:xfrm>
            <a:off x="2648961" y="1567294"/>
            <a:ext cx="152400" cy="571200"/>
          </a:xfrm>
          <a:prstGeom prst="rect">
            <a:avLst/>
          </a:prstGeom>
          <a:noFill/>
          <a:ln>
            <a:noFill/>
          </a:ln>
        </p:spPr>
        <p:txBody>
          <a:bodyPr anchorCtr="0" anchor="ctr" bIns="37700" lIns="75425" spcFirstLastPara="1" rIns="75425" wrap="square" tIns="37700">
            <a:spAutoFit/>
          </a:bodyPr>
          <a:lstStyle/>
          <a:p>
            <a:pPr indent="0" lvl="0" marL="0" marR="0" rtl="0" algn="l">
              <a:spcBef>
                <a:spcPts val="0"/>
              </a:spcBef>
              <a:spcAft>
                <a:spcPts val="0"/>
              </a:spcAft>
              <a:buNone/>
            </a:pPr>
            <a:r>
              <a:t/>
            </a:r>
            <a:endParaRPr sz="3216">
              <a:solidFill>
                <a:schemeClr val="dk1"/>
              </a:solidFill>
              <a:latin typeface="Arial"/>
              <a:ea typeface="Arial"/>
              <a:cs typeface="Arial"/>
              <a:sym typeface="Arial"/>
            </a:endParaRPr>
          </a:p>
        </p:txBody>
      </p:sp>
      <p:sp>
        <p:nvSpPr>
          <p:cNvPr id="97" name="Google Shape;97;p1"/>
          <p:cNvSpPr/>
          <p:nvPr/>
        </p:nvSpPr>
        <p:spPr>
          <a:xfrm>
            <a:off x="2648961" y="1260872"/>
            <a:ext cx="152400" cy="571200"/>
          </a:xfrm>
          <a:prstGeom prst="rect">
            <a:avLst/>
          </a:prstGeom>
          <a:noFill/>
          <a:ln>
            <a:noFill/>
          </a:ln>
        </p:spPr>
        <p:txBody>
          <a:bodyPr anchorCtr="0" anchor="ctr" bIns="37700" lIns="75425" spcFirstLastPara="1" rIns="75425" wrap="square" tIns="37700">
            <a:spAutoFit/>
          </a:bodyPr>
          <a:lstStyle/>
          <a:p>
            <a:pPr indent="0" lvl="0" marL="0" marR="0" rtl="0" algn="l">
              <a:spcBef>
                <a:spcPts val="0"/>
              </a:spcBef>
              <a:spcAft>
                <a:spcPts val="0"/>
              </a:spcAft>
              <a:buNone/>
            </a:pPr>
            <a:r>
              <a:t/>
            </a:r>
            <a:endParaRPr sz="3216">
              <a:solidFill>
                <a:schemeClr val="dk1"/>
              </a:solidFill>
              <a:latin typeface="Arial"/>
              <a:ea typeface="Arial"/>
              <a:cs typeface="Arial"/>
              <a:sym typeface="Arial"/>
            </a:endParaRPr>
          </a:p>
        </p:txBody>
      </p:sp>
      <p:sp>
        <p:nvSpPr>
          <p:cNvPr id="98" name="Google Shape;98;p1"/>
          <p:cNvSpPr/>
          <p:nvPr/>
        </p:nvSpPr>
        <p:spPr>
          <a:xfrm>
            <a:off x="2648961" y="1260872"/>
            <a:ext cx="152400" cy="571200"/>
          </a:xfrm>
          <a:prstGeom prst="rect">
            <a:avLst/>
          </a:prstGeom>
          <a:noFill/>
          <a:ln>
            <a:noFill/>
          </a:ln>
        </p:spPr>
        <p:txBody>
          <a:bodyPr anchorCtr="0" anchor="ctr" bIns="37700" lIns="75425" spcFirstLastPara="1" rIns="75425" wrap="square" tIns="37700">
            <a:spAutoFit/>
          </a:bodyPr>
          <a:lstStyle/>
          <a:p>
            <a:pPr indent="0" lvl="0" marL="0" marR="0" rtl="0" algn="l">
              <a:spcBef>
                <a:spcPts val="0"/>
              </a:spcBef>
              <a:spcAft>
                <a:spcPts val="0"/>
              </a:spcAft>
              <a:buNone/>
            </a:pPr>
            <a:r>
              <a:t/>
            </a:r>
            <a:endParaRPr sz="3216">
              <a:solidFill>
                <a:schemeClr val="dk1"/>
              </a:solidFill>
              <a:latin typeface="Arial"/>
              <a:ea typeface="Arial"/>
              <a:cs typeface="Arial"/>
              <a:sym typeface="Arial"/>
            </a:endParaRPr>
          </a:p>
        </p:txBody>
      </p:sp>
      <p:sp>
        <p:nvSpPr>
          <p:cNvPr id="99" name="Google Shape;99;p1"/>
          <p:cNvSpPr/>
          <p:nvPr/>
        </p:nvSpPr>
        <p:spPr>
          <a:xfrm>
            <a:off x="2648961" y="1260872"/>
            <a:ext cx="152400" cy="571200"/>
          </a:xfrm>
          <a:prstGeom prst="rect">
            <a:avLst/>
          </a:prstGeom>
          <a:noFill/>
          <a:ln>
            <a:noFill/>
          </a:ln>
        </p:spPr>
        <p:txBody>
          <a:bodyPr anchorCtr="0" anchor="ctr" bIns="37700" lIns="75425" spcFirstLastPara="1" rIns="75425" wrap="square" tIns="37700">
            <a:spAutoFit/>
          </a:bodyPr>
          <a:lstStyle/>
          <a:p>
            <a:pPr indent="0" lvl="0" marL="0" marR="0" rtl="0" algn="l">
              <a:spcBef>
                <a:spcPts val="0"/>
              </a:spcBef>
              <a:spcAft>
                <a:spcPts val="0"/>
              </a:spcAft>
              <a:buNone/>
            </a:pPr>
            <a:r>
              <a:t/>
            </a:r>
            <a:endParaRPr sz="3216">
              <a:solidFill>
                <a:schemeClr val="dk1"/>
              </a:solidFill>
              <a:latin typeface="Arial"/>
              <a:ea typeface="Arial"/>
              <a:cs typeface="Arial"/>
              <a:sym typeface="Arial"/>
            </a:endParaRPr>
          </a:p>
        </p:txBody>
      </p:sp>
      <p:sp>
        <p:nvSpPr>
          <p:cNvPr id="100" name="Google Shape;100;p1"/>
          <p:cNvSpPr txBox="1"/>
          <p:nvPr/>
        </p:nvSpPr>
        <p:spPr>
          <a:xfrm>
            <a:off x="292675" y="18196206"/>
            <a:ext cx="14685900" cy="10556700"/>
          </a:xfrm>
          <a:prstGeom prst="rect">
            <a:avLst/>
          </a:prstGeom>
          <a:noFill/>
          <a:ln>
            <a:noFill/>
          </a:ln>
        </p:spPr>
        <p:txBody>
          <a:bodyPr anchorCtr="0" anchor="t" bIns="75350" lIns="148475" spcFirstLastPara="1" rIns="148475" wrap="square" tIns="75350">
            <a:spAutoFit/>
          </a:bodyPr>
          <a:lstStyle/>
          <a:p>
            <a:pPr indent="0" lvl="0" marL="914400" rtl="0" algn="l">
              <a:lnSpc>
                <a:spcPct val="115000"/>
              </a:lnSpc>
              <a:spcBef>
                <a:spcPts val="0"/>
              </a:spcBef>
              <a:spcAft>
                <a:spcPts val="0"/>
              </a:spcAft>
              <a:buNone/>
            </a:pPr>
            <a:r>
              <a:t/>
            </a:r>
            <a:endParaRPr sz="3900">
              <a:solidFill>
                <a:srgbClr val="20124D"/>
              </a:solidFill>
              <a:latin typeface="Georgia"/>
              <a:ea typeface="Georgia"/>
              <a:cs typeface="Georgia"/>
              <a:sym typeface="Georgia"/>
            </a:endParaRPr>
          </a:p>
          <a:p>
            <a:pPr indent="0" lvl="0" marL="0" rtl="0" algn="l">
              <a:lnSpc>
                <a:spcPct val="115000"/>
              </a:lnSpc>
              <a:spcBef>
                <a:spcPts val="0"/>
              </a:spcBef>
              <a:spcAft>
                <a:spcPts val="0"/>
              </a:spcAft>
              <a:buNone/>
            </a:pPr>
            <a:r>
              <a:t/>
            </a:r>
            <a:endParaRPr sz="3900">
              <a:solidFill>
                <a:srgbClr val="20124D"/>
              </a:solidFill>
              <a:latin typeface="Georgia"/>
              <a:ea typeface="Georgia"/>
              <a:cs typeface="Georgia"/>
              <a:sym typeface="Georgia"/>
            </a:endParaRPr>
          </a:p>
          <a:p>
            <a:pPr indent="0" lvl="0" marL="0" rtl="0" algn="l">
              <a:lnSpc>
                <a:spcPct val="115000"/>
              </a:lnSpc>
              <a:spcBef>
                <a:spcPts val="0"/>
              </a:spcBef>
              <a:spcAft>
                <a:spcPts val="0"/>
              </a:spcAft>
              <a:buNone/>
            </a:pPr>
            <a:r>
              <a:t/>
            </a:r>
            <a:endParaRPr sz="3900">
              <a:solidFill>
                <a:srgbClr val="20124D"/>
              </a:solidFill>
              <a:latin typeface="Georgia"/>
              <a:ea typeface="Georgia"/>
              <a:cs typeface="Georgia"/>
              <a:sym typeface="Georgia"/>
            </a:endParaRPr>
          </a:p>
          <a:p>
            <a:pPr indent="0" lvl="0" marL="0" rtl="0" algn="l">
              <a:lnSpc>
                <a:spcPct val="115000"/>
              </a:lnSpc>
              <a:spcBef>
                <a:spcPts val="0"/>
              </a:spcBef>
              <a:spcAft>
                <a:spcPts val="0"/>
              </a:spcAft>
              <a:buNone/>
            </a:pPr>
            <a:r>
              <a:t/>
            </a:r>
            <a:endParaRPr sz="3900">
              <a:solidFill>
                <a:srgbClr val="20124D"/>
              </a:solidFill>
              <a:latin typeface="Georgia"/>
              <a:ea typeface="Georgia"/>
              <a:cs typeface="Georgia"/>
              <a:sym typeface="Georgia"/>
            </a:endParaRPr>
          </a:p>
          <a:p>
            <a:pPr indent="0" lvl="0" marL="0" rtl="0" algn="l">
              <a:lnSpc>
                <a:spcPct val="115000"/>
              </a:lnSpc>
              <a:spcBef>
                <a:spcPts val="0"/>
              </a:spcBef>
              <a:spcAft>
                <a:spcPts val="0"/>
              </a:spcAft>
              <a:buNone/>
            </a:pPr>
            <a:r>
              <a:t/>
            </a:r>
            <a:endParaRPr sz="2500">
              <a:solidFill>
                <a:srgbClr val="20124D"/>
              </a:solidFill>
              <a:latin typeface="Georgia"/>
              <a:ea typeface="Georgia"/>
              <a:cs typeface="Georgia"/>
              <a:sym typeface="Georgia"/>
            </a:endParaRPr>
          </a:p>
          <a:p>
            <a:pPr indent="0" lvl="0" marL="0" rtl="0" algn="l">
              <a:lnSpc>
                <a:spcPct val="115000"/>
              </a:lnSpc>
              <a:spcBef>
                <a:spcPts val="0"/>
              </a:spcBef>
              <a:spcAft>
                <a:spcPts val="0"/>
              </a:spcAft>
              <a:buNone/>
            </a:pPr>
            <a:r>
              <a:t/>
            </a:r>
            <a:endParaRPr sz="2500">
              <a:solidFill>
                <a:srgbClr val="20124D"/>
              </a:solidFill>
              <a:latin typeface="Georgia"/>
              <a:ea typeface="Georgia"/>
              <a:cs typeface="Georgia"/>
              <a:sym typeface="Georgia"/>
            </a:endParaRPr>
          </a:p>
          <a:p>
            <a:pPr indent="0" lvl="0" marL="0" rtl="0" algn="l">
              <a:lnSpc>
                <a:spcPct val="115000"/>
              </a:lnSpc>
              <a:spcBef>
                <a:spcPts val="0"/>
              </a:spcBef>
              <a:spcAft>
                <a:spcPts val="0"/>
              </a:spcAft>
              <a:buNone/>
            </a:pPr>
            <a:r>
              <a:t/>
            </a:r>
            <a:endParaRPr sz="2500">
              <a:solidFill>
                <a:srgbClr val="20124D"/>
              </a:solidFill>
              <a:latin typeface="Georgia"/>
              <a:ea typeface="Georgia"/>
              <a:cs typeface="Georgia"/>
              <a:sym typeface="Georgia"/>
            </a:endParaRPr>
          </a:p>
          <a:p>
            <a:pPr indent="0" lvl="0" marL="0" rtl="0" algn="l">
              <a:lnSpc>
                <a:spcPct val="115000"/>
              </a:lnSpc>
              <a:spcBef>
                <a:spcPts val="0"/>
              </a:spcBef>
              <a:spcAft>
                <a:spcPts val="0"/>
              </a:spcAft>
              <a:buNone/>
            </a:pPr>
            <a:r>
              <a:t/>
            </a:r>
            <a:endParaRPr sz="2500">
              <a:solidFill>
                <a:srgbClr val="20124D"/>
              </a:solidFill>
              <a:latin typeface="Georgia"/>
              <a:ea typeface="Georgia"/>
              <a:cs typeface="Georgia"/>
              <a:sym typeface="Georgia"/>
            </a:endParaRPr>
          </a:p>
          <a:p>
            <a:pPr indent="0" lvl="0" marL="0" rtl="0" algn="l">
              <a:lnSpc>
                <a:spcPct val="115000"/>
              </a:lnSpc>
              <a:spcBef>
                <a:spcPts val="0"/>
              </a:spcBef>
              <a:spcAft>
                <a:spcPts val="0"/>
              </a:spcAft>
              <a:buNone/>
            </a:pPr>
            <a:r>
              <a:t/>
            </a:r>
            <a:endParaRPr sz="2500">
              <a:solidFill>
                <a:srgbClr val="20124D"/>
              </a:solidFill>
              <a:latin typeface="Georgia"/>
              <a:ea typeface="Georgia"/>
              <a:cs typeface="Georgia"/>
              <a:sym typeface="Georgia"/>
            </a:endParaRPr>
          </a:p>
          <a:p>
            <a:pPr indent="0" lvl="0" marL="0" rtl="0" algn="l">
              <a:lnSpc>
                <a:spcPct val="115000"/>
              </a:lnSpc>
              <a:spcBef>
                <a:spcPts val="0"/>
              </a:spcBef>
              <a:spcAft>
                <a:spcPts val="0"/>
              </a:spcAft>
              <a:buNone/>
            </a:pPr>
            <a:r>
              <a:t/>
            </a:r>
            <a:endParaRPr sz="2500">
              <a:solidFill>
                <a:srgbClr val="20124D"/>
              </a:solidFill>
              <a:latin typeface="Georgia"/>
              <a:ea typeface="Georgia"/>
              <a:cs typeface="Georgia"/>
              <a:sym typeface="Georgia"/>
            </a:endParaRPr>
          </a:p>
          <a:p>
            <a:pPr indent="0" lvl="0" marL="0" rtl="0" algn="l">
              <a:lnSpc>
                <a:spcPct val="115000"/>
              </a:lnSpc>
              <a:spcBef>
                <a:spcPts val="0"/>
              </a:spcBef>
              <a:spcAft>
                <a:spcPts val="0"/>
              </a:spcAft>
              <a:buNone/>
            </a:pPr>
            <a:r>
              <a:t/>
            </a:r>
            <a:endParaRPr sz="2500">
              <a:solidFill>
                <a:srgbClr val="20124D"/>
              </a:solidFill>
              <a:latin typeface="Georgia"/>
              <a:ea typeface="Georgia"/>
              <a:cs typeface="Georgia"/>
              <a:sym typeface="Georgia"/>
            </a:endParaRPr>
          </a:p>
          <a:p>
            <a:pPr indent="0" lvl="0" marL="0" rtl="0" algn="l">
              <a:lnSpc>
                <a:spcPct val="115000"/>
              </a:lnSpc>
              <a:spcBef>
                <a:spcPts val="0"/>
              </a:spcBef>
              <a:spcAft>
                <a:spcPts val="0"/>
              </a:spcAft>
              <a:buNone/>
            </a:pPr>
            <a:r>
              <a:t/>
            </a:r>
            <a:endParaRPr sz="2500">
              <a:solidFill>
                <a:srgbClr val="20124D"/>
              </a:solidFill>
              <a:latin typeface="Georgia"/>
              <a:ea typeface="Georgia"/>
              <a:cs typeface="Georgia"/>
              <a:sym typeface="Georgia"/>
            </a:endParaRPr>
          </a:p>
          <a:p>
            <a:pPr indent="0" lvl="0" marL="0" rtl="0" algn="l">
              <a:lnSpc>
                <a:spcPct val="115000"/>
              </a:lnSpc>
              <a:spcBef>
                <a:spcPts val="0"/>
              </a:spcBef>
              <a:spcAft>
                <a:spcPts val="0"/>
              </a:spcAft>
              <a:buNone/>
            </a:pPr>
            <a:r>
              <a:t/>
            </a:r>
            <a:endParaRPr sz="2500">
              <a:solidFill>
                <a:srgbClr val="20124D"/>
              </a:solidFill>
              <a:latin typeface="Georgia"/>
              <a:ea typeface="Georgia"/>
              <a:cs typeface="Georgia"/>
              <a:sym typeface="Georgia"/>
            </a:endParaRPr>
          </a:p>
          <a:p>
            <a:pPr indent="0" lvl="0" marL="0" rtl="0" algn="l">
              <a:lnSpc>
                <a:spcPct val="115000"/>
              </a:lnSpc>
              <a:spcBef>
                <a:spcPts val="0"/>
              </a:spcBef>
              <a:spcAft>
                <a:spcPts val="0"/>
              </a:spcAft>
              <a:buNone/>
            </a:pPr>
            <a:r>
              <a:t/>
            </a:r>
            <a:endParaRPr sz="2500">
              <a:solidFill>
                <a:srgbClr val="20124D"/>
              </a:solidFill>
              <a:latin typeface="Georgia"/>
              <a:ea typeface="Georgia"/>
              <a:cs typeface="Georgia"/>
              <a:sym typeface="Georgia"/>
            </a:endParaRPr>
          </a:p>
          <a:p>
            <a:pPr indent="0" lvl="0" marL="0" rtl="0" algn="l">
              <a:lnSpc>
                <a:spcPct val="115000"/>
              </a:lnSpc>
              <a:spcBef>
                <a:spcPts val="0"/>
              </a:spcBef>
              <a:spcAft>
                <a:spcPts val="0"/>
              </a:spcAft>
              <a:buNone/>
            </a:pPr>
            <a:r>
              <a:t/>
            </a:r>
            <a:endParaRPr sz="2500">
              <a:solidFill>
                <a:srgbClr val="20124D"/>
              </a:solidFill>
              <a:latin typeface="Georgia"/>
              <a:ea typeface="Georgia"/>
              <a:cs typeface="Georgia"/>
              <a:sym typeface="Georgia"/>
            </a:endParaRPr>
          </a:p>
          <a:p>
            <a:pPr indent="0" lvl="0" marL="0" rtl="0" algn="l">
              <a:lnSpc>
                <a:spcPct val="115000"/>
              </a:lnSpc>
              <a:spcBef>
                <a:spcPts val="0"/>
              </a:spcBef>
              <a:spcAft>
                <a:spcPts val="0"/>
              </a:spcAft>
              <a:buNone/>
            </a:pPr>
            <a:r>
              <a:t/>
            </a:r>
            <a:endParaRPr sz="2500">
              <a:solidFill>
                <a:srgbClr val="20124D"/>
              </a:solidFill>
              <a:latin typeface="Georgia"/>
              <a:ea typeface="Georgia"/>
              <a:cs typeface="Georgia"/>
              <a:sym typeface="Georgia"/>
            </a:endParaRPr>
          </a:p>
          <a:p>
            <a:pPr indent="0" lvl="0" marL="0" rtl="0" algn="l">
              <a:lnSpc>
                <a:spcPct val="115000"/>
              </a:lnSpc>
              <a:spcBef>
                <a:spcPts val="0"/>
              </a:spcBef>
              <a:spcAft>
                <a:spcPts val="0"/>
              </a:spcAft>
              <a:buNone/>
            </a:pPr>
            <a:r>
              <a:t/>
            </a:r>
            <a:endParaRPr sz="2500">
              <a:solidFill>
                <a:srgbClr val="20124D"/>
              </a:solidFill>
              <a:latin typeface="Georgia"/>
              <a:ea typeface="Georgia"/>
              <a:cs typeface="Georgia"/>
              <a:sym typeface="Georgia"/>
            </a:endParaRPr>
          </a:p>
          <a:p>
            <a:pPr indent="0" lvl="0" marL="0" rtl="0" algn="l">
              <a:lnSpc>
                <a:spcPct val="115000"/>
              </a:lnSpc>
              <a:spcBef>
                <a:spcPts val="0"/>
              </a:spcBef>
              <a:spcAft>
                <a:spcPts val="0"/>
              </a:spcAft>
              <a:buNone/>
            </a:pPr>
            <a:r>
              <a:t/>
            </a:r>
            <a:endParaRPr sz="2500">
              <a:solidFill>
                <a:srgbClr val="20124D"/>
              </a:solidFill>
              <a:latin typeface="Georgia"/>
              <a:ea typeface="Georgia"/>
              <a:cs typeface="Georgia"/>
              <a:sym typeface="Georgia"/>
            </a:endParaRPr>
          </a:p>
          <a:p>
            <a:pPr indent="0" lvl="0" marL="0" rtl="0" algn="l">
              <a:lnSpc>
                <a:spcPct val="115000"/>
              </a:lnSpc>
              <a:spcBef>
                <a:spcPts val="0"/>
              </a:spcBef>
              <a:spcAft>
                <a:spcPts val="0"/>
              </a:spcAft>
              <a:buNone/>
            </a:pPr>
            <a:r>
              <a:t/>
            </a:r>
            <a:endParaRPr sz="2500">
              <a:solidFill>
                <a:srgbClr val="20124D"/>
              </a:solidFill>
              <a:latin typeface="Georgia"/>
              <a:ea typeface="Georgia"/>
              <a:cs typeface="Georgia"/>
              <a:sym typeface="Georgia"/>
            </a:endParaRPr>
          </a:p>
          <a:p>
            <a:pPr indent="0" lvl="0" marL="0" rtl="0" algn="l">
              <a:lnSpc>
                <a:spcPct val="115000"/>
              </a:lnSpc>
              <a:spcBef>
                <a:spcPts val="0"/>
              </a:spcBef>
              <a:spcAft>
                <a:spcPts val="0"/>
              </a:spcAft>
              <a:buNone/>
            </a:pPr>
            <a:r>
              <a:t/>
            </a:r>
            <a:endParaRPr sz="2500">
              <a:solidFill>
                <a:srgbClr val="20124D"/>
              </a:solidFill>
              <a:latin typeface="Georgia"/>
              <a:ea typeface="Georgia"/>
              <a:cs typeface="Georgia"/>
              <a:sym typeface="Georgia"/>
            </a:endParaRPr>
          </a:p>
          <a:p>
            <a:pPr indent="0" lvl="0" marL="914400" rtl="0" algn="l">
              <a:lnSpc>
                <a:spcPct val="115000"/>
              </a:lnSpc>
              <a:spcBef>
                <a:spcPts val="0"/>
              </a:spcBef>
              <a:spcAft>
                <a:spcPts val="0"/>
              </a:spcAft>
              <a:buNone/>
            </a:pPr>
            <a:r>
              <a:t/>
            </a:r>
            <a:endParaRPr sz="1700">
              <a:solidFill>
                <a:schemeClr val="dk1"/>
              </a:solidFill>
              <a:highlight>
                <a:schemeClr val="lt1"/>
              </a:highlight>
              <a:latin typeface="Georgia"/>
              <a:ea typeface="Georgia"/>
              <a:cs typeface="Georgia"/>
              <a:sym typeface="Georgia"/>
            </a:endParaRPr>
          </a:p>
          <a:p>
            <a:pPr indent="0" lvl="0" marL="914400" rtl="0" algn="l">
              <a:lnSpc>
                <a:spcPct val="115000"/>
              </a:lnSpc>
              <a:spcBef>
                <a:spcPts val="0"/>
              </a:spcBef>
              <a:spcAft>
                <a:spcPts val="0"/>
              </a:spcAft>
              <a:buNone/>
            </a:pPr>
            <a:r>
              <a:t/>
            </a:r>
            <a:endParaRPr sz="1700">
              <a:solidFill>
                <a:schemeClr val="dk1"/>
              </a:solidFill>
              <a:highlight>
                <a:schemeClr val="lt1"/>
              </a:highlight>
              <a:latin typeface="Georgia"/>
              <a:ea typeface="Georgia"/>
              <a:cs typeface="Georgia"/>
              <a:sym typeface="Georgia"/>
            </a:endParaRPr>
          </a:p>
        </p:txBody>
      </p:sp>
      <p:sp>
        <p:nvSpPr>
          <p:cNvPr id="101" name="Google Shape;101;p1"/>
          <p:cNvSpPr/>
          <p:nvPr/>
        </p:nvSpPr>
        <p:spPr>
          <a:xfrm>
            <a:off x="15285340" y="27279417"/>
            <a:ext cx="14075100" cy="1047600"/>
          </a:xfrm>
          <a:prstGeom prst="rect">
            <a:avLst/>
          </a:prstGeom>
          <a:gradFill>
            <a:gsLst>
              <a:gs pos="0">
                <a:srgbClr val="336699"/>
              </a:gs>
              <a:gs pos="50000">
                <a:srgbClr val="FFFFFF"/>
              </a:gs>
              <a:gs pos="100000">
                <a:srgbClr val="336699"/>
              </a:gs>
            </a:gsLst>
            <a:lin ang="5400012" scaled="0"/>
          </a:gradFill>
          <a:ln>
            <a:noFill/>
          </a:ln>
        </p:spPr>
        <p:txBody>
          <a:bodyPr anchorCtr="0" anchor="ctr" bIns="75350" lIns="150700" spcFirstLastPara="1" rIns="150700" wrap="square" tIns="75350">
            <a:noAutofit/>
          </a:bodyPr>
          <a:lstStyle/>
          <a:p>
            <a:pPr indent="0" lvl="0" marL="0" marR="0" rtl="0" algn="ctr">
              <a:spcBef>
                <a:spcPts val="0"/>
              </a:spcBef>
              <a:spcAft>
                <a:spcPts val="0"/>
              </a:spcAft>
              <a:buNone/>
            </a:pPr>
            <a:r>
              <a:rPr b="1" lang="en-US" sz="3712" u="none">
                <a:solidFill>
                  <a:schemeClr val="dk1"/>
                </a:solidFill>
                <a:latin typeface="Times New Roman"/>
                <a:ea typeface="Times New Roman"/>
                <a:cs typeface="Times New Roman"/>
                <a:sym typeface="Times New Roman"/>
              </a:rPr>
              <a:t>Conclusion &amp; Applications</a:t>
            </a:r>
            <a:endParaRPr b="1" sz="3712" u="none">
              <a:solidFill>
                <a:schemeClr val="dk1"/>
              </a:solidFill>
              <a:latin typeface="Times New Roman"/>
              <a:ea typeface="Times New Roman"/>
              <a:cs typeface="Times New Roman"/>
              <a:sym typeface="Times New Roman"/>
            </a:endParaRPr>
          </a:p>
        </p:txBody>
      </p:sp>
      <p:sp>
        <p:nvSpPr>
          <p:cNvPr id="102" name="Google Shape;102;p1"/>
          <p:cNvSpPr txBox="1"/>
          <p:nvPr/>
        </p:nvSpPr>
        <p:spPr>
          <a:xfrm>
            <a:off x="15263325" y="5912825"/>
            <a:ext cx="14484300" cy="14990400"/>
          </a:xfrm>
          <a:prstGeom prst="rect">
            <a:avLst/>
          </a:prstGeom>
          <a:noFill/>
          <a:ln>
            <a:noFill/>
          </a:ln>
        </p:spPr>
        <p:txBody>
          <a:bodyPr anchorCtr="0" anchor="t" bIns="75350" lIns="148475" spcFirstLastPara="1" rIns="148475" wrap="square" tIns="75350">
            <a:spAutoFit/>
          </a:bodyPr>
          <a:lstStyle/>
          <a:p>
            <a:pPr indent="-534035" lvl="0" marL="457200" rtl="0" algn="just">
              <a:spcBef>
                <a:spcPts val="0"/>
              </a:spcBef>
              <a:spcAft>
                <a:spcPts val="0"/>
              </a:spcAft>
              <a:buClr>
                <a:schemeClr val="dk1"/>
              </a:buClr>
              <a:buSzPts val="4810"/>
              <a:buFont typeface="Georgia"/>
              <a:buChar char="●"/>
            </a:pPr>
            <a:r>
              <a:rPr lang="en-US" sz="4810">
                <a:solidFill>
                  <a:schemeClr val="dk1"/>
                </a:solidFill>
                <a:latin typeface="Georgia"/>
                <a:ea typeface="Georgia"/>
                <a:cs typeface="Georgia"/>
                <a:sym typeface="Georgia"/>
              </a:rPr>
              <a:t>selecting a project of daily use based on fingerprint sensing</a:t>
            </a:r>
            <a:endParaRPr sz="4810">
              <a:solidFill>
                <a:schemeClr val="dk1"/>
              </a:solidFill>
              <a:latin typeface="Georgia"/>
              <a:ea typeface="Georgia"/>
              <a:cs typeface="Georgia"/>
              <a:sym typeface="Georgia"/>
            </a:endParaRPr>
          </a:p>
          <a:p>
            <a:pPr indent="-534035" lvl="0" marL="457200" marR="0" rtl="0" algn="just">
              <a:spcBef>
                <a:spcPts val="0"/>
              </a:spcBef>
              <a:spcAft>
                <a:spcPts val="0"/>
              </a:spcAft>
              <a:buClr>
                <a:schemeClr val="dk1"/>
              </a:buClr>
              <a:buSzPts val="4810"/>
              <a:buFont typeface="Georgia"/>
              <a:buChar char="●"/>
            </a:pPr>
            <a:r>
              <a:rPr lang="en-US" sz="4810">
                <a:solidFill>
                  <a:schemeClr val="dk1"/>
                </a:solidFill>
                <a:latin typeface="Georgia"/>
                <a:ea typeface="Georgia"/>
                <a:cs typeface="Georgia"/>
                <a:sym typeface="Georgia"/>
              </a:rPr>
              <a:t>product selection</a:t>
            </a:r>
            <a:endParaRPr sz="4810">
              <a:solidFill>
                <a:schemeClr val="dk1"/>
              </a:solidFill>
              <a:latin typeface="Georgia"/>
              <a:ea typeface="Georgia"/>
              <a:cs typeface="Georgia"/>
              <a:sym typeface="Georgia"/>
            </a:endParaRPr>
          </a:p>
          <a:p>
            <a:pPr indent="-534035" lvl="0" marL="457200" marR="0" rtl="0" algn="just">
              <a:spcBef>
                <a:spcPts val="0"/>
              </a:spcBef>
              <a:spcAft>
                <a:spcPts val="0"/>
              </a:spcAft>
              <a:buClr>
                <a:schemeClr val="dk1"/>
              </a:buClr>
              <a:buSzPts val="4810"/>
              <a:buFont typeface="Georgia"/>
              <a:buChar char="●"/>
            </a:pPr>
            <a:r>
              <a:rPr lang="en-US" sz="4810">
                <a:solidFill>
                  <a:schemeClr val="dk1"/>
                </a:solidFill>
                <a:latin typeface="Georgia"/>
                <a:ea typeface="Georgia"/>
                <a:cs typeface="Georgia"/>
                <a:sym typeface="Georgia"/>
              </a:rPr>
              <a:t>setting up the hardware and software</a:t>
            </a:r>
            <a:endParaRPr sz="4810">
              <a:solidFill>
                <a:schemeClr val="dk1"/>
              </a:solidFill>
              <a:latin typeface="Georgia"/>
              <a:ea typeface="Georgia"/>
              <a:cs typeface="Georgia"/>
              <a:sym typeface="Georgia"/>
            </a:endParaRPr>
          </a:p>
          <a:p>
            <a:pPr indent="-534035" lvl="0" marL="457200" marR="0" rtl="0" algn="just">
              <a:spcBef>
                <a:spcPts val="0"/>
              </a:spcBef>
              <a:spcAft>
                <a:spcPts val="0"/>
              </a:spcAft>
              <a:buClr>
                <a:schemeClr val="dk1"/>
              </a:buClr>
              <a:buSzPts val="4810"/>
              <a:buFont typeface="Georgia"/>
              <a:buChar char="●"/>
            </a:pPr>
            <a:r>
              <a:rPr lang="en-US" sz="4810">
                <a:solidFill>
                  <a:schemeClr val="dk1"/>
                </a:solidFill>
                <a:latin typeface="Georgia"/>
                <a:ea typeface="Georgia"/>
                <a:cs typeface="Georgia"/>
                <a:sym typeface="Georgia"/>
              </a:rPr>
              <a:t>cost analysis</a:t>
            </a:r>
            <a:endParaRPr sz="4810">
              <a:solidFill>
                <a:schemeClr val="dk1"/>
              </a:solidFill>
              <a:latin typeface="Georgia"/>
              <a:ea typeface="Georgia"/>
              <a:cs typeface="Georgia"/>
              <a:sym typeface="Georgia"/>
            </a:endParaRPr>
          </a:p>
          <a:p>
            <a:pPr indent="-534035" lvl="0" marL="457200" marR="0" rtl="0" algn="just">
              <a:spcBef>
                <a:spcPts val="0"/>
              </a:spcBef>
              <a:spcAft>
                <a:spcPts val="0"/>
              </a:spcAft>
              <a:buClr>
                <a:schemeClr val="dk1"/>
              </a:buClr>
              <a:buSzPts val="4810"/>
              <a:buFont typeface="Georgia"/>
              <a:buChar char="●"/>
            </a:pPr>
            <a:r>
              <a:rPr lang="en-US" sz="4810">
                <a:solidFill>
                  <a:schemeClr val="dk1"/>
                </a:solidFill>
                <a:latin typeface="Georgia"/>
                <a:ea typeface="Georgia"/>
                <a:cs typeface="Georgia"/>
                <a:sym typeface="Georgia"/>
              </a:rPr>
              <a:t>documentation</a:t>
            </a:r>
            <a:endParaRPr sz="4810">
              <a:solidFill>
                <a:schemeClr val="dk1"/>
              </a:solidFill>
              <a:latin typeface="Georgia"/>
              <a:ea typeface="Georgia"/>
              <a:cs typeface="Georgia"/>
              <a:sym typeface="Georgia"/>
            </a:endParaRPr>
          </a:p>
          <a:p>
            <a:pPr indent="-534035" lvl="0" marL="457200" marR="0" rtl="0" algn="just">
              <a:spcBef>
                <a:spcPts val="0"/>
              </a:spcBef>
              <a:spcAft>
                <a:spcPts val="0"/>
              </a:spcAft>
              <a:buClr>
                <a:schemeClr val="dk1"/>
              </a:buClr>
              <a:buSzPts val="4810"/>
              <a:buFont typeface="Georgia"/>
              <a:buChar char="●"/>
            </a:pPr>
            <a:r>
              <a:rPr lang="en-US" sz="4810">
                <a:solidFill>
                  <a:schemeClr val="dk1"/>
                </a:solidFill>
                <a:latin typeface="Georgia"/>
                <a:ea typeface="Georgia"/>
                <a:cs typeface="Georgia"/>
                <a:sym typeface="Georgia"/>
              </a:rPr>
              <a:t>presentation </a:t>
            </a:r>
            <a:endParaRPr sz="4810" u="none">
              <a:solidFill>
                <a:schemeClr val="dk1"/>
              </a:solidFill>
              <a:latin typeface="Georgia"/>
              <a:ea typeface="Georgia"/>
              <a:cs typeface="Georgia"/>
              <a:sym typeface="Georgia"/>
            </a:endParaRPr>
          </a:p>
          <a:p>
            <a:pPr indent="0" lvl="0" marL="0" marR="0" rtl="0" algn="just">
              <a:spcBef>
                <a:spcPts val="0"/>
              </a:spcBef>
              <a:spcAft>
                <a:spcPts val="0"/>
              </a:spcAft>
              <a:buNone/>
            </a:pPr>
            <a:r>
              <a:t/>
            </a:r>
            <a:endParaRPr b="0" sz="3309"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3309"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3309"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p:txBody>
      </p:sp>
      <p:sp>
        <p:nvSpPr>
          <p:cNvPr id="103" name="Google Shape;103;p1"/>
          <p:cNvSpPr txBox="1"/>
          <p:nvPr/>
        </p:nvSpPr>
        <p:spPr>
          <a:xfrm>
            <a:off x="15389025" y="18100850"/>
            <a:ext cx="14379600" cy="13205100"/>
          </a:xfrm>
          <a:prstGeom prst="rect">
            <a:avLst/>
          </a:prstGeom>
          <a:noFill/>
          <a:ln>
            <a:noFill/>
          </a:ln>
        </p:spPr>
        <p:txBody>
          <a:bodyPr anchorCtr="0" anchor="t" bIns="75350" lIns="148475" spcFirstLastPara="1" rIns="148475" wrap="square" tIns="75350">
            <a:spAutoFit/>
          </a:bodyPr>
          <a:lstStyle/>
          <a:p>
            <a:pPr indent="-476250" lvl="0" marL="457200" marR="0" rtl="0" algn="just">
              <a:spcBef>
                <a:spcPts val="0"/>
              </a:spcBef>
              <a:spcAft>
                <a:spcPts val="0"/>
              </a:spcAft>
              <a:buClr>
                <a:schemeClr val="dk1"/>
              </a:buClr>
              <a:buSzPts val="3900"/>
              <a:buFont typeface="Georgia"/>
              <a:buChar char="●"/>
            </a:pPr>
            <a:r>
              <a:rPr lang="en-US" sz="3900">
                <a:solidFill>
                  <a:schemeClr val="dk1"/>
                </a:solidFill>
                <a:latin typeface="Georgia"/>
                <a:ea typeface="Georgia"/>
                <a:cs typeface="Georgia"/>
                <a:sym typeface="Georgia"/>
              </a:rPr>
              <a:t>Arduino IDE is used to program the different components of the project.</a:t>
            </a:r>
            <a:endParaRPr sz="3900">
              <a:solidFill>
                <a:schemeClr val="dk1"/>
              </a:solidFill>
              <a:latin typeface="Georgia"/>
              <a:ea typeface="Georgia"/>
              <a:cs typeface="Georgia"/>
              <a:sym typeface="Georgia"/>
            </a:endParaRPr>
          </a:p>
          <a:p>
            <a:pPr indent="-476250" lvl="0" marL="457200" marR="0" rtl="0" algn="just">
              <a:spcBef>
                <a:spcPts val="0"/>
              </a:spcBef>
              <a:spcAft>
                <a:spcPts val="0"/>
              </a:spcAft>
              <a:buClr>
                <a:schemeClr val="dk1"/>
              </a:buClr>
              <a:buSzPts val="3900"/>
              <a:buFont typeface="Georgia"/>
              <a:buChar char="●"/>
            </a:pPr>
            <a:r>
              <a:rPr lang="en-US" sz="3900">
                <a:solidFill>
                  <a:schemeClr val="dk1"/>
                </a:solidFill>
                <a:latin typeface="Georgia"/>
                <a:ea typeface="Georgia"/>
                <a:cs typeface="Georgia"/>
                <a:sym typeface="Georgia"/>
              </a:rPr>
              <a:t>Adafruit fingerprint sensor and DS3231 are the arduino libraries used to program the optical sensor and RTC Module.</a:t>
            </a:r>
            <a:endParaRPr sz="3900">
              <a:solidFill>
                <a:schemeClr val="dk1"/>
              </a:solidFill>
              <a:latin typeface="Georgia"/>
              <a:ea typeface="Georgia"/>
              <a:cs typeface="Georgia"/>
              <a:sym typeface="Georgia"/>
            </a:endParaRPr>
          </a:p>
          <a:p>
            <a:pPr indent="-476250" lvl="0" marL="457200" marR="0" rtl="0" algn="just">
              <a:spcBef>
                <a:spcPts val="0"/>
              </a:spcBef>
              <a:spcAft>
                <a:spcPts val="0"/>
              </a:spcAft>
              <a:buClr>
                <a:schemeClr val="dk1"/>
              </a:buClr>
              <a:buSzPts val="3900"/>
              <a:buFont typeface="Georgia"/>
              <a:buChar char="●"/>
            </a:pPr>
            <a:r>
              <a:rPr lang="en-US" sz="3900">
                <a:solidFill>
                  <a:schemeClr val="dk1"/>
                </a:solidFill>
                <a:latin typeface="Georgia"/>
                <a:ea typeface="Georgia"/>
                <a:cs typeface="Georgia"/>
                <a:sym typeface="Georgia"/>
              </a:rPr>
              <a:t>The fingerprint is scanned using the optical fingerprint sensor.</a:t>
            </a:r>
            <a:endParaRPr sz="3900">
              <a:solidFill>
                <a:schemeClr val="dk1"/>
              </a:solidFill>
              <a:latin typeface="Georgia"/>
              <a:ea typeface="Georgia"/>
              <a:cs typeface="Georgia"/>
              <a:sym typeface="Georgia"/>
            </a:endParaRPr>
          </a:p>
          <a:p>
            <a:pPr indent="-476250" lvl="0" marL="457200" marR="0" rtl="0" algn="just">
              <a:spcBef>
                <a:spcPts val="0"/>
              </a:spcBef>
              <a:spcAft>
                <a:spcPts val="0"/>
              </a:spcAft>
              <a:buClr>
                <a:schemeClr val="dk1"/>
              </a:buClr>
              <a:buSzPts val="3900"/>
              <a:buFont typeface="Georgia"/>
              <a:buChar char="●"/>
            </a:pPr>
            <a:r>
              <a:rPr lang="en-US" sz="3900">
                <a:solidFill>
                  <a:schemeClr val="dk1"/>
                </a:solidFill>
                <a:latin typeface="Georgia"/>
                <a:ea typeface="Georgia"/>
                <a:cs typeface="Georgia"/>
                <a:sym typeface="Georgia"/>
              </a:rPr>
              <a:t>The LED and buzzer indicate whether the fingerprint matches with any of the already stored fingerprints.</a:t>
            </a:r>
            <a:endParaRPr sz="3900">
              <a:solidFill>
                <a:schemeClr val="dk1"/>
              </a:solidFill>
              <a:latin typeface="Georgia"/>
              <a:ea typeface="Georgia"/>
              <a:cs typeface="Georgia"/>
              <a:sym typeface="Georgia"/>
            </a:endParaRPr>
          </a:p>
          <a:p>
            <a:pPr indent="0" lvl="0" marL="0" marR="0" rtl="0" algn="just">
              <a:spcBef>
                <a:spcPts val="0"/>
              </a:spcBef>
              <a:spcAft>
                <a:spcPts val="0"/>
              </a:spcAft>
              <a:buNone/>
            </a:pPr>
            <a:r>
              <a:t/>
            </a:r>
            <a:endParaRPr b="0" sz="34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p:txBody>
      </p:sp>
      <p:sp>
        <p:nvSpPr>
          <p:cNvPr id="104" name="Google Shape;104;p1"/>
          <p:cNvSpPr txBox="1"/>
          <p:nvPr/>
        </p:nvSpPr>
        <p:spPr>
          <a:xfrm>
            <a:off x="15285325" y="28327025"/>
            <a:ext cx="14075100" cy="11165400"/>
          </a:xfrm>
          <a:prstGeom prst="rect">
            <a:avLst/>
          </a:prstGeom>
          <a:noFill/>
          <a:ln>
            <a:noFill/>
          </a:ln>
        </p:spPr>
        <p:txBody>
          <a:bodyPr anchorCtr="0" anchor="t" bIns="75350" lIns="148475" spcFirstLastPara="1" rIns="148475" wrap="square" tIns="75350">
            <a:spAutoFit/>
          </a:bodyPr>
          <a:lstStyle/>
          <a:p>
            <a:pPr indent="-476250" lvl="0" marL="457200" rtl="0" algn="l">
              <a:spcBef>
                <a:spcPts val="0"/>
              </a:spcBef>
              <a:spcAft>
                <a:spcPts val="0"/>
              </a:spcAft>
              <a:buClr>
                <a:schemeClr val="dk1"/>
              </a:buClr>
              <a:buSzPts val="3900"/>
              <a:buFont typeface="Georgia"/>
              <a:buChar char="●"/>
            </a:pPr>
            <a:r>
              <a:rPr lang="en-US" sz="3900">
                <a:solidFill>
                  <a:schemeClr val="dk1"/>
                </a:solidFill>
                <a:latin typeface="Georgia"/>
                <a:ea typeface="Georgia"/>
                <a:cs typeface="Georgia"/>
                <a:sym typeface="Georgia"/>
              </a:rPr>
              <a:t>Biometric Attendance system has a wide application in schools, colleges, business organizations, and offices where marking of attendance is required accurately with time.</a:t>
            </a:r>
            <a:endParaRPr sz="3900">
              <a:solidFill>
                <a:schemeClr val="dk1"/>
              </a:solidFill>
              <a:latin typeface="Georgia"/>
              <a:ea typeface="Georgia"/>
              <a:cs typeface="Georgia"/>
              <a:sym typeface="Georgia"/>
            </a:endParaRPr>
          </a:p>
          <a:p>
            <a:pPr indent="-476250" lvl="0" marL="457200" rtl="0" algn="l">
              <a:spcBef>
                <a:spcPts val="0"/>
              </a:spcBef>
              <a:spcAft>
                <a:spcPts val="0"/>
              </a:spcAft>
              <a:buClr>
                <a:schemeClr val="dk1"/>
              </a:buClr>
              <a:buSzPts val="3900"/>
              <a:buFont typeface="Georgia"/>
              <a:buChar char="●"/>
            </a:pPr>
            <a:r>
              <a:rPr lang="en-US" sz="3900">
                <a:solidFill>
                  <a:schemeClr val="dk1"/>
                </a:solidFill>
                <a:latin typeface="Georgia"/>
                <a:ea typeface="Georgia"/>
                <a:cs typeface="Georgia"/>
                <a:sym typeface="Georgia"/>
              </a:rPr>
              <a:t>The main features of this device mainly include accuracy, better performance, robustness based on exclusive fingerprint</a:t>
            </a:r>
            <a:r>
              <a:rPr lang="en-US" sz="3900">
                <a:solidFill>
                  <a:schemeClr val="dk1"/>
                </a:solidFill>
                <a:uFill>
                  <a:noFill/>
                </a:uFill>
                <a:latin typeface="Georgia"/>
                <a:ea typeface="Georgia"/>
                <a:cs typeface="Georgia"/>
                <a:sym typeface="Georgia"/>
                <a:hlinkClick r:id="rId3">
                  <a:extLst>
                    <a:ext uri="{A12FA001-AC4F-418D-AE19-62706E023703}">
                      <ahyp:hlinkClr val="tx"/>
                    </a:ext>
                  </a:extLst>
                </a:hlinkClick>
              </a:rPr>
              <a:t> biometric technology</a:t>
            </a:r>
            <a:r>
              <a:rPr lang="en-US" sz="3900">
                <a:solidFill>
                  <a:schemeClr val="dk1"/>
                </a:solidFill>
                <a:latin typeface="Georgia"/>
                <a:ea typeface="Georgia"/>
                <a:cs typeface="Georgia"/>
                <a:sym typeface="Georgia"/>
              </a:rPr>
              <a:t>.</a:t>
            </a:r>
            <a:endParaRPr sz="3900">
              <a:solidFill>
                <a:schemeClr val="dk1"/>
              </a:solidFill>
              <a:latin typeface="Georgia"/>
              <a:ea typeface="Georgia"/>
              <a:cs typeface="Georgia"/>
              <a:sym typeface="Georgia"/>
            </a:endParaRPr>
          </a:p>
          <a:p>
            <a:pPr indent="0" lvl="0" marL="0" rtl="0" algn="l">
              <a:spcBef>
                <a:spcPts val="0"/>
              </a:spcBef>
              <a:spcAft>
                <a:spcPts val="0"/>
              </a:spcAft>
              <a:buSzPts val="2400"/>
              <a:buNone/>
            </a:pPr>
            <a:r>
              <a:t/>
            </a:r>
            <a:endParaRPr sz="3900">
              <a:solidFill>
                <a:schemeClr val="dk1"/>
              </a:solidFill>
              <a:latin typeface="Georgia"/>
              <a:ea typeface="Georgia"/>
              <a:cs typeface="Georgia"/>
              <a:sym typeface="Georgia"/>
            </a:endParaRPr>
          </a:p>
          <a:p>
            <a:pPr indent="0" lvl="0" marL="0" marR="0" rtl="0" algn="just">
              <a:spcBef>
                <a:spcPts val="0"/>
              </a:spcBef>
              <a:spcAft>
                <a:spcPts val="0"/>
              </a:spcAft>
              <a:buNone/>
            </a:pPr>
            <a:r>
              <a:t/>
            </a:r>
            <a:endParaRPr b="0" sz="3309"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3309"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3309"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640" u="none">
              <a:solidFill>
                <a:schemeClr val="dk1"/>
              </a:solidFill>
              <a:latin typeface="Times New Roman"/>
              <a:ea typeface="Times New Roman"/>
              <a:cs typeface="Times New Roman"/>
              <a:sym typeface="Times New Roman"/>
            </a:endParaRPr>
          </a:p>
        </p:txBody>
      </p:sp>
      <p:pic>
        <p:nvPicPr>
          <p:cNvPr id="105" name="Google Shape;105;p1"/>
          <p:cNvPicPr preferRelativeResize="0"/>
          <p:nvPr/>
        </p:nvPicPr>
        <p:blipFill rotWithShape="1">
          <a:blip r:embed="rId4">
            <a:alphaModFix/>
          </a:blip>
          <a:srcRect b="0" l="0" r="0" t="0"/>
          <a:stretch/>
        </p:blipFill>
        <p:spPr>
          <a:xfrm>
            <a:off x="23740125" y="-1927850"/>
            <a:ext cx="5894150" cy="5894150"/>
          </a:xfrm>
          <a:prstGeom prst="rect">
            <a:avLst/>
          </a:prstGeom>
          <a:noFill/>
          <a:ln>
            <a:noFill/>
          </a:ln>
        </p:spPr>
      </p:pic>
      <p:pic>
        <p:nvPicPr>
          <p:cNvPr id="106" name="Google Shape;106;p1"/>
          <p:cNvPicPr preferRelativeResize="0"/>
          <p:nvPr/>
        </p:nvPicPr>
        <p:blipFill>
          <a:blip r:embed="rId5">
            <a:alphaModFix/>
          </a:blip>
          <a:stretch>
            <a:fillRect/>
          </a:stretch>
        </p:blipFill>
        <p:spPr>
          <a:xfrm>
            <a:off x="16969150" y="32034275"/>
            <a:ext cx="11133066" cy="4050876"/>
          </a:xfrm>
          <a:prstGeom prst="rect">
            <a:avLst/>
          </a:prstGeom>
          <a:noFill/>
          <a:ln>
            <a:noFill/>
          </a:ln>
        </p:spPr>
      </p:pic>
      <p:pic>
        <p:nvPicPr>
          <p:cNvPr id="107" name="Google Shape;107;p1"/>
          <p:cNvPicPr preferRelativeResize="0"/>
          <p:nvPr/>
        </p:nvPicPr>
        <p:blipFill>
          <a:blip r:embed="rId6">
            <a:alphaModFix/>
          </a:blip>
          <a:stretch>
            <a:fillRect/>
          </a:stretch>
        </p:blipFill>
        <p:spPr>
          <a:xfrm>
            <a:off x="20237594" y="10709650"/>
            <a:ext cx="9396680" cy="5894151"/>
          </a:xfrm>
          <a:prstGeom prst="rect">
            <a:avLst/>
          </a:prstGeom>
          <a:noFill/>
          <a:ln>
            <a:noFill/>
          </a:ln>
        </p:spPr>
      </p:pic>
      <p:pic>
        <p:nvPicPr>
          <p:cNvPr id="108" name="Google Shape;108;p1"/>
          <p:cNvPicPr preferRelativeResize="0"/>
          <p:nvPr/>
        </p:nvPicPr>
        <p:blipFill>
          <a:blip r:embed="rId7">
            <a:alphaModFix/>
          </a:blip>
          <a:stretch>
            <a:fillRect/>
          </a:stretch>
        </p:blipFill>
        <p:spPr>
          <a:xfrm>
            <a:off x="21718450" y="23302625"/>
            <a:ext cx="7238998" cy="3638875"/>
          </a:xfrm>
          <a:prstGeom prst="rect">
            <a:avLst/>
          </a:prstGeom>
          <a:noFill/>
          <a:ln>
            <a:noFill/>
          </a:ln>
        </p:spPr>
      </p:pic>
      <p:sp>
        <p:nvSpPr>
          <p:cNvPr id="109" name="Google Shape;109;p1"/>
          <p:cNvSpPr txBox="1"/>
          <p:nvPr/>
        </p:nvSpPr>
        <p:spPr>
          <a:xfrm>
            <a:off x="3926625" y="19774263"/>
            <a:ext cx="6438900" cy="19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p:txBody>
      </p:sp>
      <p:pic>
        <p:nvPicPr>
          <p:cNvPr id="110" name="Google Shape;110;p1"/>
          <p:cNvPicPr preferRelativeResize="0"/>
          <p:nvPr/>
        </p:nvPicPr>
        <p:blipFill>
          <a:blip r:embed="rId8">
            <a:alphaModFix/>
          </a:blip>
          <a:stretch>
            <a:fillRect/>
          </a:stretch>
        </p:blipFill>
        <p:spPr>
          <a:xfrm>
            <a:off x="16529075" y="23302625"/>
            <a:ext cx="3638875" cy="3638875"/>
          </a:xfrm>
          <a:prstGeom prst="rect">
            <a:avLst/>
          </a:prstGeom>
          <a:noFill/>
          <a:ln>
            <a:noFill/>
          </a:ln>
        </p:spPr>
      </p:pic>
      <p:pic>
        <p:nvPicPr>
          <p:cNvPr id="111" name="Google Shape;111;p1"/>
          <p:cNvPicPr preferRelativeResize="0"/>
          <p:nvPr/>
        </p:nvPicPr>
        <p:blipFill>
          <a:blip r:embed="rId9">
            <a:alphaModFix/>
          </a:blip>
          <a:stretch>
            <a:fillRect/>
          </a:stretch>
        </p:blipFill>
        <p:spPr>
          <a:xfrm>
            <a:off x="8112700" y="11859350"/>
            <a:ext cx="6391075" cy="4256425"/>
          </a:xfrm>
          <a:prstGeom prst="rect">
            <a:avLst/>
          </a:prstGeom>
          <a:noFill/>
          <a:ln>
            <a:noFill/>
          </a:ln>
        </p:spPr>
      </p:pic>
      <p:sp>
        <p:nvSpPr>
          <p:cNvPr id="112" name="Google Shape;112;p1"/>
          <p:cNvSpPr txBox="1"/>
          <p:nvPr/>
        </p:nvSpPr>
        <p:spPr>
          <a:xfrm>
            <a:off x="936925" y="5852100"/>
            <a:ext cx="13224300" cy="1201500"/>
          </a:xfrm>
          <a:prstGeom prst="rect">
            <a:avLst/>
          </a:prstGeom>
          <a:gradFill>
            <a:gsLst>
              <a:gs pos="0">
                <a:srgbClr val="DBD4EB"/>
              </a:gs>
              <a:gs pos="100000">
                <a:srgbClr val="9180BB"/>
              </a:gs>
            </a:gsLst>
            <a:path path="circle">
              <a:fillToRect b="50%" l="50%" r="50%" t="50%"/>
            </a:path>
            <a:tileRect/>
          </a:gradFill>
          <a:ln cap="flat" cmpd="sng" w="114300">
            <a:solidFill>
              <a:srgbClr val="701C7F"/>
            </a:solidFill>
            <a:prstDash val="solid"/>
            <a:bevel/>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5600">
                <a:latin typeface="Georgia"/>
                <a:ea typeface="Georgia"/>
                <a:cs typeface="Georgia"/>
                <a:sym typeface="Georgia"/>
              </a:rPr>
              <a:t>Fingerprint biometric attendance system</a:t>
            </a:r>
            <a:endParaRPr sz="5600">
              <a:latin typeface="Georgia"/>
              <a:ea typeface="Georgia"/>
              <a:cs typeface="Georgia"/>
              <a:sym typeface="Georgia"/>
            </a:endParaRPr>
          </a:p>
        </p:txBody>
      </p:sp>
      <p:grpSp>
        <p:nvGrpSpPr>
          <p:cNvPr id="113" name="Google Shape;113;p1"/>
          <p:cNvGrpSpPr/>
          <p:nvPr/>
        </p:nvGrpSpPr>
        <p:grpSpPr>
          <a:xfrm>
            <a:off x="10997488" y="26760350"/>
            <a:ext cx="4384875" cy="5273476"/>
            <a:chOff x="6038025" y="2598926"/>
            <a:chExt cx="2469657" cy="1606200"/>
          </a:xfrm>
        </p:grpSpPr>
        <p:cxnSp>
          <p:nvCxnSpPr>
            <p:cNvPr id="114" name="Google Shape;114;p1"/>
            <p:cNvCxnSpPr/>
            <p:nvPr/>
          </p:nvCxnSpPr>
          <p:spPr>
            <a:xfrm>
              <a:off x="6038025" y="3312550"/>
              <a:ext cx="582000" cy="0"/>
            </a:xfrm>
            <a:prstGeom prst="straightConnector1">
              <a:avLst/>
            </a:prstGeom>
            <a:noFill/>
            <a:ln cap="flat" cmpd="sng" w="114300">
              <a:solidFill>
                <a:srgbClr val="9225A5"/>
              </a:solidFill>
              <a:prstDash val="solid"/>
              <a:round/>
              <a:headEnd len="sm" w="sm" type="none"/>
              <a:tailEnd len="sm" w="sm" type="none"/>
            </a:ln>
          </p:spPr>
        </p:cxnSp>
        <p:sp>
          <p:nvSpPr>
            <p:cNvPr id="115" name="Google Shape;115;p1"/>
            <p:cNvSpPr txBox="1"/>
            <p:nvPr/>
          </p:nvSpPr>
          <p:spPr>
            <a:xfrm>
              <a:off x="6640482" y="2598926"/>
              <a:ext cx="1867200" cy="1606200"/>
            </a:xfrm>
            <a:prstGeom prst="rect">
              <a:avLst/>
            </a:prstGeom>
            <a:noFill/>
            <a:ln>
              <a:noFill/>
            </a:ln>
          </p:spPr>
          <p:txBody>
            <a:bodyPr anchorCtr="0" anchor="ctr" bIns="302700" lIns="302700" spcFirstLastPara="1" rIns="302700" wrap="square" tIns="302700">
              <a:noAutofit/>
            </a:bodyPr>
            <a:lstStyle/>
            <a:p>
              <a:pPr indent="0" lvl="0" marL="0" rtl="0" algn="ctr">
                <a:spcBef>
                  <a:spcPts val="0"/>
                </a:spcBef>
                <a:spcAft>
                  <a:spcPts val="0"/>
                </a:spcAft>
                <a:buNone/>
              </a:pPr>
              <a:r>
                <a:rPr b="1" lang="en-US" sz="3300">
                  <a:latin typeface="Roboto"/>
                  <a:ea typeface="Roboto"/>
                  <a:cs typeface="Roboto"/>
                  <a:sym typeface="Roboto"/>
                </a:rPr>
                <a:t>Integrated hardware and software</a:t>
              </a:r>
              <a:endParaRPr b="1" sz="3300">
                <a:latin typeface="Roboto"/>
                <a:ea typeface="Roboto"/>
                <a:cs typeface="Roboto"/>
                <a:sym typeface="Roboto"/>
              </a:endParaRPr>
            </a:p>
            <a:p>
              <a:pPr indent="0" lvl="0" marL="0" rtl="0" algn="ctr">
                <a:spcBef>
                  <a:spcPts val="0"/>
                </a:spcBef>
                <a:spcAft>
                  <a:spcPts val="5300"/>
                </a:spcAft>
                <a:buNone/>
              </a:pPr>
              <a:r>
                <a:rPr lang="en-US" sz="2800"/>
                <a:t>we did the software work using arduino and stored the code in it. the hardware and all the components were connected and the set up was done properly.</a:t>
              </a:r>
              <a:endParaRPr sz="2800"/>
            </a:p>
          </p:txBody>
        </p:sp>
        <p:sp>
          <p:nvSpPr>
            <p:cNvPr id="116" name="Google Shape;116;p1"/>
            <p:cNvSpPr/>
            <p:nvPr/>
          </p:nvSpPr>
          <p:spPr>
            <a:xfrm>
              <a:off x="6424018" y="3212154"/>
              <a:ext cx="333900" cy="198300"/>
            </a:xfrm>
            <a:prstGeom prst="ellipse">
              <a:avLst/>
            </a:prstGeom>
            <a:solidFill>
              <a:srgbClr val="9225A5"/>
            </a:solidFill>
            <a:ln>
              <a:noFill/>
            </a:ln>
          </p:spPr>
          <p:txBody>
            <a:bodyPr anchorCtr="0" anchor="ctr" bIns="302700" lIns="302700" spcFirstLastPara="1" rIns="302700" wrap="square" tIns="302700">
              <a:noAutofit/>
            </a:bodyPr>
            <a:lstStyle/>
            <a:p>
              <a:pPr indent="0" lvl="0" marL="0" rtl="0" algn="l">
                <a:spcBef>
                  <a:spcPts val="0"/>
                </a:spcBef>
                <a:spcAft>
                  <a:spcPts val="0"/>
                </a:spcAft>
                <a:buNone/>
              </a:pPr>
              <a:r>
                <a:t/>
              </a:r>
              <a:endParaRPr/>
            </a:p>
          </p:txBody>
        </p:sp>
      </p:grpSp>
      <p:grpSp>
        <p:nvGrpSpPr>
          <p:cNvPr id="117" name="Google Shape;117;p1"/>
          <p:cNvGrpSpPr/>
          <p:nvPr/>
        </p:nvGrpSpPr>
        <p:grpSpPr>
          <a:xfrm>
            <a:off x="388629" y="24160518"/>
            <a:ext cx="5700380" cy="4545590"/>
            <a:chOff x="117377" y="1844096"/>
            <a:chExt cx="3210577" cy="1384500"/>
          </a:xfrm>
        </p:grpSpPr>
        <p:sp>
          <p:nvSpPr>
            <p:cNvPr id="118" name="Google Shape;118;p1"/>
            <p:cNvSpPr txBox="1"/>
            <p:nvPr/>
          </p:nvSpPr>
          <p:spPr>
            <a:xfrm>
              <a:off x="117377" y="1844096"/>
              <a:ext cx="2233500" cy="1384500"/>
            </a:xfrm>
            <a:prstGeom prst="rect">
              <a:avLst/>
            </a:prstGeom>
            <a:noFill/>
            <a:ln>
              <a:noFill/>
            </a:ln>
          </p:spPr>
          <p:txBody>
            <a:bodyPr anchorCtr="0" anchor="ctr" bIns="302700" lIns="302700" spcFirstLastPara="1" rIns="302700" wrap="square" tIns="302700">
              <a:noAutofit/>
            </a:bodyPr>
            <a:lstStyle/>
            <a:p>
              <a:pPr indent="0" lvl="0" marL="0" rtl="0" algn="ctr">
                <a:spcBef>
                  <a:spcPts val="0"/>
                </a:spcBef>
                <a:spcAft>
                  <a:spcPts val="0"/>
                </a:spcAft>
                <a:buNone/>
              </a:pPr>
              <a:r>
                <a:rPr b="1" lang="en-US" sz="3500">
                  <a:latin typeface="Roboto"/>
                  <a:ea typeface="Roboto"/>
                  <a:cs typeface="Roboto"/>
                  <a:sym typeface="Roboto"/>
                </a:rPr>
                <a:t>Product Selection</a:t>
              </a:r>
              <a:endParaRPr b="1" sz="3000">
                <a:latin typeface="Roboto"/>
                <a:ea typeface="Roboto"/>
                <a:cs typeface="Roboto"/>
                <a:sym typeface="Roboto"/>
              </a:endParaRPr>
            </a:p>
            <a:p>
              <a:pPr indent="0" lvl="0" marL="0" rtl="0" algn="ctr">
                <a:spcBef>
                  <a:spcPts val="0"/>
                </a:spcBef>
                <a:spcAft>
                  <a:spcPts val="0"/>
                </a:spcAft>
                <a:buNone/>
              </a:pPr>
              <a:r>
                <a:rPr lang="en-US" sz="2600">
                  <a:latin typeface="Roboto"/>
                  <a:ea typeface="Roboto"/>
                  <a:cs typeface="Roboto"/>
                  <a:sym typeface="Roboto"/>
                </a:rPr>
                <a:t>we learned about the components our project will be needing and collected all the basic information about their working and their role in out project. Then we studied the backend process of the project and did the cod regarding that.</a:t>
              </a:r>
              <a:endParaRPr sz="2600">
                <a:latin typeface="Roboto"/>
                <a:ea typeface="Roboto"/>
                <a:cs typeface="Roboto"/>
                <a:sym typeface="Roboto"/>
              </a:endParaRPr>
            </a:p>
            <a:p>
              <a:pPr indent="0" lvl="0" marL="0" rtl="0" algn="r">
                <a:spcBef>
                  <a:spcPts val="5300"/>
                </a:spcBef>
                <a:spcAft>
                  <a:spcPts val="5300"/>
                </a:spcAft>
                <a:buNone/>
              </a:pPr>
              <a:r>
                <a:rPr lang="en-US" sz="2600">
                  <a:latin typeface="Roboto"/>
                  <a:ea typeface="Roboto"/>
                  <a:cs typeface="Roboto"/>
                  <a:sym typeface="Roboto"/>
                </a:rPr>
                <a:t>.</a:t>
              </a:r>
              <a:endParaRPr b="1" sz="2600">
                <a:latin typeface="Roboto"/>
                <a:ea typeface="Roboto"/>
                <a:cs typeface="Roboto"/>
                <a:sym typeface="Roboto"/>
              </a:endParaRPr>
            </a:p>
          </p:txBody>
        </p:sp>
        <p:cxnSp>
          <p:nvCxnSpPr>
            <p:cNvPr id="119" name="Google Shape;119;p1"/>
            <p:cNvCxnSpPr/>
            <p:nvPr/>
          </p:nvCxnSpPr>
          <p:spPr>
            <a:xfrm flipH="1">
              <a:off x="2587255" y="2520830"/>
              <a:ext cx="740700" cy="15600"/>
            </a:xfrm>
            <a:prstGeom prst="straightConnector1">
              <a:avLst/>
            </a:prstGeom>
            <a:noFill/>
            <a:ln cap="flat" cmpd="sng" w="114300">
              <a:solidFill>
                <a:srgbClr val="9225A5"/>
              </a:solidFill>
              <a:prstDash val="solid"/>
              <a:round/>
              <a:headEnd len="sm" w="sm" type="none"/>
              <a:tailEnd len="sm" w="sm" type="none"/>
            </a:ln>
          </p:spPr>
        </p:cxnSp>
        <p:sp>
          <p:nvSpPr>
            <p:cNvPr id="120" name="Google Shape;120;p1"/>
            <p:cNvSpPr/>
            <p:nvPr/>
          </p:nvSpPr>
          <p:spPr>
            <a:xfrm>
              <a:off x="2292770" y="2431048"/>
              <a:ext cx="429300" cy="198300"/>
            </a:xfrm>
            <a:prstGeom prst="ellipse">
              <a:avLst/>
            </a:prstGeom>
            <a:solidFill>
              <a:srgbClr val="761E86"/>
            </a:solidFill>
            <a:ln>
              <a:noFill/>
            </a:ln>
          </p:spPr>
          <p:txBody>
            <a:bodyPr anchorCtr="0" anchor="ctr" bIns="302700" lIns="302700" spcFirstLastPara="1" rIns="302700" wrap="square" tIns="302700">
              <a:noAutofit/>
            </a:bodyPr>
            <a:lstStyle/>
            <a:p>
              <a:pPr indent="0" lvl="0" marL="0" rtl="0" algn="l">
                <a:spcBef>
                  <a:spcPts val="0"/>
                </a:spcBef>
                <a:spcAft>
                  <a:spcPts val="0"/>
                </a:spcAft>
                <a:buNone/>
              </a:pPr>
              <a:r>
                <a:t/>
              </a:r>
              <a:endParaRPr/>
            </a:p>
          </p:txBody>
        </p:sp>
      </p:grpSp>
      <p:grpSp>
        <p:nvGrpSpPr>
          <p:cNvPr id="121" name="Google Shape;121;p1"/>
          <p:cNvGrpSpPr/>
          <p:nvPr/>
        </p:nvGrpSpPr>
        <p:grpSpPr>
          <a:xfrm>
            <a:off x="8946269" y="19203999"/>
            <a:ext cx="6391069" cy="5631016"/>
            <a:chOff x="4908100" y="559277"/>
            <a:chExt cx="3599589" cy="1715100"/>
          </a:xfrm>
        </p:grpSpPr>
        <p:cxnSp>
          <p:nvCxnSpPr>
            <p:cNvPr id="122" name="Google Shape;122;p1"/>
            <p:cNvCxnSpPr/>
            <p:nvPr/>
          </p:nvCxnSpPr>
          <p:spPr>
            <a:xfrm>
              <a:off x="4908100" y="1593250"/>
              <a:ext cx="1715100" cy="0"/>
            </a:xfrm>
            <a:prstGeom prst="straightConnector1">
              <a:avLst/>
            </a:prstGeom>
            <a:noFill/>
            <a:ln cap="flat" cmpd="sng" w="114300">
              <a:solidFill>
                <a:srgbClr val="9225A5"/>
              </a:solidFill>
              <a:prstDash val="solid"/>
              <a:round/>
              <a:headEnd len="sm" w="sm" type="none"/>
              <a:tailEnd len="sm" w="sm" type="none"/>
            </a:ln>
          </p:spPr>
        </p:cxnSp>
        <p:sp>
          <p:nvSpPr>
            <p:cNvPr id="123" name="Google Shape;123;p1"/>
            <p:cNvSpPr txBox="1"/>
            <p:nvPr/>
          </p:nvSpPr>
          <p:spPr>
            <a:xfrm>
              <a:off x="6640489" y="559277"/>
              <a:ext cx="1867200" cy="1715100"/>
            </a:xfrm>
            <a:prstGeom prst="rect">
              <a:avLst/>
            </a:prstGeom>
            <a:noFill/>
            <a:ln>
              <a:noFill/>
            </a:ln>
          </p:spPr>
          <p:txBody>
            <a:bodyPr anchorCtr="0" anchor="ctr" bIns="302700" lIns="302700" spcFirstLastPara="1" rIns="302700" wrap="square" tIns="302700">
              <a:noAutofit/>
            </a:bodyPr>
            <a:lstStyle/>
            <a:p>
              <a:pPr indent="0" lvl="0" marL="0" rtl="0" algn="ctr">
                <a:spcBef>
                  <a:spcPts val="0"/>
                </a:spcBef>
                <a:spcAft>
                  <a:spcPts val="0"/>
                </a:spcAft>
                <a:buNone/>
              </a:pPr>
              <a:r>
                <a:rPr b="1" lang="en-US" sz="3300">
                  <a:latin typeface="Roboto"/>
                  <a:ea typeface="Roboto"/>
                  <a:cs typeface="Roboto"/>
                  <a:sym typeface="Roboto"/>
                </a:rPr>
                <a:t>Fingerprint biometric Attendance system</a:t>
              </a:r>
              <a:endParaRPr b="1" sz="3300">
                <a:latin typeface="Roboto"/>
                <a:ea typeface="Roboto"/>
                <a:cs typeface="Roboto"/>
                <a:sym typeface="Roboto"/>
              </a:endParaRPr>
            </a:p>
            <a:p>
              <a:pPr indent="0" lvl="0" marL="0" rtl="0" algn="ctr">
                <a:spcBef>
                  <a:spcPts val="0"/>
                </a:spcBef>
                <a:spcAft>
                  <a:spcPts val="5300"/>
                </a:spcAft>
                <a:buNone/>
              </a:pPr>
              <a:r>
                <a:rPr lang="en-US" sz="2800">
                  <a:latin typeface="Roboto"/>
                  <a:ea typeface="Roboto"/>
                  <a:cs typeface="Roboto"/>
                  <a:sym typeface="Roboto"/>
                </a:rPr>
                <a:t>We researched about fingerprint sensors and selected a project based on daily use like a fingerprint attendance system.</a:t>
              </a:r>
              <a:endParaRPr b="1" sz="2800">
                <a:latin typeface="Roboto"/>
                <a:ea typeface="Roboto"/>
                <a:cs typeface="Roboto"/>
                <a:sym typeface="Roboto"/>
              </a:endParaRPr>
            </a:p>
          </p:txBody>
        </p:sp>
        <p:sp>
          <p:nvSpPr>
            <p:cNvPr id="124" name="Google Shape;124;p1"/>
            <p:cNvSpPr/>
            <p:nvPr/>
          </p:nvSpPr>
          <p:spPr>
            <a:xfrm flipH="1">
              <a:off x="5998530" y="1493305"/>
              <a:ext cx="429300" cy="198300"/>
            </a:xfrm>
            <a:prstGeom prst="ellipse">
              <a:avLst/>
            </a:prstGeom>
            <a:solidFill>
              <a:srgbClr val="701C7F"/>
            </a:solidFill>
            <a:ln>
              <a:noFill/>
            </a:ln>
          </p:spPr>
          <p:txBody>
            <a:bodyPr anchorCtr="0" anchor="ctr" bIns="302700" lIns="302700" spcFirstLastPara="1" rIns="302700" wrap="square" tIns="302700">
              <a:noAutofit/>
            </a:bodyPr>
            <a:lstStyle/>
            <a:p>
              <a:pPr indent="0" lvl="0" marL="0" rtl="0" algn="l">
                <a:spcBef>
                  <a:spcPts val="0"/>
                </a:spcBef>
                <a:spcAft>
                  <a:spcPts val="0"/>
                </a:spcAft>
                <a:buNone/>
              </a:pPr>
              <a:r>
                <a:t/>
              </a:r>
              <a:endParaRPr/>
            </a:p>
          </p:txBody>
        </p:sp>
        <p:sp>
          <p:nvSpPr>
            <p:cNvPr id="125" name="Google Shape;125;p1"/>
            <p:cNvSpPr txBox="1"/>
            <p:nvPr/>
          </p:nvSpPr>
          <p:spPr>
            <a:xfrm>
              <a:off x="5998526" y="1425749"/>
              <a:ext cx="247500" cy="312900"/>
            </a:xfrm>
            <a:prstGeom prst="rect">
              <a:avLst/>
            </a:prstGeom>
            <a:noFill/>
            <a:ln>
              <a:noFill/>
            </a:ln>
          </p:spPr>
          <p:txBody>
            <a:bodyPr anchorCtr="0" anchor="t" bIns="302700" lIns="302700" spcFirstLastPara="1" rIns="302700" wrap="square" tIns="302700">
              <a:noAutofit/>
            </a:bodyPr>
            <a:lstStyle/>
            <a:p>
              <a:pPr indent="0" lvl="0" marL="0" rtl="0" algn="l">
                <a:spcBef>
                  <a:spcPts val="0"/>
                </a:spcBef>
                <a:spcAft>
                  <a:spcPts val="5300"/>
                </a:spcAft>
                <a:buNone/>
              </a:pPr>
              <a:r>
                <a:rPr lang="en-US" sz="2600">
                  <a:solidFill>
                    <a:srgbClr val="FFFFFF"/>
                  </a:solidFill>
                  <a:latin typeface="Roboto"/>
                  <a:ea typeface="Roboto"/>
                  <a:cs typeface="Roboto"/>
                  <a:sym typeface="Roboto"/>
                </a:rPr>
                <a:t>1</a:t>
              </a:r>
              <a:endParaRPr sz="2600">
                <a:solidFill>
                  <a:srgbClr val="FFFFFF"/>
                </a:solidFill>
                <a:latin typeface="Roboto"/>
                <a:ea typeface="Roboto"/>
                <a:cs typeface="Roboto"/>
                <a:sym typeface="Roboto"/>
              </a:endParaRPr>
            </a:p>
          </p:txBody>
        </p:sp>
      </p:grpSp>
      <p:grpSp>
        <p:nvGrpSpPr>
          <p:cNvPr id="126" name="Google Shape;126;p1"/>
          <p:cNvGrpSpPr/>
          <p:nvPr/>
        </p:nvGrpSpPr>
        <p:grpSpPr>
          <a:xfrm>
            <a:off x="3926598" y="19203907"/>
            <a:ext cx="7854197" cy="14758564"/>
            <a:chOff x="2991269" y="1153325"/>
            <a:chExt cx="3514811" cy="3252003"/>
          </a:xfrm>
        </p:grpSpPr>
        <p:sp>
          <p:nvSpPr>
            <p:cNvPr id="127" name="Google Shape;127;p1"/>
            <p:cNvSpPr/>
            <p:nvPr/>
          </p:nvSpPr>
          <p:spPr>
            <a:xfrm>
              <a:off x="3477586" y="2585458"/>
              <a:ext cx="2541910" cy="950456"/>
            </a:xfrm>
            <a:custGeom>
              <a:rect b="b" l="l" r="r" t="t"/>
              <a:pathLst>
                <a:path extrusionOk="0" h="43529" w="126826">
                  <a:moveTo>
                    <a:pt x="0" y="20002"/>
                  </a:moveTo>
                  <a:lnTo>
                    <a:pt x="63389" y="43529"/>
                  </a:lnTo>
                  <a:lnTo>
                    <a:pt x="126826" y="19907"/>
                  </a:lnTo>
                  <a:lnTo>
                    <a:pt x="63580" y="0"/>
                  </a:lnTo>
                  <a:close/>
                </a:path>
              </a:pathLst>
            </a:custGeom>
            <a:solidFill>
              <a:srgbClr val="D9D9D9"/>
            </a:solidFill>
            <a:ln>
              <a:noFill/>
            </a:ln>
          </p:spPr>
        </p:sp>
        <p:sp>
          <p:nvSpPr>
            <p:cNvPr id="128" name="Google Shape;128;p1"/>
            <p:cNvSpPr/>
            <p:nvPr/>
          </p:nvSpPr>
          <p:spPr>
            <a:xfrm>
              <a:off x="2991269"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551561"/>
            </a:solidFill>
            <a:ln>
              <a:noFill/>
            </a:ln>
          </p:spPr>
        </p:sp>
        <p:sp>
          <p:nvSpPr>
            <p:cNvPr id="129" name="Google Shape;129;p1"/>
            <p:cNvSpPr/>
            <p:nvPr/>
          </p:nvSpPr>
          <p:spPr>
            <a:xfrm flipH="1">
              <a:off x="4747852"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9225A5"/>
            </a:solidFill>
            <a:ln>
              <a:noFill/>
            </a:ln>
          </p:spPr>
        </p:sp>
        <p:sp>
          <p:nvSpPr>
            <p:cNvPr id="130" name="Google Shape;130;p1"/>
            <p:cNvSpPr/>
            <p:nvPr/>
          </p:nvSpPr>
          <p:spPr>
            <a:xfrm>
              <a:off x="3969199" y="2001324"/>
              <a:ext cx="1565850" cy="585863"/>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131" name="Google Shape;131;p1"/>
            <p:cNvSpPr/>
            <p:nvPr/>
          </p:nvSpPr>
          <p:spPr>
            <a:xfrm>
              <a:off x="356325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551561"/>
            </a:solidFill>
            <a:ln>
              <a:noFill/>
            </a:ln>
          </p:spPr>
        </p:sp>
        <p:sp>
          <p:nvSpPr>
            <p:cNvPr id="132" name="Google Shape;132;p1"/>
            <p:cNvSpPr/>
            <p:nvPr/>
          </p:nvSpPr>
          <p:spPr>
            <a:xfrm flipH="1">
              <a:off x="474936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761E86"/>
            </a:solidFill>
            <a:ln>
              <a:noFill/>
            </a:ln>
          </p:spPr>
        </p:sp>
        <p:sp>
          <p:nvSpPr>
            <p:cNvPr id="133" name="Google Shape;133;p1"/>
            <p:cNvSpPr/>
            <p:nvPr/>
          </p:nvSpPr>
          <p:spPr>
            <a:xfrm>
              <a:off x="4059061" y="1153325"/>
              <a:ext cx="693508" cy="1201140"/>
            </a:xfrm>
            <a:custGeom>
              <a:rect b="b" l="l" r="r" t="t"/>
              <a:pathLst>
                <a:path extrusionOk="0" h="16697" w="10635">
                  <a:moveTo>
                    <a:pt x="10635" y="0"/>
                  </a:moveTo>
                  <a:lnTo>
                    <a:pt x="0" y="12722"/>
                  </a:lnTo>
                  <a:lnTo>
                    <a:pt x="10635" y="16697"/>
                  </a:lnTo>
                  <a:close/>
                </a:path>
              </a:pathLst>
            </a:custGeom>
            <a:solidFill>
              <a:srgbClr val="551561"/>
            </a:solidFill>
            <a:ln>
              <a:noFill/>
            </a:ln>
          </p:spPr>
        </p:sp>
        <p:sp>
          <p:nvSpPr>
            <p:cNvPr id="134" name="Google Shape;134;p1"/>
            <p:cNvSpPr/>
            <p:nvPr/>
          </p:nvSpPr>
          <p:spPr>
            <a:xfrm flipH="1">
              <a:off x="4749350" y="1153325"/>
              <a:ext cx="693508" cy="1201140"/>
            </a:xfrm>
            <a:custGeom>
              <a:rect b="b" l="l" r="r" t="t"/>
              <a:pathLst>
                <a:path extrusionOk="0" h="16697" w="10635">
                  <a:moveTo>
                    <a:pt x="10635" y="0"/>
                  </a:moveTo>
                  <a:lnTo>
                    <a:pt x="0" y="12722"/>
                  </a:lnTo>
                  <a:lnTo>
                    <a:pt x="10635" y="16697"/>
                  </a:lnTo>
                  <a:close/>
                </a:path>
              </a:pathLst>
            </a:custGeom>
            <a:solidFill>
              <a:srgbClr val="701C7F"/>
            </a:solidFill>
            <a:ln>
              <a:noFill/>
            </a:ln>
          </p:spPr>
        </p:sp>
      </p:grpSp>
      <p:sp>
        <p:nvSpPr>
          <p:cNvPr id="135" name="Google Shape;135;p1"/>
          <p:cNvSpPr txBox="1"/>
          <p:nvPr/>
        </p:nvSpPr>
        <p:spPr>
          <a:xfrm>
            <a:off x="8132287" y="23586611"/>
            <a:ext cx="762300" cy="14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
          <p:cNvSpPr txBox="1"/>
          <p:nvPr/>
        </p:nvSpPr>
        <p:spPr>
          <a:xfrm>
            <a:off x="7084354" y="20954622"/>
            <a:ext cx="1538700" cy="19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300">
                <a:solidFill>
                  <a:schemeClr val="lt1"/>
                </a:solidFill>
                <a:latin typeface="Merriweather Black"/>
                <a:ea typeface="Merriweather Black"/>
                <a:cs typeface="Merriweather Black"/>
                <a:sym typeface="Merriweather Black"/>
              </a:rPr>
              <a:t>exploring the topic and selecting a project</a:t>
            </a:r>
            <a:endParaRPr sz="2300">
              <a:solidFill>
                <a:schemeClr val="lt1"/>
              </a:solidFill>
              <a:latin typeface="Merriweather Black"/>
              <a:ea typeface="Merriweather Black"/>
              <a:cs typeface="Merriweather Black"/>
              <a:sym typeface="Merriweather Black"/>
            </a:endParaRPr>
          </a:p>
        </p:txBody>
      </p:sp>
      <p:sp>
        <p:nvSpPr>
          <p:cNvPr id="137" name="Google Shape;137;p1"/>
          <p:cNvSpPr txBox="1"/>
          <p:nvPr/>
        </p:nvSpPr>
        <p:spPr>
          <a:xfrm>
            <a:off x="5856595" y="25982475"/>
            <a:ext cx="3994200" cy="120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200">
                <a:solidFill>
                  <a:schemeClr val="lt1"/>
                </a:solidFill>
                <a:latin typeface="Merriweather Black"/>
                <a:ea typeface="Merriweather Black"/>
                <a:cs typeface="Merriweather Black"/>
                <a:sym typeface="Merriweather Black"/>
              </a:rPr>
              <a:t>learning about the components and code of the project</a:t>
            </a:r>
            <a:endParaRPr sz="3200">
              <a:solidFill>
                <a:schemeClr val="lt1"/>
              </a:solidFill>
              <a:latin typeface="Merriweather Black"/>
              <a:ea typeface="Merriweather Black"/>
              <a:cs typeface="Merriweather Black"/>
              <a:sym typeface="Merriweather Black"/>
            </a:endParaRPr>
          </a:p>
        </p:txBody>
      </p:sp>
      <p:sp>
        <p:nvSpPr>
          <p:cNvPr id="138" name="Google Shape;138;p1"/>
          <p:cNvSpPr txBox="1"/>
          <p:nvPr/>
        </p:nvSpPr>
        <p:spPr>
          <a:xfrm flipH="1">
            <a:off x="5495850" y="30096125"/>
            <a:ext cx="4715700" cy="1708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300">
                <a:solidFill>
                  <a:schemeClr val="lt1"/>
                </a:solidFill>
                <a:latin typeface="Merriweather Black"/>
                <a:ea typeface="Merriweather Black"/>
                <a:cs typeface="Merriweather Black"/>
                <a:sym typeface="Merriweather Black"/>
              </a:rPr>
              <a:t>programming  the components and setting up the project</a:t>
            </a:r>
            <a:endParaRPr sz="3300">
              <a:solidFill>
                <a:schemeClr val="lt1"/>
              </a:solidFill>
              <a:latin typeface="Merriweather Black"/>
              <a:ea typeface="Merriweather Black"/>
              <a:cs typeface="Merriweather Black"/>
              <a:sym typeface="Merriweather Black"/>
            </a:endParaRPr>
          </a:p>
        </p:txBody>
      </p:sp>
      <p:sp>
        <p:nvSpPr>
          <p:cNvPr id="139" name="Google Shape;139;p1"/>
          <p:cNvSpPr txBox="1"/>
          <p:nvPr/>
        </p:nvSpPr>
        <p:spPr>
          <a:xfrm>
            <a:off x="11780800" y="28713950"/>
            <a:ext cx="457200" cy="6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solidFill>
                  <a:schemeClr val="lt1"/>
                </a:solidFill>
              </a:rPr>
              <a:t>3</a:t>
            </a:r>
            <a:endParaRPr sz="3700">
              <a:solidFill>
                <a:schemeClr val="lt1"/>
              </a:solidFill>
            </a:endParaRPr>
          </a:p>
        </p:txBody>
      </p:sp>
      <p:sp>
        <p:nvSpPr>
          <p:cNvPr id="140" name="Google Shape;140;p1"/>
          <p:cNvSpPr txBox="1"/>
          <p:nvPr/>
        </p:nvSpPr>
        <p:spPr>
          <a:xfrm>
            <a:off x="4312925" y="26182325"/>
            <a:ext cx="762300" cy="5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900">
                <a:solidFill>
                  <a:schemeClr val="lt1"/>
                </a:solidFill>
              </a:rPr>
              <a:t>2</a:t>
            </a:r>
            <a:endParaRPr sz="29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2004-07-27T18:54:58Z</dcterms:created>
  <dc:creator>Graphicsland/MakeSigns.com</dc:creator>
</cp:coreProperties>
</file>