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500" y="-64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14,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6" r:id="rId18"/>
    <p:sldLayoutId id="2147484067" r:id="rId19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77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747847" y="2290227"/>
            <a:ext cx="64878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i="1" dirty="0">
                <a:solidFill>
                  <a:schemeClr val="tx1"/>
                </a:solidFill>
              </a:rPr>
              <a:t>Implementation of NLP Chatbot</a:t>
            </a:r>
          </a:p>
          <a:p>
            <a:pPr algn="r"/>
            <a:r>
              <a:rPr lang="en-US" sz="36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F34736-BF3C-0330-D3EE-D8100B9AAEEB}"/>
              </a:ext>
            </a:extLst>
          </p:cNvPr>
          <p:cNvSpPr txBox="1"/>
          <p:nvPr/>
        </p:nvSpPr>
        <p:spPr>
          <a:xfrm>
            <a:off x="4732329" y="3701399"/>
            <a:ext cx="72009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Student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-: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Mr.Dev</a:t>
            </a:r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AICTE 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ID-  :</a:t>
            </a: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STU6787d72bb0e421736955691</a:t>
            </a:r>
            <a:endParaRPr lang="en-IN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813821" y="2495550"/>
            <a:ext cx="4500880" cy="436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9149861" y="4361304"/>
            <a:ext cx="22801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5B26CA4-5029-4B16-33C0-0BE7DE1D6C07}"/>
              </a:ext>
            </a:extLst>
          </p:cNvPr>
          <p:cNvSpPr txBox="1"/>
          <p:nvPr/>
        </p:nvSpPr>
        <p:spPr>
          <a:xfrm>
            <a:off x="370735" y="1402657"/>
            <a:ext cx="8779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bg1"/>
                </a:solidFill>
              </a:rPr>
              <a:t>Develop a chatbot using Natural </a:t>
            </a:r>
            <a:r>
              <a:rPr lang="en-IN" sz="2400" b="1" i="1" dirty="0" smtClean="0">
                <a:solidFill>
                  <a:schemeClr val="bg1"/>
                </a:solidFill>
              </a:rPr>
              <a:t>Language Processing </a:t>
            </a:r>
            <a:r>
              <a:rPr lang="en-IN" sz="2400" b="1" i="1" dirty="0">
                <a:solidFill>
                  <a:schemeClr val="bg1"/>
                </a:solidFill>
              </a:rPr>
              <a:t>(NLP).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bg1"/>
                </a:solidFill>
              </a:rPr>
              <a:t>Train the chatbot using intents and responses stored in JSON.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bg1"/>
                </a:solidFill>
              </a:rPr>
              <a:t>Implement the chatbot using Python, NLTK, and </a:t>
            </a:r>
            <a:r>
              <a:rPr lang="en-IN" sz="2400" b="1" i="1" dirty="0" smtClean="0">
                <a:solidFill>
                  <a:schemeClr val="bg1"/>
                </a:solidFill>
              </a:rPr>
              <a:t>        </a:t>
            </a:r>
            <a:r>
              <a:rPr lang="en-IN" sz="2400" b="1" i="1" dirty="0" err="1" smtClean="0">
                <a:solidFill>
                  <a:schemeClr val="bg1"/>
                </a:solidFill>
              </a:rPr>
              <a:t>Scikit</a:t>
            </a:r>
            <a:r>
              <a:rPr lang="en-IN" sz="2400" b="1" i="1" dirty="0" smtClean="0">
                <a:solidFill>
                  <a:schemeClr val="bg1"/>
                </a:solidFill>
              </a:rPr>
              <a:t>-learn</a:t>
            </a:r>
            <a:r>
              <a:rPr lang="en-IN" sz="2400" b="1" i="1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chemeClr val="bg1"/>
                </a:solidFill>
              </a:rPr>
              <a:t>Deploy the chatbot using </a:t>
            </a:r>
            <a:r>
              <a:rPr lang="en-IN" sz="2400" b="1" i="1" dirty="0" err="1">
                <a:solidFill>
                  <a:schemeClr val="bg1"/>
                </a:solidFill>
              </a:rPr>
              <a:t>Streamlit</a:t>
            </a:r>
            <a:r>
              <a:rPr lang="en-IN" sz="2400" b="1" i="1" dirty="0">
                <a:solidFill>
                  <a:schemeClr val="bg1"/>
                </a:solidFill>
              </a:rPr>
              <a:t> for an interactive UI.</a:t>
            </a:r>
          </a:p>
          <a:p>
            <a:pPr>
              <a:lnSpc>
                <a:spcPct val="150000"/>
              </a:lnSpc>
            </a:pPr>
            <a:endParaRPr lang="en-IN" sz="2400" b="1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0736" y="467152"/>
            <a:ext cx="439176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IN" sz="3200" b="1" i="1" dirty="0" smtClean="0">
                <a:solidFill>
                  <a:schemeClr val="accent5">
                    <a:lumMod val="75000"/>
                  </a:schemeClr>
                </a:solidFill>
              </a:rPr>
              <a:t> Learning Objectives </a:t>
            </a:r>
            <a:endParaRPr lang="en-IN" sz="3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511868" y="505477"/>
            <a:ext cx="574825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3200" b="1" i="1" dirty="0" err="1">
                <a:solidFill>
                  <a:schemeClr val="accent5">
                    <a:lumMod val="75000"/>
                  </a:schemeClr>
                </a:solidFill>
              </a:rPr>
              <a:t>ools</a:t>
            </a:r>
            <a:r>
              <a:rPr lang="en-IN" sz="3200" b="1" i="1" dirty="0">
                <a:solidFill>
                  <a:schemeClr val="accent5">
                    <a:lumMod val="75000"/>
                  </a:schemeClr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4AC1D1-3A0B-B46D-BBA6-8A2A96A87070}"/>
              </a:ext>
            </a:extLst>
          </p:cNvPr>
          <p:cNvSpPr txBox="1"/>
          <p:nvPr/>
        </p:nvSpPr>
        <p:spPr>
          <a:xfrm>
            <a:off x="433753" y="1594333"/>
            <a:ext cx="10808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Programming Language:</a:t>
            </a:r>
            <a:r>
              <a:rPr lang="en-IN" sz="2400" dirty="0"/>
              <a:t> </a:t>
            </a:r>
            <a:r>
              <a:rPr lang="en-IN" sz="2400" dirty="0" smtClean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Libraries:</a:t>
            </a:r>
            <a:r>
              <a:rPr lang="en-IN" sz="2400" dirty="0"/>
              <a:t> NLTK, Scikit-learn, </a:t>
            </a:r>
            <a:r>
              <a:rPr lang="en-IN" sz="2400" dirty="0" err="1"/>
              <a:t>Streamlit</a:t>
            </a:r>
            <a:r>
              <a:rPr lang="en-IN" sz="2400" dirty="0"/>
              <a:t>, </a:t>
            </a:r>
            <a:r>
              <a:rPr lang="en-IN" sz="2400" dirty="0" smtClean="0"/>
              <a:t>JSON, </a:t>
            </a:r>
            <a:r>
              <a:rPr lang="en-IN" sz="2400" dirty="0" err="1" smtClean="0"/>
              <a:t>TfidfVectorizer</a:t>
            </a:r>
            <a:r>
              <a:rPr lang="en-IN" sz="2400" dirty="0"/>
              <a:t>, Logistic </a:t>
            </a:r>
            <a:r>
              <a:rPr lang="en-IN" sz="2400" dirty="0" smtClean="0"/>
              <a:t>Regression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 Processing:</a:t>
            </a:r>
            <a:r>
              <a:rPr lang="en-IN" sz="2400" dirty="0"/>
              <a:t> Tokenization, Text Vectorization (TF-IDF)</a:t>
            </a:r>
          </a:p>
          <a:p>
            <a:endParaRPr lang="en-IN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23" y="4456655"/>
            <a:ext cx="3048000" cy="177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270" y="4456655"/>
            <a:ext cx="2203940" cy="177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27" y="4456656"/>
            <a:ext cx="2631583" cy="203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539263" y="609428"/>
            <a:ext cx="313006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 algn="ctr"/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Methodology</a:t>
            </a:r>
            <a:r>
              <a:rPr lang="en-US" sz="3200" b="1" i="1" dirty="0">
                <a:solidFill>
                  <a:srgbClr val="213163"/>
                </a:solidFill>
              </a:rPr>
              <a:t> </a:t>
            </a:r>
            <a:endParaRPr lang="en-IN" sz="3200" b="1" i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8D4504-2803-2C19-147F-3E971B3E1151}"/>
              </a:ext>
            </a:extLst>
          </p:cNvPr>
          <p:cNvSpPr txBox="1"/>
          <p:nvPr/>
        </p:nvSpPr>
        <p:spPr>
          <a:xfrm>
            <a:off x="539263" y="1594338"/>
            <a:ext cx="94136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Convert </a:t>
            </a: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text to numerical representation using TF-IDF </a:t>
            </a:r>
            <a:r>
              <a:rPr lang="en-US" altLang="en-US" sz="24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vectorization</a:t>
            </a:r>
            <a:r>
              <a:rPr lang="en-US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Train a Logistic Regression Model for intent classification</a:t>
            </a:r>
            <a:r>
              <a:rPr lang="en-US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Load and preprocess data from </a:t>
            </a:r>
            <a:r>
              <a:rPr lang="en-US" altLang="en-US" sz="2400" b="1" i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intents.json</a:t>
            </a:r>
            <a:r>
              <a:rPr lang="en-US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 ( User queries and responses 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Create </a:t>
            </a: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2400" b="1" i="1" dirty="0" err="1">
                <a:solidFill>
                  <a:schemeClr val="bg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 UI to take user input and display chatbot responses</a:t>
            </a:r>
            <a:r>
              <a:rPr lang="en-US" altLang="en-US" sz="2400" b="1" i="1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Store conversation history in a CSV file.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079F41B2-7F28-405C-DBCC-F21D5BC5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562709" y="494140"/>
            <a:ext cx="423203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Problem </a:t>
            </a:r>
            <a:r>
              <a:rPr lang="en-US" sz="3200" b="1" i="1" dirty="0" smtClean="0">
                <a:solidFill>
                  <a:schemeClr val="accent5">
                    <a:lumMod val="75000"/>
                  </a:schemeClr>
                </a:solidFill>
              </a:rPr>
              <a:t>Statement  </a:t>
            </a:r>
            <a:endParaRPr lang="en-IN" sz="3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1C0E73-6046-D954-0791-82ABEFDBEF42}"/>
              </a:ext>
            </a:extLst>
          </p:cNvPr>
          <p:cNvSpPr txBox="1"/>
          <p:nvPr/>
        </p:nvSpPr>
        <p:spPr>
          <a:xfrm>
            <a:off x="539264" y="1431889"/>
            <a:ext cx="110548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In today's fast-paced digital world, users expect instant and accurate responses to their queries. Traditional customer support systems often face challenges such </a:t>
            </a:r>
            <a:r>
              <a:rPr lang="en-US" sz="2400" b="1" i="1" dirty="0" smtClean="0"/>
              <a:t>as :</a:t>
            </a:r>
            <a:endParaRPr lang="en-US" sz="2400" b="1" i="1" dirty="0"/>
          </a:p>
          <a:p>
            <a:r>
              <a:rPr lang="en-US" sz="2400" b="1" i="1" dirty="0" smtClean="0"/>
              <a:t>  </a:t>
            </a:r>
          </a:p>
          <a:p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1. Long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wait times for responses.</a:t>
            </a:r>
          </a:p>
          <a:p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2. Limited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availability (e.g., working hours).</a:t>
            </a:r>
          </a:p>
          <a:p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3. High </a:t>
            </a:r>
            <a:r>
              <a:rPr lang="en-US" sz="2400" b="1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operational costs for human agents</a:t>
            </a:r>
            <a:r>
              <a:rPr lang="en-US" sz="24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sz="2400" b="1" i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400" b="1" i="1" dirty="0" smtClean="0"/>
              <a:t>To </a:t>
            </a:r>
            <a:r>
              <a:rPr lang="en-US" sz="2400" b="1" i="1" dirty="0"/>
              <a:t>address these issues, Natural Language Processing (NLP)-based </a:t>
            </a:r>
            <a:r>
              <a:rPr lang="en-US" sz="2400" b="1" i="1" dirty="0" err="1"/>
              <a:t>chatbots</a:t>
            </a:r>
            <a:r>
              <a:rPr lang="en-US" sz="2400" b="1" i="1" dirty="0"/>
              <a:t> provide an automated, intelligent, and efficient way to interact with users. This project aims to develop an NLP-powered </a:t>
            </a:r>
            <a:r>
              <a:rPr lang="en-US" sz="2400" b="1" i="1" dirty="0" err="1"/>
              <a:t>chatbot</a:t>
            </a:r>
            <a:r>
              <a:rPr lang="en-US" sz="2400" b="1" i="1" dirty="0"/>
              <a:t> that can understand user queries, classify intents, and generate relevant responses, improving user experience and efficiency.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    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614386" y="348081"/>
            <a:ext cx="202723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accent5">
                    <a:lumMod val="75000"/>
                  </a:schemeClr>
                </a:solidFill>
              </a:rPr>
              <a:t>Solution</a:t>
            </a:r>
            <a:r>
              <a:rPr lang="en-US" sz="3200" b="1" i="1" dirty="0" smtClean="0">
                <a:solidFill>
                  <a:srgbClr val="213163"/>
                </a:solidFill>
              </a:rPr>
              <a:t> </a:t>
            </a:r>
            <a:endParaRPr lang="en-IN" sz="3200" b="1" i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0C37E2-A69F-244D-7E29-0F28FCD85FA1}"/>
              </a:ext>
            </a:extLst>
          </p:cNvPr>
          <p:cNvSpPr txBox="1"/>
          <p:nvPr/>
        </p:nvSpPr>
        <p:spPr>
          <a:xfrm>
            <a:off x="614386" y="1339361"/>
            <a:ext cx="101708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i="1" dirty="0"/>
              <a:t>Utilize Machine Learning to classify user input into predefined intents</a:t>
            </a:r>
            <a:r>
              <a:rPr lang="en-IN" sz="2400" b="1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1" dirty="0"/>
              <a:t>Generate dynamic responses based on classified intents</a:t>
            </a:r>
            <a:r>
              <a:rPr lang="en-IN" sz="2400" b="1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1" dirty="0"/>
              <a:t>Implement a user-friendly chatbot UI with </a:t>
            </a:r>
            <a:r>
              <a:rPr lang="en-IN" sz="2400" b="1" i="1" dirty="0" err="1"/>
              <a:t>Streamlit</a:t>
            </a:r>
            <a:r>
              <a:rPr lang="en-IN" sz="2400" b="1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i="1" dirty="0"/>
              <a:t>Maintain chat history for better user experience</a:t>
            </a:r>
            <a:r>
              <a:rPr lang="en-IN" sz="2400" b="1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  <a:p>
            <a:pPr>
              <a:buFont typeface="Arial" panose="020B0604020202020204" pitchFamily="34" charset="0"/>
              <a:buChar char="•"/>
            </a:pPr>
            <a:endParaRPr lang="en-IN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4981324" y="5189256"/>
            <a:ext cx="6315326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https://github.com/noddy1313/pybot.git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495" y="5127701"/>
            <a:ext cx="4232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i="1" dirty="0" smtClean="0"/>
              <a:t>GITHUB REPOSITORY :</a:t>
            </a:r>
            <a:endParaRPr lang="en-IN" sz="2800" b="1" i="1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14693" y="244092"/>
            <a:ext cx="488195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rgbClr val="213163"/>
                </a:solidFill>
              </a:rPr>
              <a:t> </a:t>
            </a:r>
            <a:r>
              <a:rPr lang="en-US" sz="3200" b="1" i="1" dirty="0" smtClean="0">
                <a:solidFill>
                  <a:schemeClr val="accent5">
                    <a:lumMod val="75000"/>
                  </a:schemeClr>
                </a:solidFill>
              </a:rPr>
              <a:t>Screenshot </a:t>
            </a:r>
            <a:r>
              <a:rPr lang="en-US" sz="3200" b="1" i="1" dirty="0">
                <a:solidFill>
                  <a:schemeClr val="accent5">
                    <a:lumMod val="75000"/>
                  </a:schemeClr>
                </a:solidFill>
              </a:rPr>
              <a:t>of </a:t>
            </a:r>
            <a:r>
              <a:rPr lang="en-US" sz="3200" b="1" i="1" dirty="0" smtClean="0">
                <a:solidFill>
                  <a:schemeClr val="accent5">
                    <a:lumMod val="75000"/>
                  </a:schemeClr>
                </a:solidFill>
              </a:rPr>
              <a:t>Output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6B3B9EB-C930-DB30-7440-E0886B96AD80}"/>
              </a:ext>
            </a:extLst>
          </p:cNvPr>
          <p:cNvSpPr txBox="1"/>
          <p:nvPr/>
        </p:nvSpPr>
        <p:spPr>
          <a:xfrm>
            <a:off x="228596" y="5817448"/>
            <a:ext cx="5920154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Fig</a:t>
            </a:r>
            <a:r>
              <a:rPr lang="en-IN" sz="2000" b="1" i="1" dirty="0" smtClean="0">
                <a:solidFill>
                  <a:schemeClr val="bg1"/>
                </a:solidFill>
              </a:rPr>
              <a:t> -: Real-Time </a:t>
            </a:r>
            <a:r>
              <a:rPr lang="en-IN" sz="2000" b="1" i="1" dirty="0">
                <a:solidFill>
                  <a:schemeClr val="bg1"/>
                </a:solidFill>
              </a:rPr>
              <a:t>Chatbot Responses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2E30767-6331-AFBF-9058-5A937717BEC2}"/>
              </a:ext>
            </a:extLst>
          </p:cNvPr>
          <p:cNvSpPr txBox="1"/>
          <p:nvPr/>
        </p:nvSpPr>
        <p:spPr>
          <a:xfrm>
            <a:off x="6403730" y="5817448"/>
            <a:ext cx="572672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chemeClr val="bg1"/>
                </a:solidFill>
              </a:rPr>
              <a:t>Fig</a:t>
            </a:r>
            <a:r>
              <a:rPr lang="fr-FR" sz="2000" b="1" dirty="0" smtClean="0">
                <a:solidFill>
                  <a:schemeClr val="bg1"/>
                </a:solidFill>
              </a:rPr>
              <a:t> </a:t>
            </a:r>
            <a:r>
              <a:rPr lang="fr-FR" sz="2000" b="1" i="1" dirty="0" smtClean="0">
                <a:solidFill>
                  <a:schemeClr val="bg1"/>
                </a:solidFill>
              </a:rPr>
              <a:t>-: </a:t>
            </a:r>
            <a:r>
              <a:rPr lang="fr-FR" sz="2000" b="1" i="1" dirty="0" err="1" smtClean="0">
                <a:solidFill>
                  <a:schemeClr val="bg1"/>
                </a:solidFill>
              </a:rPr>
              <a:t>UserQueries</a:t>
            </a:r>
            <a:r>
              <a:rPr lang="fr-FR" sz="2000" b="1" i="1" dirty="0" smtClean="0">
                <a:solidFill>
                  <a:schemeClr val="bg1"/>
                </a:solidFill>
              </a:rPr>
              <a:t> &amp;</a:t>
            </a:r>
            <a:r>
              <a:rPr lang="fr-FR" sz="2000" b="1" i="1" dirty="0" err="1" smtClean="0">
                <a:solidFill>
                  <a:schemeClr val="bg1"/>
                </a:solidFill>
              </a:rPr>
              <a:t>Chatbot</a:t>
            </a:r>
            <a:r>
              <a:rPr lang="fr-FR" sz="2000" b="1" i="1" dirty="0" smtClean="0">
                <a:solidFill>
                  <a:schemeClr val="bg1"/>
                </a:solidFill>
              </a:rPr>
              <a:t> </a:t>
            </a:r>
            <a:r>
              <a:rPr lang="fr-FR" sz="2000" b="1" i="1" dirty="0" err="1" smtClean="0">
                <a:solidFill>
                  <a:schemeClr val="bg1"/>
                </a:solidFill>
              </a:rPr>
              <a:t>Responses</a:t>
            </a:r>
            <a:r>
              <a:rPr lang="fr-FR" sz="2000" b="1" i="1" dirty="0" smtClean="0">
                <a:solidFill>
                  <a:schemeClr val="bg1"/>
                </a:solidFill>
              </a:rPr>
              <a:t> Log</a:t>
            </a:r>
            <a:endParaRPr lang="en-IN" sz="2000" b="1" i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7" y="1179161"/>
            <a:ext cx="5920153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730" y="1201860"/>
            <a:ext cx="5578720" cy="431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510847" y="426419"/>
            <a:ext cx="297530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i="1" dirty="0" smtClean="0">
                <a:solidFill>
                  <a:srgbClr val="213163"/>
                </a:solidFill>
              </a:rPr>
              <a:t> </a:t>
            </a:r>
            <a:r>
              <a:rPr lang="en-US" sz="3200" b="1" i="1" dirty="0" smtClean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sz="1800" b="1" dirty="0" smtClean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1EC466-9C1B-8403-85F6-486EB3958D6B}"/>
              </a:ext>
            </a:extLst>
          </p:cNvPr>
          <p:cNvSpPr txBox="1"/>
          <p:nvPr/>
        </p:nvSpPr>
        <p:spPr>
          <a:xfrm>
            <a:off x="510847" y="1371600"/>
            <a:ext cx="111886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1.  NLP-powered </a:t>
            </a:r>
            <a:r>
              <a:rPr lang="en-US" sz="2400" b="1" i="1" dirty="0" err="1"/>
              <a:t>chatbots</a:t>
            </a:r>
            <a:r>
              <a:rPr lang="en-US" sz="2400" b="1" i="1" dirty="0"/>
              <a:t> are transforming the way we interact with </a:t>
            </a:r>
            <a:r>
              <a:rPr lang="en-US" sz="2400" b="1" i="1" dirty="0" smtClean="0"/>
              <a:t> </a:t>
            </a:r>
          </a:p>
          <a:p>
            <a:r>
              <a:rPr lang="en-US" sz="2400" b="1" i="1" dirty="0" smtClean="0"/>
              <a:t>technology</a:t>
            </a:r>
            <a:r>
              <a:rPr lang="en-US" sz="2400" b="1" i="1" dirty="0"/>
              <a:t>. </a:t>
            </a:r>
            <a:endParaRPr lang="en-US" sz="2400" b="1" i="1" dirty="0" smtClean="0"/>
          </a:p>
          <a:p>
            <a:endParaRPr lang="en-US" sz="2400" b="1" i="1" dirty="0" smtClean="0"/>
          </a:p>
          <a:p>
            <a:r>
              <a:rPr lang="en-US" sz="2400" b="1" i="1" dirty="0" smtClean="0"/>
              <a:t>2. They </a:t>
            </a:r>
            <a:r>
              <a:rPr lang="en-US" sz="2400" b="1" i="1" dirty="0"/>
              <a:t>provide instant responses, improve user engagement, and automate tasks efficiently. </a:t>
            </a:r>
            <a:endParaRPr lang="en-US" sz="2400" b="1" i="1" dirty="0" smtClean="0"/>
          </a:p>
          <a:p>
            <a:endParaRPr lang="en-US" sz="2400" b="1" i="1" dirty="0" smtClean="0"/>
          </a:p>
          <a:p>
            <a:r>
              <a:rPr lang="en-US" sz="2400" b="1" i="1" dirty="0" smtClean="0"/>
              <a:t>3. This </a:t>
            </a:r>
            <a:r>
              <a:rPr lang="en-US" sz="2400" b="1" i="1" dirty="0" err="1"/>
              <a:t>chatbot</a:t>
            </a:r>
            <a:r>
              <a:rPr lang="en-US" sz="2400" b="1" i="1" dirty="0"/>
              <a:t>, built using NLTK, </a:t>
            </a:r>
            <a:r>
              <a:rPr lang="en-US" sz="2400" b="1" i="1" dirty="0" err="1"/>
              <a:t>Scikit</a:t>
            </a:r>
            <a:r>
              <a:rPr lang="en-US" sz="2400" b="1" i="1" dirty="0"/>
              <a:t>-learn, and </a:t>
            </a:r>
            <a:r>
              <a:rPr lang="en-US" sz="2400" b="1" i="1" dirty="0" err="1"/>
              <a:t>Streamlit</a:t>
            </a:r>
            <a:r>
              <a:rPr lang="en-US" sz="2400" b="1" i="1" dirty="0"/>
              <a:t>, demonstrates text classification and response generation. </a:t>
            </a:r>
            <a:endParaRPr lang="en-US" sz="2400" b="1" i="1" dirty="0" smtClean="0"/>
          </a:p>
          <a:p>
            <a:endParaRPr lang="en-US" sz="2400" b="1" i="1" dirty="0" smtClean="0"/>
          </a:p>
          <a:p>
            <a:r>
              <a:rPr lang="en-US" sz="2400" b="1" i="1" dirty="0" smtClean="0"/>
              <a:t>4. Future </a:t>
            </a:r>
            <a:r>
              <a:rPr lang="en-US" sz="2400" b="1" i="1" dirty="0"/>
              <a:t>improvements could include deep learning models, better intent recognition, and API integration for real-time data</a:t>
            </a:r>
            <a:r>
              <a:rPr lang="en-US" sz="2400" b="1" i="1" dirty="0" smtClean="0"/>
              <a:t>.</a:t>
            </a:r>
          </a:p>
          <a:p>
            <a:r>
              <a:rPr lang="en-US" sz="2400" b="1" i="1" dirty="0" smtClean="0"/>
              <a:t> </a:t>
            </a:r>
          </a:p>
          <a:p>
            <a:r>
              <a:rPr lang="en-US" sz="2400" b="1" i="1" dirty="0" smtClean="0"/>
              <a:t>5. </a:t>
            </a:r>
            <a:r>
              <a:rPr lang="en-US" sz="2400" b="1" i="1" dirty="0" err="1" smtClean="0"/>
              <a:t>Chatbots</a:t>
            </a:r>
            <a:r>
              <a:rPr lang="en-US" sz="2400" b="1" i="1" dirty="0" smtClean="0"/>
              <a:t> </a:t>
            </a:r>
            <a:r>
              <a:rPr lang="en-US" sz="2400" b="1" i="1" dirty="0"/>
              <a:t>will continue evolving, making interactions smarter, faster, and more </a:t>
            </a:r>
            <a:r>
              <a:rPr lang="en-US" sz="2400" b="1" i="1" dirty="0" smtClean="0"/>
              <a:t>human-like .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188</TotalTime>
  <Words>412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Singh</dc:creator>
  <cp:lastModifiedBy>Harman</cp:lastModifiedBy>
  <cp:revision>19</cp:revision>
  <dcterms:created xsi:type="dcterms:W3CDTF">2024-12-31T09:40:01Z</dcterms:created>
  <dcterms:modified xsi:type="dcterms:W3CDTF">2025-03-14T12:44:42Z</dcterms:modified>
</cp:coreProperties>
</file>