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931" r:id="rId2"/>
    <p:sldId id="1932" r:id="rId3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0" autoAdjust="0"/>
    <p:restoredTop sz="91139" autoAdjust="0"/>
  </p:normalViewPr>
  <p:slideViewPr>
    <p:cSldViewPr snapToGrid="0">
      <p:cViewPr varScale="1">
        <p:scale>
          <a:sx n="113" d="100"/>
          <a:sy n="113" d="100"/>
        </p:scale>
        <p:origin x="472" y="16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384" y="3159695"/>
            <a:ext cx="4123245" cy="538609"/>
          </a:xfrm>
        </p:spPr>
        <p:txBody>
          <a:bodyPr/>
          <a:lstStyle/>
          <a:p>
            <a:pPr algn="ctr"/>
            <a:r>
              <a:rPr kumimoji="1"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Exportable SUBFLOW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48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BC0401-FDBA-4B0B-96E3-A79507C0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661854" cy="482568"/>
          </a:xfrm>
        </p:spPr>
        <p:txBody>
          <a:bodyPr/>
          <a:lstStyle/>
          <a:p>
            <a:r>
              <a:rPr kumimoji="1" lang="en-US" altLang="ja-JP" dirty="0"/>
              <a:t>Exportable Subflow: Status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221081-A60B-4B10-A8A1-9F2561C9C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AFDEB8-DD63-4255-B3D6-EED9FA079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Not progressing well due to other, HITACHI internal, work.</a:t>
            </a:r>
          </a:p>
          <a:p>
            <a:r>
              <a:rPr lang="en-US" altLang="ja-JP" dirty="0"/>
              <a:t>Exporting &amp; importing sealed </a:t>
            </a:r>
            <a:r>
              <a:rPr lang="en-US" altLang="ja-JP" dirty="0" err="1"/>
              <a:t>subflow</a:t>
            </a:r>
            <a:r>
              <a:rPr lang="en-US" altLang="ja-JP" dirty="0"/>
              <a:t> completed.</a:t>
            </a:r>
            <a:br>
              <a:rPr lang="en-US" altLang="ja-JP" dirty="0"/>
            </a:br>
            <a:r>
              <a:rPr lang="en-US" altLang="ja-JP" dirty="0"/>
              <a:t>Currently implementing phase 3:</a:t>
            </a:r>
          </a:p>
          <a:p>
            <a:pPr marL="457200" lvl="1" indent="0">
              <a:buNone/>
            </a:pPr>
            <a:r>
              <a:rPr lang="en-US" altLang="ja-JP" dirty="0"/>
              <a:t>- delete interface for sealed </a:t>
            </a:r>
            <a:r>
              <a:rPr lang="en-US" altLang="ja-JP" dirty="0" err="1"/>
              <a:t>subflow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- error &amp; recovery of unknown node within imported </a:t>
            </a:r>
            <a:r>
              <a:rPr lang="en-US" altLang="ja-JP" dirty="0" err="1"/>
              <a:t>subflow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BC1B8D2-2C3E-4637-BD32-A97B81A5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0" y="2954775"/>
            <a:ext cx="8722980" cy="3575701"/>
          </a:xfrm>
          <a:prstGeom prst="rect">
            <a:avLst/>
          </a:prstGeom>
        </p:spPr>
      </p:pic>
      <p:sp>
        <p:nvSpPr>
          <p:cNvPr id="7" name="吹き出し: 折線 6">
            <a:extLst>
              <a:ext uri="{FF2B5EF4-FFF2-40B4-BE49-F238E27FC236}">
                <a16:creationId xmlns:a16="http://schemas.microsoft.com/office/drawing/2014/main" id="{07C13EEC-631B-42D8-9D8C-AE4D45F86DE0}"/>
              </a:ext>
            </a:extLst>
          </p:cNvPr>
          <p:cNvSpPr/>
          <p:nvPr/>
        </p:nvSpPr>
        <p:spPr bwMode="auto">
          <a:xfrm>
            <a:off x="2653992" y="3429000"/>
            <a:ext cx="2308302" cy="4125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690"/>
              <a:gd name="adj6" fmla="val -2284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sealed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subflow</a:t>
            </a:r>
            <a:r>
              <a:rPr kumimoji="1" lang="en-US" altLang="ja-JP" sz="1600" dirty="0">
                <a:solidFill>
                  <a:schemeClr val="tx1"/>
                </a:solidFill>
              </a:rPr>
              <a:t> w. error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8F739FC5-516C-4399-88AF-8959315E552C}"/>
              </a:ext>
            </a:extLst>
          </p:cNvPr>
          <p:cNvSpPr/>
          <p:nvPr/>
        </p:nvSpPr>
        <p:spPr bwMode="auto">
          <a:xfrm>
            <a:off x="6295948" y="5097966"/>
            <a:ext cx="2308302" cy="4125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6555"/>
              <a:gd name="adj6" fmla="val -46514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sealed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subflow</a:t>
            </a:r>
            <a:r>
              <a:rPr kumimoji="1" lang="en-US" altLang="ja-JP" sz="1600" dirty="0">
                <a:solidFill>
                  <a:schemeClr val="tx1"/>
                </a:solidFill>
              </a:rPr>
              <a:t> entry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1504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Macintosh PowerPoint</Application>
  <PresentationFormat>画面に合わせる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HGPｺﾞｼｯｸE</vt:lpstr>
      <vt:lpstr>Hiragino Kaku Gothic Pro W6</vt:lpstr>
      <vt:lpstr>ＭＳ Ｐゴシック</vt:lpstr>
      <vt:lpstr>ＭＳ Ｐ明朝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Exportable SUBFLOW</vt:lpstr>
      <vt:lpstr>Exportable Subflow: Status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2019-12-18T03:58:16Z</dcterms:modified>
</cp:coreProperties>
</file>