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embedTrueType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955" r:id="rId5"/>
  </p:sldIdLst>
  <p:sldSz cx="9144000" cy="6858000" type="screen4x3"/>
  <p:notesSz cx="6807200" cy="9939338"/>
  <p:embeddedFontLst>
    <p:embeddedFont>
      <p:font typeface="HGPｺﾞｼｯｸE" panose="020B0900000000000000" pitchFamily="34" charset="-128"/>
      <p:regular r:id="rId8"/>
    </p:embeddedFont>
    <p:embeddedFont>
      <p:font typeface="HGP創英角ｺﾞｼｯｸUB" panose="020B0900000000000000" pitchFamily="34" charset="-128"/>
      <p:regular r:id="rId9"/>
    </p:embeddedFont>
    <p:embeddedFont>
      <p:font typeface="Meiryo UI" panose="020B0604030504040204" pitchFamily="34" charset="-128"/>
      <p:regular r:id="rId10"/>
      <p:bold r:id="rId11"/>
      <p:italic r:id="rId12"/>
      <p:boldItalic r:id="rId13"/>
    </p:embeddedFont>
  </p:embeddedFontLst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6"/>
    <a:srgbClr val="FF00FF"/>
    <a:srgbClr val="8C8A8C"/>
    <a:srgbClr val="4C4C4C"/>
    <a:srgbClr val="2D2D2D"/>
    <a:srgbClr val="FF0000"/>
    <a:srgbClr val="1A1A1A"/>
    <a:srgbClr val="3333CC"/>
    <a:srgbClr val="D91B1B"/>
    <a:srgbClr val="C5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2" autoAdjust="0"/>
    <p:restoredTop sz="96761" autoAdjust="0"/>
  </p:normalViewPr>
  <p:slideViewPr>
    <p:cSldViewPr snapToGrid="0">
      <p:cViewPr varScale="1">
        <p:scale>
          <a:sx n="101" d="100"/>
          <a:sy n="101" d="100"/>
        </p:scale>
        <p:origin x="1816" y="19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968" y="-10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57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07" y="4721813"/>
            <a:ext cx="4992592" cy="447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642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pic>
        <p:nvPicPr>
          <p:cNvPr id="36" name="図 3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59846" y="6599238"/>
            <a:ext cx="2233304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34" name="Text Box 39"/>
          <p:cNvSpPr txBox="1">
            <a:spLocks noChangeArrowheads="1"/>
          </p:cNvSpPr>
          <p:nvPr userDrawn="1"/>
        </p:nvSpPr>
        <p:spPr bwMode="gray">
          <a:xfrm>
            <a:off x="2968847" y="6616269"/>
            <a:ext cx="3409908" cy="194925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8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kern="1200" noProof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コピーライトの表示については、作成元で責任を持って適宜変更してください。　⇒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2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4" name="グループ化 33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5" name="正方形/長方形 34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2" name="図 4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5" name="グループ化 34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8" name="図 37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6943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198438" y="1012825"/>
            <a:ext cx="8747125" cy="5546021"/>
            <a:chOff x="198438" y="1012825"/>
            <a:chExt cx="8747125" cy="5546021"/>
          </a:xfrm>
        </p:grpSpPr>
        <p:sp>
          <p:nvSpPr>
            <p:cNvPr id="41" name="Rectangle 10"/>
            <p:cNvSpPr>
              <a:spLocks noChangeArrowheads="1"/>
            </p:cNvSpPr>
            <p:nvPr userDrawn="1"/>
          </p:nvSpPr>
          <p:spPr bwMode="gray">
            <a:xfrm>
              <a:off x="198438" y="1012825"/>
              <a:ext cx="8747125" cy="5543550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Text Box 38"/>
            <p:cNvSpPr txBox="1">
              <a:spLocks noChangeArrowheads="1"/>
            </p:cNvSpPr>
            <p:nvPr userDrawn="1"/>
          </p:nvSpPr>
          <p:spPr bwMode="gray">
            <a:xfrm>
              <a:off x="205368" y="5506250"/>
              <a:ext cx="3785011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（注記）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赤色の枠線はコンテンツエリアです。この枠の中に収まるようにレイアウトしてください。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枠線は、メニュータブの［表示］／［スライドマスタ ］の画面にあります。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編集が終了しましたら、枠線と注記を選択し、必ず</a:t>
              </a:r>
              <a:r>
                <a:rPr lang="ja-JP" altLang="en-US" sz="8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「消去」</a:t>
              </a: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元の編集画面へは、リボンメニュー［マスター表示を閉じる］で戻れます。</a:t>
              </a: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eaLnBrk="0" hangingPunct="0">
                <a:lnSpc>
                  <a:spcPct val="100000"/>
                </a:lnSpc>
              </a:pP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プレゼンテーションの演出上、背景に写真などの画像を用いる場合は</a:t>
              </a:r>
            </a:p>
            <a:p>
              <a:r>
                <a:rPr lang="ja-JP" altLang="en-US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コンテンツエリア周囲の余白へ（三色ラインの下まで）写真・画像を拡張しても可とします。</a:t>
              </a:r>
            </a:p>
          </p:txBody>
        </p:sp>
      </p:grpSp>
      <p:grpSp>
        <p:nvGrpSpPr>
          <p:cNvPr id="54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55" name="円/楕円 54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56" name="円/楕円 55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sp>
        <p:nvSpPr>
          <p:cNvPr id="51" name="Text Box 13"/>
          <p:cNvSpPr txBox="1">
            <a:spLocks noChangeArrowheads="1"/>
          </p:cNvSpPr>
          <p:nvPr userDrawn="1"/>
        </p:nvSpPr>
        <p:spPr bwMode="gray">
          <a:xfrm>
            <a:off x="6474274" y="6599238"/>
            <a:ext cx="2218876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58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59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0" name="正方形/長方形 5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3" name="図 6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 userDrawn="1"/>
        </p:nvSpPr>
        <p:spPr>
          <a:xfrm>
            <a:off x="4067011" y="268647"/>
            <a:ext cx="33401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閉じ穴を考慮したタイトル位置のシートです。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印刷をメインにする場合はこちらのシートを活用してください。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（プリンターの印刷結果によってタイトルをよけきれない場合もあります）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2" r:id="rId5"/>
    <p:sldLayoutId id="2147483677" r:id="rId6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EE52C-8265-42D5-A531-A6818AF7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1178528" cy="424732"/>
          </a:xfrm>
        </p:spPr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506E980-D059-441C-83F7-6D1B5E2117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0</a:t>
            </a:fld>
            <a:endParaRPr lang="en-US" altLang="ja-JP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2A218735-215B-4ED2-80B9-75EF335F0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61087"/>
              </p:ext>
            </p:extLst>
          </p:nvPr>
        </p:nvGraphicFramePr>
        <p:xfrm>
          <a:off x="249554" y="860743"/>
          <a:ext cx="8451851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3947606206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1356493032"/>
                    </a:ext>
                  </a:extLst>
                </a:gridCol>
                <a:gridCol w="3612198">
                  <a:extLst>
                    <a:ext uri="{9D8B030D-6E8A-4147-A177-3AD203B41FA5}">
                      <a16:colId xmlns:a16="http://schemas.microsoft.com/office/drawing/2014/main" val="23491490"/>
                    </a:ext>
                  </a:extLst>
                </a:gridCol>
                <a:gridCol w="2110105">
                  <a:extLst>
                    <a:ext uri="{9D8B030D-6E8A-4147-A177-3AD203B41FA5}">
                      <a16:colId xmlns:a16="http://schemas.microsoft.com/office/drawing/2014/main" val="2789017636"/>
                    </a:ext>
                  </a:extLst>
                </a:gridCol>
              </a:tblGrid>
              <a:tr h="361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#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Time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Item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Presenter</a:t>
                      </a:r>
                      <a:endParaRPr kumimoji="1" lang="ja-JP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858687"/>
                  </a:ext>
                </a:extLst>
              </a:tr>
              <a:tr h="644743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1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UK: 09:00-09:10</a:t>
                      </a:r>
                    </a:p>
                    <a:p>
                      <a:r>
                        <a:rPr kumimoji="1" lang="en-US" altLang="ja-JP" sz="2200" dirty="0"/>
                        <a:t>JP: 18:00-18:10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Admin API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Nishiyama</a:t>
                      </a:r>
                      <a:endParaRPr kumimoji="1" lang="ja-JP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42741"/>
                  </a:ext>
                </a:extLst>
              </a:tr>
              <a:tr h="644743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2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UK: 09:10-09:20</a:t>
                      </a:r>
                      <a:br>
                        <a:rPr kumimoji="1" lang="en-US" altLang="ja-JP" sz="2200" dirty="0"/>
                      </a:br>
                      <a:r>
                        <a:rPr kumimoji="1" lang="en-US" altLang="ja-JP" sz="2200" dirty="0"/>
                        <a:t>JP: 18:10-18:20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Exportable </a:t>
                      </a:r>
                      <a:r>
                        <a:rPr kumimoji="1" lang="en-US" altLang="ja-JP" sz="2200" dirty="0" err="1"/>
                        <a:t>subflow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Nishiyama</a:t>
                      </a:r>
                      <a:endParaRPr kumimoji="1" lang="ja-JP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61187"/>
                  </a:ext>
                </a:extLst>
              </a:tr>
              <a:tr h="644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dirty="0"/>
                        <a:t>3</a:t>
                      </a:r>
                      <a:endParaRPr kumimoji="1" lang="ja-JP" altLang="en-US" sz="2200" dirty="0"/>
                    </a:p>
                    <a:p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UK: 09-20-09:30</a:t>
                      </a:r>
                      <a:br>
                        <a:rPr kumimoji="1" lang="en-US" altLang="ja-JP" sz="2200" dirty="0"/>
                      </a:br>
                      <a:r>
                        <a:rPr kumimoji="1" lang="en-US" altLang="ja-JP" sz="2200" dirty="0"/>
                        <a:t>JP: 18:20-18:30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Graceful shutdown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 err="1"/>
                        <a:t>Toumura</a:t>
                      </a:r>
                      <a:endParaRPr kumimoji="1" lang="ja-JP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86756"/>
                  </a:ext>
                </a:extLst>
              </a:tr>
              <a:tr h="644743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4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UK: 09:30-09:40</a:t>
                      </a:r>
                      <a:br>
                        <a:rPr kumimoji="1" lang="en-US" altLang="ja-JP" sz="2200" dirty="0"/>
                      </a:br>
                      <a:r>
                        <a:rPr kumimoji="1" lang="en-US" altLang="ja-JP" sz="2200" dirty="0"/>
                        <a:t>JP: 18:30-18:40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Flow linter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 err="1"/>
                        <a:t>Toumura</a:t>
                      </a:r>
                      <a:endParaRPr kumimoji="1" lang="ja-JP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621476"/>
                  </a:ext>
                </a:extLst>
              </a:tr>
              <a:tr h="644743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5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UK: 09:40-09:50</a:t>
                      </a:r>
                      <a:br>
                        <a:rPr kumimoji="1" lang="en-US" altLang="ja-JP" sz="2200" dirty="0"/>
                      </a:br>
                      <a:r>
                        <a:rPr kumimoji="1" lang="en-US" altLang="ja-JP" sz="2200" dirty="0"/>
                        <a:t>JP: 18:40-18:50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Drawing rectangles</a:t>
                      </a:r>
                      <a:br>
                        <a:rPr kumimoji="1" lang="en-US" altLang="ja-JP" sz="2200" dirty="0"/>
                      </a:br>
                      <a:r>
                        <a:rPr kumimoji="1" lang="en-US" altLang="ja-JP" sz="2200" dirty="0"/>
                        <a:t>on workspace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Yokoi</a:t>
                      </a:r>
                      <a:endParaRPr kumimoji="1" lang="ja-JP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00984"/>
                  </a:ext>
                </a:extLst>
              </a:tr>
              <a:tr h="644743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6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UK: 09:50-10:00</a:t>
                      </a:r>
                      <a:br>
                        <a:rPr kumimoji="1" lang="en-US" altLang="ja-JP" sz="2200" dirty="0"/>
                      </a:br>
                      <a:r>
                        <a:rPr kumimoji="1" lang="en-US" altLang="ja-JP" sz="2200" dirty="0"/>
                        <a:t>JP: 18:50-19:00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Dashboard UI module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Nishiyama</a:t>
                      </a:r>
                      <a:endParaRPr kumimoji="1" lang="ja-JP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144369"/>
                  </a:ext>
                </a:extLst>
              </a:tr>
              <a:tr h="644743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7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UK: 10:00-10:10</a:t>
                      </a:r>
                      <a:br>
                        <a:rPr kumimoji="1" lang="en-US" altLang="ja-JP" sz="2200" dirty="0"/>
                      </a:br>
                      <a:r>
                        <a:rPr kumimoji="1" lang="en-US" altLang="ja-JP" sz="2200" dirty="0"/>
                        <a:t>JP: 19:00-19:10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F2F meeting and</a:t>
                      </a:r>
                    </a:p>
                    <a:p>
                      <a:r>
                        <a:rPr kumimoji="1" lang="en-US" altLang="ja-JP" sz="2200" dirty="0"/>
                        <a:t>boot camp in Hursley</a:t>
                      </a:r>
                      <a:endParaRPr kumimoji="1" lang="ja-JP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Nishiyama</a:t>
                      </a:r>
                      <a:endParaRPr kumimoji="1" lang="ja-JP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992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726534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7E02D334C176841B9D5C0A75F8E1457" ma:contentTypeVersion="0" ma:contentTypeDescription="新しいドキュメントを作成します。" ma:contentTypeScope="" ma:versionID="4fccde12bf3ea6fb5288e5e31b581e5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8925b7fd3ba174e6fc45f86b69e771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評価 (0 ～ 5)" ma:decimals="2" ma:description="送信されたすべての評価の平均値" ma:internalName="AverageRating" ma:readOnly="true">
      <xsd:simpleType>
        <xsd:restriction base="dms:Number"/>
      </xsd:simpleType>
    </xsd:element>
    <xsd:element name="RatingCount" ma:index="9" nillable="true" ma:displayName="評価の数" ma:decimals="0" ma:description="送信された評価の数" ma:internalName="RatingCount" ma:readOnly="true">
      <xsd:simpleType>
        <xsd:restriction base="dms:Number"/>
      </xsd:simpleType>
    </xsd:element>
    <xsd:element name="RatedBy" ma:index="10" nillable="true" ma:displayName="評価者" ma:description="アイテムを評価したユーザーです。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1" nillable="true" ma:displayName="ユーザーの評価" ma:description="ユーザーによるアイテムの評価です。" ma:hidden="true" ma:internalName="Ratings">
      <xsd:simpleType>
        <xsd:restriction base="dms:Note"/>
      </xsd:simpleType>
    </xsd:element>
    <xsd:element name="LikesCount" ma:index="12" nillable="true" ma:displayName="「いいね!」の数" ma:internalName="LikesCount">
      <xsd:simpleType>
        <xsd:restriction base="dms:Unknown"/>
      </xsd:simpleType>
    </xsd:element>
    <xsd:element name="LikedBy" ma:index="13" nillable="true" ma:displayName="「いいね!」と評価したメンバー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</documentManagement>
</p:properties>
</file>

<file path=customXml/itemProps1.xml><?xml version="1.0" encoding="utf-8"?>
<ds:datastoreItem xmlns:ds="http://schemas.openxmlformats.org/officeDocument/2006/customXml" ds:itemID="{003798FF-2832-4538-A1D6-7268BE217D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5C3F93-B1F5-4D3B-989A-9287880A8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316F28-D208-4415-9364-9798B60EAF8D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</Words>
  <Application>Microsoft Macintosh PowerPoint</Application>
  <PresentationFormat>画面に合わせる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Meiryo UI</vt:lpstr>
      <vt:lpstr>ＭＳ Ｐゴシック</vt:lpstr>
      <vt:lpstr>ＭＳ Ｐ明朝</vt:lpstr>
      <vt:lpstr>HGP創英角ｺﾞｼｯｸUB</vt:lpstr>
      <vt:lpstr>Times New Roman</vt:lpstr>
      <vt:lpstr>Arial</vt:lpstr>
      <vt:lpstr>標準デザイン</vt:lpstr>
      <vt:lpstr>Agenda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98</cp:revision>
  <dcterms:created xsi:type="dcterms:W3CDTF">2004-05-26T10:25:15Z</dcterms:created>
  <dcterms:modified xsi:type="dcterms:W3CDTF">2019-12-18T03:10:53Z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0x01010027E02D334C176841B9D5C0A75F8E1457</vt:lpwstr>
  </property>
</Properties>
</file>