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701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screen4x3"/>
  <p:notesSz cx="6807200" cy="9939338"/>
  <p:embeddedFontLst>
    <p:embeddedFont>
      <p:font typeface="HGPｺﾞｼｯｸE" panose="020B0900000000000000" pitchFamily="50" charset="-128"/>
      <p:regular r:id="rId5"/>
    </p:embeddedFont>
  </p:embeddedFontLst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26"/>
    <a:srgbClr val="2D2D2D"/>
    <a:srgbClr val="FF0000"/>
    <a:srgbClr val="1A1A1A"/>
    <a:srgbClr val="3333CC"/>
    <a:srgbClr val="E85656"/>
    <a:srgbClr val="000000"/>
    <a:srgbClr val="F2F2F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6780" autoAdjust="0"/>
  </p:normalViewPr>
  <p:slideViewPr>
    <p:cSldViewPr snapToGrid="0">
      <p:cViewPr varScale="1">
        <p:scale>
          <a:sx n="122" d="100"/>
          <a:sy n="122" d="100"/>
        </p:scale>
        <p:origin x="1074" y="8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-1884" y="-7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2FF3AA66-C165-4215-B25A-FFAC7474368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066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82" y="4722286"/>
            <a:ext cx="4992237" cy="44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92608C64-DEB9-4BA2-9AA9-0E74BF0B5D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0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cs typeface="Arial" charset="0"/>
              </a:defRPr>
            </a:lvl1pPr>
          </a:lstStyle>
          <a:p>
            <a:r>
              <a:rPr lang="en-US" altLang="ja-JP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C0D1FC-6B3C-4F03-8D3B-A323129745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5" name="Text Box 55"/>
          <p:cNvSpPr txBox="1">
            <a:spLocks noChangeArrowheads="1"/>
          </p:cNvSpPr>
          <p:nvPr userDrawn="1"/>
        </p:nvSpPr>
        <p:spPr bwMode="gray">
          <a:xfrm>
            <a:off x="1895475" y="6599238"/>
            <a:ext cx="45704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ja-JP" sz="1000" dirty="0">
                <a:solidFill>
                  <a:srgbClr val="FF0000"/>
                </a:solidFill>
                <a:latin typeface="Arial" charset="0"/>
                <a:ea typeface="ＭＳ ゴシック" pitchFamily="49" charset="-128"/>
              </a:rPr>
              <a:t>Please rewrite the copyright notice on your company's own responsibility.</a:t>
            </a:r>
            <a:r>
              <a:rPr lang="en-US" altLang="ja-JP" sz="1000" baseline="0" dirty="0">
                <a:solidFill>
                  <a:srgbClr val="FF0000"/>
                </a:solidFill>
                <a:latin typeface="Arial" charset="0"/>
                <a:ea typeface="ＭＳ ゴシック" pitchFamily="49" charset="-128"/>
              </a:rPr>
              <a:t>   &gt;&gt;</a:t>
            </a:r>
            <a:endParaRPr lang="ja-JP" altLang="en-US" sz="1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0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1" name="グループ化 60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2" name="正方形/長方形 61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4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1DDACD-DAE0-4783-A4E1-DEB1E2FA7C7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6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6" name="図 6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 hasCustomPrompt="1"/>
          </p:nvPr>
        </p:nvSpPr>
        <p:spPr>
          <a:xfrm>
            <a:off x="550863" y="3171475"/>
            <a:ext cx="2076209" cy="4524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b="1" smtClean="0"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 dirty="0"/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EEB045-78A2-4C4F-9A79-2ED2056371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3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7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6"/>
          <p:cNvGrpSpPr>
            <a:grpSpLocks/>
          </p:cNvGrpSpPr>
          <p:nvPr userDrawn="1"/>
        </p:nvGrpSpPr>
        <p:grpSpPr bwMode="auto">
          <a:xfrm>
            <a:off x="198438" y="1012825"/>
            <a:ext cx="8747126" cy="5543550"/>
            <a:chOff x="125" y="638"/>
            <a:chExt cx="5510" cy="3492"/>
          </a:xfrm>
        </p:grpSpPr>
        <p:sp>
          <p:nvSpPr>
            <p:cNvPr id="5" name="Rectangle 10"/>
            <p:cNvSpPr>
              <a:spLocks noChangeArrowheads="1"/>
            </p:cNvSpPr>
            <p:nvPr userDrawn="1"/>
          </p:nvSpPr>
          <p:spPr bwMode="auto">
            <a:xfrm>
              <a:off x="125" y="638"/>
              <a:ext cx="5510" cy="3492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defRPr/>
              </a:pPr>
              <a:endParaRPr lang="ja-JP" altLang="en-US" dirty="0"/>
            </a:p>
          </p:txBody>
        </p:sp>
        <p:sp>
          <p:nvSpPr>
            <p:cNvPr id="6" name="Text Box 21"/>
            <p:cNvSpPr txBox="1">
              <a:spLocks noChangeArrowheads="1"/>
            </p:cNvSpPr>
            <p:nvPr userDrawn="1"/>
          </p:nvSpPr>
          <p:spPr bwMode="auto">
            <a:xfrm>
              <a:off x="160" y="3472"/>
              <a:ext cx="259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 anchorCtr="0">
              <a:spAutoFit/>
            </a:bodyPr>
            <a:lstStyle/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Note: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Red frame is the content area. Please layout within this frame.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After you finish editing, please delete it.</a:t>
              </a:r>
            </a:p>
            <a:p>
              <a:pPr algn="l" eaLnBrk="0" hangingPunct="0">
                <a:defRPr/>
              </a:pPr>
              <a:endParaRPr kumimoji="1" lang="en-US" altLang="ja-JP" sz="1000" kern="1200" dirty="0">
                <a:solidFill>
                  <a:srgbClr val="FF0000"/>
                </a:solidFill>
                <a:latin typeface="Arial" charset="0"/>
                <a:ea typeface="ＭＳ ゴシック" pitchFamily="49" charset="-128"/>
                <a:cs typeface="+mn-cs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If you use an image in the background for the presentation,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you are able to extend the image to the below of the three colors line. 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187433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5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6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8" name="正方形/長方形 6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274894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1A96B4-4DDF-4663-B5C8-63D0F156675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65" name="Group 46"/>
          <p:cNvGrpSpPr>
            <a:grpSpLocks/>
          </p:cNvGrpSpPr>
          <p:nvPr userDrawn="1"/>
        </p:nvGrpSpPr>
        <p:grpSpPr bwMode="auto">
          <a:xfrm>
            <a:off x="198438" y="1012825"/>
            <a:ext cx="8747125" cy="5543550"/>
            <a:chOff x="125" y="638"/>
            <a:chExt cx="5510" cy="3492"/>
          </a:xfrm>
        </p:grpSpPr>
        <p:sp>
          <p:nvSpPr>
            <p:cNvPr id="66" name="Rectangle 10"/>
            <p:cNvSpPr>
              <a:spLocks noChangeArrowheads="1"/>
            </p:cNvSpPr>
            <p:nvPr userDrawn="1"/>
          </p:nvSpPr>
          <p:spPr bwMode="auto">
            <a:xfrm>
              <a:off x="125" y="638"/>
              <a:ext cx="5510" cy="3492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defRPr/>
              </a:pPr>
              <a:endParaRPr lang="ja-JP" altLang="en-US" dirty="0"/>
            </a:p>
          </p:txBody>
        </p:sp>
        <p:sp>
          <p:nvSpPr>
            <p:cNvPr id="67" name="Text Box 21"/>
            <p:cNvSpPr txBox="1">
              <a:spLocks noChangeArrowheads="1"/>
            </p:cNvSpPr>
            <p:nvPr userDrawn="1"/>
          </p:nvSpPr>
          <p:spPr bwMode="auto">
            <a:xfrm>
              <a:off x="160" y="3472"/>
              <a:ext cx="259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 anchorCtr="0">
              <a:spAutoFit/>
            </a:bodyPr>
            <a:lstStyle/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Note: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Red frame is the content area. Please layout within this frame.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After you finish editing, please delete it.</a:t>
              </a:r>
            </a:p>
            <a:p>
              <a:pPr algn="l" eaLnBrk="0" hangingPunct="0">
                <a:defRPr/>
              </a:pPr>
              <a:endParaRPr kumimoji="1" lang="en-US" altLang="ja-JP" sz="1000" kern="1200" dirty="0">
                <a:solidFill>
                  <a:srgbClr val="FF0000"/>
                </a:solidFill>
                <a:latin typeface="Arial" charset="0"/>
                <a:ea typeface="ＭＳ ゴシック" pitchFamily="49" charset="-128"/>
                <a:cs typeface="+mn-cs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If you use an image in the background for the presentation,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you are able to extend the image to the below of the three colors line. </a:t>
              </a:r>
            </a:p>
          </p:txBody>
        </p:sp>
      </p:grpSp>
      <p:grpSp>
        <p:nvGrpSpPr>
          <p:cNvPr id="68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69" name="円/楕円 68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sp>
          <p:nvSpPr>
            <p:cNvPr id="70" name="円/楕円 69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</p:grpSp>
      <p:sp>
        <p:nvSpPr>
          <p:cNvPr id="7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1313180" cy="424732"/>
          </a:xfrm>
        </p:spPr>
        <p:txBody>
          <a:bodyPr/>
          <a:lstStyle/>
          <a:p>
            <a:r>
              <a:rPr lang="en-US" altLang="ja-JP" dirty="0"/>
              <a:t>Agenda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0</a:t>
            </a:fld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DDC54DC-C5C0-4B37-BB54-35FD160A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31689"/>
              </p:ext>
            </p:extLst>
          </p:nvPr>
        </p:nvGraphicFramePr>
        <p:xfrm>
          <a:off x="203202" y="1026427"/>
          <a:ext cx="8737597" cy="55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77">
                  <a:extLst>
                    <a:ext uri="{9D8B030D-6E8A-4147-A177-3AD203B41FA5}">
                      <a16:colId xmlns:a16="http://schemas.microsoft.com/office/drawing/2014/main" val="1683577845"/>
                    </a:ext>
                  </a:extLst>
                </a:gridCol>
                <a:gridCol w="1645352">
                  <a:extLst>
                    <a:ext uri="{9D8B030D-6E8A-4147-A177-3AD203B41FA5}">
                      <a16:colId xmlns:a16="http://schemas.microsoft.com/office/drawing/2014/main" val="2256322781"/>
                    </a:ext>
                  </a:extLst>
                </a:gridCol>
                <a:gridCol w="3370249">
                  <a:extLst>
                    <a:ext uri="{9D8B030D-6E8A-4147-A177-3AD203B41FA5}">
                      <a16:colId xmlns:a16="http://schemas.microsoft.com/office/drawing/2014/main" val="1940145229"/>
                    </a:ext>
                  </a:extLst>
                </a:gridCol>
                <a:gridCol w="3319719">
                  <a:extLst>
                    <a:ext uri="{9D8B030D-6E8A-4147-A177-3AD203B41FA5}">
                      <a16:colId xmlns:a16="http://schemas.microsoft.com/office/drawing/2014/main" val="4218387668"/>
                    </a:ext>
                  </a:extLst>
                </a:gridCol>
              </a:tblGrid>
              <a:tr h="551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#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Time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Discussion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Presenter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874871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18:00-18:05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Collaboration scheme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Hiroyasu Nishiyama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643287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18:05-18:15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Subflow extensions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Hiroyasu Nishiyama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03983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18:15-18:20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Other discussion items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Hiroyasu Nishiyama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67817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18:20-18:30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Flow linter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Kunihiko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en-US" altLang="ja-JP" sz="2000" dirty="0" err="1"/>
                        <a:t>Toumura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631944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18:30-18:35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Dashboard layout tool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Kazuhiro Ito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01656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18:35-18:45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Flow testing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Yuma Matsuura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46183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7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18:45-18:50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Node color and location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Kazuhito Yokoi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300903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18:50-18:55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Persistable</a:t>
                      </a:r>
                      <a:r>
                        <a:rPr kumimoji="1" lang="en-US" altLang="ja-JP" sz="2000" dirty="0"/>
                        <a:t> context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Hiroki </a:t>
                      </a:r>
                      <a:r>
                        <a:rPr kumimoji="1" lang="en-US" altLang="ja-JP" sz="2000" dirty="0" err="1"/>
                        <a:t>Uchikawa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98423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18:55-19:00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Guideline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Hyukjoo</a:t>
                      </a:r>
                      <a:r>
                        <a:rPr kumimoji="1" lang="en-US" altLang="ja-JP" sz="2000" dirty="0"/>
                        <a:t> Lee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222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7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8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画面に合わせる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HGPｺﾞｼｯｸE</vt:lpstr>
      <vt:lpstr>Times New Roman</vt:lpstr>
      <vt:lpstr>7_標準デザイン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96</cp:revision>
  <dcterms:created xsi:type="dcterms:W3CDTF">2004-05-26T10:25:15Z</dcterms:created>
  <dcterms:modified xsi:type="dcterms:W3CDTF">2019-02-25T08:17:48Z</dcterms:modified>
</cp:coreProperties>
</file>