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saveSubsetFonts="1" autoCompressPictures="0">
  <p:sldMasterIdLst>
    <p:sldMasterId id="2147483648" r:id="rId1"/>
  </p:sldMasterIdLst>
  <p:notesMasterIdLst>
    <p:notesMasterId r:id="rId16"/>
  </p:notesMasterIdLst>
  <p:handoutMasterIdLst>
    <p:handoutMasterId r:id="rId17"/>
  </p:handoutMasterIdLst>
  <p:sldIdLst>
    <p:sldId id="298" r:id="rId2"/>
    <p:sldId id="949" r:id="rId3"/>
    <p:sldId id="963" r:id="rId4"/>
    <p:sldId id="965" r:id="rId5"/>
    <p:sldId id="954" r:id="rId6"/>
    <p:sldId id="962" r:id="rId7"/>
    <p:sldId id="957" r:id="rId8"/>
    <p:sldId id="961" r:id="rId9"/>
    <p:sldId id="958" r:id="rId10"/>
    <p:sldId id="964" r:id="rId11"/>
    <p:sldId id="966" r:id="rId12"/>
    <p:sldId id="968" r:id="rId13"/>
    <p:sldId id="967" r:id="rId14"/>
    <p:sldId id="501" r:id="rId15"/>
  </p:sldIdLst>
  <p:sldSz cx="9144000" cy="6858000" type="screen4x3"/>
  <p:notesSz cx="6735763" cy="9866313"/>
  <p:defaultTextStyle>
    <a:defPPr>
      <a:defRPr lang="ja-JP"/>
    </a:defPPr>
    <a:lvl1pPr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1pPr>
    <a:lvl2pPr marL="457200"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2pPr>
    <a:lvl3pPr marL="914400"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3pPr>
    <a:lvl4pPr marL="1371600"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4pPr>
    <a:lvl5pPr marL="1828800"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5pPr>
    <a:lvl6pPr marL="22860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6pPr>
    <a:lvl7pPr marL="27432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7pPr>
    <a:lvl8pPr marL="32004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8pPr>
    <a:lvl9pPr marL="36576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79">
          <p15:clr>
            <a:srgbClr val="A4A3A4"/>
          </p15:clr>
        </p15:guide>
      </p15:sldGuideLst>
    </p:ext>
    <p:ext uri="{2D200454-40CA-4A62-9FC3-DE9A4176ACB9}">
      <p15:notesGuideLst xmlns:p15="http://schemas.microsoft.com/office/powerpoint/2012/main">
        <p15:guide id="1" orient="horz" pos="3107">
          <p15:clr>
            <a:srgbClr val="A4A3A4"/>
          </p15:clr>
        </p15:guide>
        <p15:guide id="2" pos="212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FFFFFF"/>
    <a:srgbClr val="FFCC99"/>
    <a:srgbClr val="FF0000"/>
    <a:srgbClr val="1A1A1A"/>
    <a:srgbClr val="D91B1B"/>
    <a:srgbClr val="C5002A"/>
    <a:srgbClr val="4C4C4C"/>
    <a:srgbClr val="99CCFF"/>
    <a:srgbClr val="E31F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5" autoAdjust="0"/>
    <p:restoredTop sz="95735" autoAdjust="0"/>
  </p:normalViewPr>
  <p:slideViewPr>
    <p:cSldViewPr snapToGrid="0">
      <p:cViewPr varScale="1">
        <p:scale>
          <a:sx n="110" d="100"/>
          <a:sy n="110" d="100"/>
        </p:scale>
        <p:origin x="1392" y="90"/>
      </p:cViewPr>
      <p:guideLst>
        <p:guide orient="horz" pos="2160"/>
        <p:guide pos="2879"/>
      </p:guideLst>
    </p:cSldViewPr>
  </p:slideViewPr>
  <p:outlineViewPr>
    <p:cViewPr>
      <p:scale>
        <a:sx n="33" d="100"/>
        <a:sy n="33" d="100"/>
      </p:scale>
      <p:origin x="0" y="-20896"/>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78" d="100"/>
          <a:sy n="78" d="100"/>
        </p:scale>
        <p:origin x="4074" y="114"/>
      </p:cViewPr>
      <p:guideLst>
        <p:guide orient="horz" pos="3107"/>
        <p:guide pos="212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1026"/>
          <p:cNvSpPr>
            <a:spLocks noGrp="1" noChangeArrowheads="1"/>
          </p:cNvSpPr>
          <p:nvPr>
            <p:ph type="hdr" sz="quarter"/>
          </p:nvPr>
        </p:nvSpPr>
        <p:spPr bwMode="auto">
          <a:xfrm>
            <a:off x="0" y="0"/>
            <a:ext cx="2918193" cy="493628"/>
          </a:xfrm>
          <a:prstGeom prst="rect">
            <a:avLst/>
          </a:prstGeom>
          <a:noFill/>
          <a:ln w="9525">
            <a:noFill/>
            <a:miter lim="800000"/>
            <a:headEnd/>
            <a:tailEnd/>
          </a:ln>
          <a:effectLst/>
        </p:spPr>
        <p:txBody>
          <a:bodyPr vert="horz" wrap="square" lIns="90756" tIns="45379" rIns="90756" bIns="45379" numCol="1" anchor="t" anchorCtr="0" compatLnSpc="1">
            <a:prstTxWarp prst="textNoShape">
              <a:avLst/>
            </a:prstTxWarp>
          </a:bodyPr>
          <a:lstStyle>
            <a:lvl1pPr>
              <a:lnSpc>
                <a:spcPct val="100000"/>
              </a:lnSpc>
              <a:defRPr sz="1200">
                <a:solidFill>
                  <a:schemeClr val="tx1"/>
                </a:solidFill>
                <a:latin typeface="Times New Roman" charset="0"/>
                <a:ea typeface="ＭＳ Ｐゴシック" charset="-128"/>
              </a:defRPr>
            </a:lvl1pPr>
          </a:lstStyle>
          <a:p>
            <a:endParaRPr lang="en-US" altLang="ja-JP"/>
          </a:p>
        </p:txBody>
      </p:sp>
      <p:sp>
        <p:nvSpPr>
          <p:cNvPr id="33795" name="Rectangle 1027"/>
          <p:cNvSpPr>
            <a:spLocks noGrp="1" noChangeArrowheads="1"/>
          </p:cNvSpPr>
          <p:nvPr>
            <p:ph type="dt" sz="quarter" idx="1"/>
          </p:nvPr>
        </p:nvSpPr>
        <p:spPr bwMode="auto">
          <a:xfrm>
            <a:off x="3817571" y="0"/>
            <a:ext cx="2918193" cy="493628"/>
          </a:xfrm>
          <a:prstGeom prst="rect">
            <a:avLst/>
          </a:prstGeom>
          <a:noFill/>
          <a:ln w="9525">
            <a:noFill/>
            <a:miter lim="800000"/>
            <a:headEnd/>
            <a:tailEnd/>
          </a:ln>
          <a:effectLst/>
        </p:spPr>
        <p:txBody>
          <a:bodyPr vert="horz" wrap="square" lIns="90756" tIns="45379" rIns="90756" bIns="45379" numCol="1" anchor="t" anchorCtr="0" compatLnSpc="1">
            <a:prstTxWarp prst="textNoShape">
              <a:avLst/>
            </a:prstTxWarp>
          </a:bodyPr>
          <a:lstStyle>
            <a:lvl1pPr algn="r">
              <a:lnSpc>
                <a:spcPct val="100000"/>
              </a:lnSpc>
              <a:defRPr sz="1200">
                <a:solidFill>
                  <a:schemeClr val="tx1"/>
                </a:solidFill>
                <a:latin typeface="Times New Roman" charset="0"/>
                <a:ea typeface="ＭＳ Ｐゴシック" charset="-128"/>
              </a:defRPr>
            </a:lvl1pPr>
          </a:lstStyle>
          <a:p>
            <a:endParaRPr lang="en-US" altLang="ja-JP"/>
          </a:p>
        </p:txBody>
      </p:sp>
      <p:sp>
        <p:nvSpPr>
          <p:cNvPr id="33796" name="Rectangle 1028"/>
          <p:cNvSpPr>
            <a:spLocks noGrp="1" noChangeArrowheads="1"/>
          </p:cNvSpPr>
          <p:nvPr>
            <p:ph type="ftr" sz="quarter" idx="2"/>
          </p:nvPr>
        </p:nvSpPr>
        <p:spPr bwMode="auto">
          <a:xfrm>
            <a:off x="0" y="9372687"/>
            <a:ext cx="2918193" cy="493626"/>
          </a:xfrm>
          <a:prstGeom prst="rect">
            <a:avLst/>
          </a:prstGeom>
          <a:noFill/>
          <a:ln w="9525">
            <a:noFill/>
            <a:miter lim="800000"/>
            <a:headEnd/>
            <a:tailEnd/>
          </a:ln>
          <a:effectLst/>
        </p:spPr>
        <p:txBody>
          <a:bodyPr vert="horz" wrap="square" lIns="90756" tIns="45379" rIns="90756" bIns="45379" numCol="1" anchor="b" anchorCtr="0" compatLnSpc="1">
            <a:prstTxWarp prst="textNoShape">
              <a:avLst/>
            </a:prstTxWarp>
          </a:bodyPr>
          <a:lstStyle>
            <a:lvl1pPr>
              <a:lnSpc>
                <a:spcPct val="100000"/>
              </a:lnSpc>
              <a:defRPr sz="1200">
                <a:solidFill>
                  <a:schemeClr val="tx1"/>
                </a:solidFill>
                <a:latin typeface="Times New Roman" charset="0"/>
                <a:ea typeface="ＭＳ Ｐゴシック" charset="-128"/>
              </a:defRPr>
            </a:lvl1pPr>
          </a:lstStyle>
          <a:p>
            <a:endParaRPr lang="en-US" altLang="ja-JP"/>
          </a:p>
        </p:txBody>
      </p:sp>
      <p:sp>
        <p:nvSpPr>
          <p:cNvPr id="33797" name="Rectangle 1029"/>
          <p:cNvSpPr>
            <a:spLocks noGrp="1" noChangeArrowheads="1"/>
          </p:cNvSpPr>
          <p:nvPr>
            <p:ph type="sldNum" sz="quarter" idx="3"/>
          </p:nvPr>
        </p:nvSpPr>
        <p:spPr bwMode="auto">
          <a:xfrm>
            <a:off x="3817571" y="9372687"/>
            <a:ext cx="2918193" cy="493626"/>
          </a:xfrm>
          <a:prstGeom prst="rect">
            <a:avLst/>
          </a:prstGeom>
          <a:noFill/>
          <a:ln w="9525">
            <a:noFill/>
            <a:miter lim="800000"/>
            <a:headEnd/>
            <a:tailEnd/>
          </a:ln>
          <a:effectLst/>
        </p:spPr>
        <p:txBody>
          <a:bodyPr vert="horz" wrap="square" lIns="90756" tIns="45379" rIns="90756" bIns="45379" numCol="1" anchor="b" anchorCtr="0" compatLnSpc="1">
            <a:prstTxWarp prst="textNoShape">
              <a:avLst/>
            </a:prstTxWarp>
          </a:bodyPr>
          <a:lstStyle>
            <a:lvl1pPr algn="r">
              <a:lnSpc>
                <a:spcPct val="100000"/>
              </a:lnSpc>
              <a:defRPr sz="1200">
                <a:solidFill>
                  <a:schemeClr val="tx1"/>
                </a:solidFill>
                <a:latin typeface="Times New Roman" charset="0"/>
                <a:ea typeface="ＭＳ Ｐゴシック" charset="-128"/>
              </a:defRPr>
            </a:lvl1pPr>
          </a:lstStyle>
          <a:p>
            <a:fld id="{97EB0BD7-0D1B-461F-96D2-458D4659D7B9}" type="slidenum">
              <a:rPr lang="en-US" altLang="ja-JP"/>
              <a:pPr/>
              <a:t>‹#›</a:t>
            </a:fld>
            <a:endParaRPr lang="en-US" altLang="ja-JP"/>
          </a:p>
        </p:txBody>
      </p:sp>
    </p:spTree>
    <p:extLst>
      <p:ext uri="{BB962C8B-B14F-4D97-AF65-F5344CB8AC3E}">
        <p14:creationId xmlns:p14="http://schemas.microsoft.com/office/powerpoint/2010/main" val="1611298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1026"/>
          <p:cNvSpPr>
            <a:spLocks noGrp="1" noChangeArrowheads="1"/>
          </p:cNvSpPr>
          <p:nvPr>
            <p:ph type="hdr" sz="quarter"/>
          </p:nvPr>
        </p:nvSpPr>
        <p:spPr bwMode="auto">
          <a:xfrm>
            <a:off x="0" y="0"/>
            <a:ext cx="2918193" cy="493628"/>
          </a:xfrm>
          <a:prstGeom prst="rect">
            <a:avLst/>
          </a:prstGeom>
          <a:noFill/>
          <a:ln w="9525">
            <a:noFill/>
            <a:miter lim="800000"/>
            <a:headEnd/>
            <a:tailEnd/>
          </a:ln>
          <a:effectLst/>
        </p:spPr>
        <p:txBody>
          <a:bodyPr vert="horz" wrap="square" lIns="90756" tIns="45379" rIns="90756" bIns="45379" numCol="1" anchor="t" anchorCtr="0" compatLnSpc="1">
            <a:prstTxWarp prst="textNoShape">
              <a:avLst/>
            </a:prstTxWarp>
          </a:bodyPr>
          <a:lstStyle>
            <a:lvl1pPr>
              <a:lnSpc>
                <a:spcPct val="100000"/>
              </a:lnSpc>
              <a:defRPr sz="1200">
                <a:solidFill>
                  <a:schemeClr val="tx1"/>
                </a:solidFill>
                <a:latin typeface="Times New Roman" charset="0"/>
                <a:ea typeface="ＭＳ Ｐゴシック" charset="-128"/>
              </a:defRPr>
            </a:lvl1pPr>
          </a:lstStyle>
          <a:p>
            <a:endParaRPr lang="en-US" altLang="ja-JP"/>
          </a:p>
        </p:txBody>
      </p:sp>
      <p:sp>
        <p:nvSpPr>
          <p:cNvPr id="25603" name="Rectangle 1027"/>
          <p:cNvSpPr>
            <a:spLocks noGrp="1" noChangeArrowheads="1"/>
          </p:cNvSpPr>
          <p:nvPr>
            <p:ph type="dt" idx="1"/>
          </p:nvPr>
        </p:nvSpPr>
        <p:spPr bwMode="auto">
          <a:xfrm>
            <a:off x="3817571" y="0"/>
            <a:ext cx="2918193" cy="493628"/>
          </a:xfrm>
          <a:prstGeom prst="rect">
            <a:avLst/>
          </a:prstGeom>
          <a:noFill/>
          <a:ln w="9525">
            <a:noFill/>
            <a:miter lim="800000"/>
            <a:headEnd/>
            <a:tailEnd/>
          </a:ln>
          <a:effectLst/>
        </p:spPr>
        <p:txBody>
          <a:bodyPr vert="horz" wrap="square" lIns="90756" tIns="45379" rIns="90756" bIns="45379" numCol="1" anchor="t" anchorCtr="0" compatLnSpc="1">
            <a:prstTxWarp prst="textNoShape">
              <a:avLst/>
            </a:prstTxWarp>
          </a:bodyPr>
          <a:lstStyle>
            <a:lvl1pPr algn="r">
              <a:lnSpc>
                <a:spcPct val="100000"/>
              </a:lnSpc>
              <a:defRPr sz="1200">
                <a:solidFill>
                  <a:schemeClr val="tx1"/>
                </a:solidFill>
                <a:latin typeface="Times New Roman" charset="0"/>
                <a:ea typeface="ＭＳ Ｐゴシック" charset="-128"/>
              </a:defRPr>
            </a:lvl1pPr>
          </a:lstStyle>
          <a:p>
            <a:endParaRPr lang="en-US" altLang="ja-JP"/>
          </a:p>
        </p:txBody>
      </p:sp>
      <p:sp>
        <p:nvSpPr>
          <p:cNvPr id="25604" name="Rectangle 1028"/>
          <p:cNvSpPr>
            <a:spLocks noGrp="1" noRot="1" noChangeAspect="1" noChangeArrowheads="1" noTextEdit="1"/>
          </p:cNvSpPr>
          <p:nvPr>
            <p:ph type="sldImg" idx="2"/>
          </p:nvPr>
        </p:nvSpPr>
        <p:spPr bwMode="auto">
          <a:xfrm>
            <a:off x="901700" y="739775"/>
            <a:ext cx="4932363" cy="3700463"/>
          </a:xfrm>
          <a:prstGeom prst="rect">
            <a:avLst/>
          </a:prstGeom>
          <a:noFill/>
          <a:ln w="9525">
            <a:solidFill>
              <a:srgbClr val="000000"/>
            </a:solidFill>
            <a:miter lim="800000"/>
            <a:headEnd/>
            <a:tailEnd/>
          </a:ln>
          <a:effectLst/>
        </p:spPr>
      </p:sp>
      <p:sp>
        <p:nvSpPr>
          <p:cNvPr id="25605" name="Rectangle 1029"/>
          <p:cNvSpPr>
            <a:spLocks noGrp="1" noChangeArrowheads="1"/>
          </p:cNvSpPr>
          <p:nvPr>
            <p:ph type="body" sz="quarter" idx="3"/>
          </p:nvPr>
        </p:nvSpPr>
        <p:spPr bwMode="auto">
          <a:xfrm>
            <a:off x="897785" y="4687122"/>
            <a:ext cx="4940198" cy="4439530"/>
          </a:xfrm>
          <a:prstGeom prst="rect">
            <a:avLst/>
          </a:prstGeom>
          <a:noFill/>
          <a:ln w="9525">
            <a:noFill/>
            <a:miter lim="800000"/>
            <a:headEnd/>
            <a:tailEnd/>
          </a:ln>
          <a:effectLst/>
        </p:spPr>
        <p:txBody>
          <a:bodyPr vert="horz" wrap="square" lIns="90756" tIns="45379" rIns="90756" bIns="45379"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25606" name="Rectangle 1030"/>
          <p:cNvSpPr>
            <a:spLocks noGrp="1" noChangeArrowheads="1"/>
          </p:cNvSpPr>
          <p:nvPr>
            <p:ph type="ftr" sz="quarter" idx="4"/>
          </p:nvPr>
        </p:nvSpPr>
        <p:spPr bwMode="auto">
          <a:xfrm>
            <a:off x="0" y="9372687"/>
            <a:ext cx="2918193" cy="493626"/>
          </a:xfrm>
          <a:prstGeom prst="rect">
            <a:avLst/>
          </a:prstGeom>
          <a:noFill/>
          <a:ln w="9525">
            <a:noFill/>
            <a:miter lim="800000"/>
            <a:headEnd/>
            <a:tailEnd/>
          </a:ln>
          <a:effectLst/>
        </p:spPr>
        <p:txBody>
          <a:bodyPr vert="horz" wrap="square" lIns="90756" tIns="45379" rIns="90756" bIns="45379" numCol="1" anchor="b" anchorCtr="0" compatLnSpc="1">
            <a:prstTxWarp prst="textNoShape">
              <a:avLst/>
            </a:prstTxWarp>
          </a:bodyPr>
          <a:lstStyle>
            <a:lvl1pPr>
              <a:lnSpc>
                <a:spcPct val="100000"/>
              </a:lnSpc>
              <a:defRPr sz="1200">
                <a:solidFill>
                  <a:schemeClr val="tx1"/>
                </a:solidFill>
                <a:latin typeface="Times New Roman" charset="0"/>
                <a:ea typeface="ＭＳ Ｐゴシック" charset="-128"/>
              </a:defRPr>
            </a:lvl1pPr>
          </a:lstStyle>
          <a:p>
            <a:endParaRPr lang="en-US" altLang="ja-JP"/>
          </a:p>
        </p:txBody>
      </p:sp>
      <p:sp>
        <p:nvSpPr>
          <p:cNvPr id="25607" name="Rectangle 1031"/>
          <p:cNvSpPr>
            <a:spLocks noGrp="1" noChangeArrowheads="1"/>
          </p:cNvSpPr>
          <p:nvPr>
            <p:ph type="sldNum" sz="quarter" idx="5"/>
          </p:nvPr>
        </p:nvSpPr>
        <p:spPr bwMode="auto">
          <a:xfrm>
            <a:off x="3817571" y="9372687"/>
            <a:ext cx="2918193" cy="493626"/>
          </a:xfrm>
          <a:prstGeom prst="rect">
            <a:avLst/>
          </a:prstGeom>
          <a:noFill/>
          <a:ln w="9525">
            <a:noFill/>
            <a:miter lim="800000"/>
            <a:headEnd/>
            <a:tailEnd/>
          </a:ln>
          <a:effectLst/>
        </p:spPr>
        <p:txBody>
          <a:bodyPr vert="horz" wrap="square" lIns="90756" tIns="45379" rIns="90756" bIns="45379" numCol="1" anchor="b" anchorCtr="0" compatLnSpc="1">
            <a:prstTxWarp prst="textNoShape">
              <a:avLst/>
            </a:prstTxWarp>
          </a:bodyPr>
          <a:lstStyle>
            <a:lvl1pPr algn="r">
              <a:lnSpc>
                <a:spcPct val="100000"/>
              </a:lnSpc>
              <a:defRPr sz="1200">
                <a:solidFill>
                  <a:schemeClr val="tx1"/>
                </a:solidFill>
                <a:latin typeface="Times New Roman" charset="0"/>
                <a:ea typeface="ＭＳ Ｐゴシック" charset="-128"/>
              </a:defRPr>
            </a:lvl1pPr>
          </a:lstStyle>
          <a:p>
            <a:fld id="{8AF01994-2739-4319-8C13-74EB71056E38}" type="slidenum">
              <a:rPr lang="en-US" altLang="ja-JP"/>
              <a:pPr/>
              <a:t>‹#›</a:t>
            </a:fld>
            <a:endParaRPr lang="en-US" altLang="ja-JP"/>
          </a:p>
        </p:txBody>
      </p:sp>
    </p:spTree>
    <p:extLst>
      <p:ext uri="{BB962C8B-B14F-4D97-AF65-F5344CB8AC3E}">
        <p14:creationId xmlns:p14="http://schemas.microsoft.com/office/powerpoint/2010/main" val="72340399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charset="0"/>
        <a:ea typeface="ＭＳ Ｐ明朝" charset="-128"/>
        <a:cs typeface="+mn-cs"/>
      </a:defRPr>
    </a:lvl1pPr>
    <a:lvl2pPr marL="457200" algn="l" rtl="0" fontAlgn="base">
      <a:spcBef>
        <a:spcPct val="30000"/>
      </a:spcBef>
      <a:spcAft>
        <a:spcPct val="0"/>
      </a:spcAft>
      <a:defRPr kumimoji="1" sz="1200" kern="1200">
        <a:solidFill>
          <a:schemeClr val="tx1"/>
        </a:solidFill>
        <a:latin typeface="Times New Roman" charset="0"/>
        <a:ea typeface="ＭＳ Ｐ明朝" charset="-128"/>
        <a:cs typeface="+mn-cs"/>
      </a:defRPr>
    </a:lvl2pPr>
    <a:lvl3pPr marL="914400" algn="l" rtl="0" fontAlgn="base">
      <a:spcBef>
        <a:spcPct val="30000"/>
      </a:spcBef>
      <a:spcAft>
        <a:spcPct val="0"/>
      </a:spcAft>
      <a:defRPr kumimoji="1" sz="1200" kern="1200">
        <a:solidFill>
          <a:schemeClr val="tx1"/>
        </a:solidFill>
        <a:latin typeface="Times New Roman" charset="0"/>
        <a:ea typeface="ＭＳ Ｐ明朝" charset="-128"/>
        <a:cs typeface="+mn-cs"/>
      </a:defRPr>
    </a:lvl3pPr>
    <a:lvl4pPr marL="1371600" algn="l" rtl="0" fontAlgn="base">
      <a:spcBef>
        <a:spcPct val="30000"/>
      </a:spcBef>
      <a:spcAft>
        <a:spcPct val="0"/>
      </a:spcAft>
      <a:defRPr kumimoji="1" sz="1200" kern="1200">
        <a:solidFill>
          <a:schemeClr val="tx1"/>
        </a:solidFill>
        <a:latin typeface="Times New Roman" charset="0"/>
        <a:ea typeface="ＭＳ Ｐ明朝" charset="-128"/>
        <a:cs typeface="+mn-cs"/>
      </a:defRPr>
    </a:lvl4pPr>
    <a:lvl5pPr marL="1828800" algn="l" rtl="0" fontAlgn="base">
      <a:spcBef>
        <a:spcPct val="30000"/>
      </a:spcBef>
      <a:spcAft>
        <a:spcPct val="0"/>
      </a:spcAft>
      <a:defRPr kumimoji="1" sz="1200" kern="1200">
        <a:solidFill>
          <a:schemeClr val="tx1"/>
        </a:solidFill>
        <a:latin typeface="Times New Roman" charset="0"/>
        <a:ea typeface="ＭＳ Ｐ明朝"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AF01994-2739-4319-8C13-74EB71056E38}" type="slidenum">
              <a:rPr lang="en-US" altLang="ja-JP" smtClean="0"/>
              <a:pPr/>
              <a:t>0</a:t>
            </a:fld>
            <a:endParaRPr lang="en-US" altLang="ja-JP"/>
          </a:p>
        </p:txBody>
      </p:sp>
    </p:spTree>
    <p:extLst>
      <p:ext uri="{BB962C8B-B14F-4D97-AF65-F5344CB8AC3E}">
        <p14:creationId xmlns:p14="http://schemas.microsoft.com/office/powerpoint/2010/main" val="3573740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AF01994-2739-4319-8C13-74EB71056E38}" type="slidenum">
              <a:rPr lang="en-US" altLang="ja-JP" smtClean="0"/>
              <a:pPr/>
              <a:t>9</a:t>
            </a:fld>
            <a:endParaRPr lang="en-US" altLang="ja-JP"/>
          </a:p>
        </p:txBody>
      </p:sp>
    </p:spTree>
    <p:extLst>
      <p:ext uri="{BB962C8B-B14F-4D97-AF65-F5344CB8AC3E}">
        <p14:creationId xmlns:p14="http://schemas.microsoft.com/office/powerpoint/2010/main" val="3541784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AF01994-2739-4319-8C13-74EB71056E38}" type="slidenum">
              <a:rPr lang="en-US" altLang="ja-JP" smtClean="0"/>
              <a:pPr/>
              <a:t>10</a:t>
            </a:fld>
            <a:endParaRPr lang="en-US" altLang="ja-JP"/>
          </a:p>
        </p:txBody>
      </p:sp>
    </p:spTree>
    <p:extLst>
      <p:ext uri="{BB962C8B-B14F-4D97-AF65-F5344CB8AC3E}">
        <p14:creationId xmlns:p14="http://schemas.microsoft.com/office/powerpoint/2010/main" val="2543231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AF01994-2739-4319-8C13-74EB71056E38}" type="slidenum">
              <a:rPr lang="en-US" altLang="ja-JP" smtClean="0"/>
              <a:pPr/>
              <a:t>11</a:t>
            </a:fld>
            <a:endParaRPr lang="en-US" altLang="ja-JP"/>
          </a:p>
        </p:txBody>
      </p:sp>
    </p:spTree>
    <p:extLst>
      <p:ext uri="{BB962C8B-B14F-4D97-AF65-F5344CB8AC3E}">
        <p14:creationId xmlns:p14="http://schemas.microsoft.com/office/powerpoint/2010/main" val="3919529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AF01994-2739-4319-8C13-74EB71056E38}" type="slidenum">
              <a:rPr lang="en-US" altLang="ja-JP" smtClean="0"/>
              <a:pPr/>
              <a:t>12</a:t>
            </a:fld>
            <a:endParaRPr lang="en-US" altLang="ja-JP"/>
          </a:p>
        </p:txBody>
      </p:sp>
    </p:spTree>
    <p:extLst>
      <p:ext uri="{BB962C8B-B14F-4D97-AF65-F5344CB8AC3E}">
        <p14:creationId xmlns:p14="http://schemas.microsoft.com/office/powerpoint/2010/main" val="1121220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AF01994-2739-4319-8C13-74EB71056E38}" type="slidenum">
              <a:rPr lang="en-US" altLang="ja-JP" smtClean="0"/>
              <a:pPr/>
              <a:t>1</a:t>
            </a:fld>
            <a:endParaRPr lang="en-US" altLang="ja-JP"/>
          </a:p>
        </p:txBody>
      </p:sp>
    </p:spTree>
    <p:extLst>
      <p:ext uri="{BB962C8B-B14F-4D97-AF65-F5344CB8AC3E}">
        <p14:creationId xmlns:p14="http://schemas.microsoft.com/office/powerpoint/2010/main" val="3594929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AF01994-2739-4319-8C13-74EB71056E38}" type="slidenum">
              <a:rPr lang="en-US" altLang="ja-JP" smtClean="0"/>
              <a:pPr/>
              <a:t>2</a:t>
            </a:fld>
            <a:endParaRPr lang="en-US" altLang="ja-JP"/>
          </a:p>
        </p:txBody>
      </p:sp>
    </p:spTree>
    <p:extLst>
      <p:ext uri="{BB962C8B-B14F-4D97-AF65-F5344CB8AC3E}">
        <p14:creationId xmlns:p14="http://schemas.microsoft.com/office/powerpoint/2010/main" val="343922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AF01994-2739-4319-8C13-74EB71056E38}" type="slidenum">
              <a:rPr lang="en-US" altLang="ja-JP" smtClean="0"/>
              <a:pPr/>
              <a:t>3</a:t>
            </a:fld>
            <a:endParaRPr lang="en-US" altLang="ja-JP"/>
          </a:p>
        </p:txBody>
      </p:sp>
    </p:spTree>
    <p:extLst>
      <p:ext uri="{BB962C8B-B14F-4D97-AF65-F5344CB8AC3E}">
        <p14:creationId xmlns:p14="http://schemas.microsoft.com/office/powerpoint/2010/main" val="3225060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AF01994-2739-4319-8C13-74EB71056E38}" type="slidenum">
              <a:rPr lang="en-US" altLang="ja-JP" smtClean="0"/>
              <a:pPr/>
              <a:t>4</a:t>
            </a:fld>
            <a:endParaRPr lang="en-US" altLang="ja-JP"/>
          </a:p>
        </p:txBody>
      </p:sp>
    </p:spTree>
    <p:extLst>
      <p:ext uri="{BB962C8B-B14F-4D97-AF65-F5344CB8AC3E}">
        <p14:creationId xmlns:p14="http://schemas.microsoft.com/office/powerpoint/2010/main" val="3127037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AF01994-2739-4319-8C13-74EB71056E38}" type="slidenum">
              <a:rPr lang="en-US" altLang="ja-JP" smtClean="0"/>
              <a:pPr/>
              <a:t>5</a:t>
            </a:fld>
            <a:endParaRPr lang="en-US" altLang="ja-JP"/>
          </a:p>
        </p:txBody>
      </p:sp>
    </p:spTree>
    <p:extLst>
      <p:ext uri="{BB962C8B-B14F-4D97-AF65-F5344CB8AC3E}">
        <p14:creationId xmlns:p14="http://schemas.microsoft.com/office/powerpoint/2010/main" val="3908663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AF01994-2739-4319-8C13-74EB71056E38}" type="slidenum">
              <a:rPr lang="en-US" altLang="ja-JP" smtClean="0"/>
              <a:pPr/>
              <a:t>6</a:t>
            </a:fld>
            <a:endParaRPr lang="en-US" altLang="ja-JP"/>
          </a:p>
        </p:txBody>
      </p:sp>
    </p:spTree>
    <p:extLst>
      <p:ext uri="{BB962C8B-B14F-4D97-AF65-F5344CB8AC3E}">
        <p14:creationId xmlns:p14="http://schemas.microsoft.com/office/powerpoint/2010/main" val="3780631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AF01994-2739-4319-8C13-74EB71056E38}" type="slidenum">
              <a:rPr lang="en-US" altLang="ja-JP" smtClean="0"/>
              <a:pPr/>
              <a:t>7</a:t>
            </a:fld>
            <a:endParaRPr lang="en-US" altLang="ja-JP"/>
          </a:p>
        </p:txBody>
      </p:sp>
    </p:spTree>
    <p:extLst>
      <p:ext uri="{BB962C8B-B14F-4D97-AF65-F5344CB8AC3E}">
        <p14:creationId xmlns:p14="http://schemas.microsoft.com/office/powerpoint/2010/main" val="4006184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AF01994-2739-4319-8C13-74EB71056E38}" type="slidenum">
              <a:rPr lang="en-US" altLang="ja-JP" smtClean="0"/>
              <a:pPr/>
              <a:t>8</a:t>
            </a:fld>
            <a:endParaRPr lang="en-US" altLang="ja-JP"/>
          </a:p>
        </p:txBody>
      </p:sp>
    </p:spTree>
    <p:extLst>
      <p:ext uri="{BB962C8B-B14F-4D97-AF65-F5344CB8AC3E}">
        <p14:creationId xmlns:p14="http://schemas.microsoft.com/office/powerpoint/2010/main" val="2653974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タイトルのみ">
    <p:spTree>
      <p:nvGrpSpPr>
        <p:cNvPr id="1" name=""/>
        <p:cNvGrpSpPr/>
        <p:nvPr/>
      </p:nvGrpSpPr>
      <p:grpSpPr>
        <a:xfrm>
          <a:off x="0" y="0"/>
          <a:ext cx="0" cy="0"/>
          <a:chOff x="0" y="0"/>
          <a:chExt cx="0" cy="0"/>
        </a:xfrm>
      </p:grpSpPr>
      <p:sp>
        <p:nvSpPr>
          <p:cNvPr id="100" name="正方形/長方形 11"/>
          <p:cNvSpPr>
            <a:spLocks noChangeArrowheads="1"/>
          </p:cNvSpPr>
          <p:nvPr/>
        </p:nvSpPr>
        <p:spPr bwMode="gray">
          <a:xfrm>
            <a:off x="324644" y="2763058"/>
            <a:ext cx="8502650" cy="109537"/>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b="1">
              <a:latin typeface="游ゴシック Medium" panose="020B0500000000000000" pitchFamily="50" charset="-128"/>
              <a:ea typeface="游ゴシック Medium" panose="020B0500000000000000" pitchFamily="50" charset="-128"/>
            </a:endParaRPr>
          </a:p>
        </p:txBody>
      </p:sp>
      <p:grpSp>
        <p:nvGrpSpPr>
          <p:cNvPr id="63" name="グループ化 62"/>
          <p:cNvGrpSpPr/>
          <p:nvPr userDrawn="1"/>
        </p:nvGrpSpPr>
        <p:grpSpPr bwMode="gray">
          <a:xfrm>
            <a:off x="324643" y="2763058"/>
            <a:ext cx="2178447" cy="109537"/>
            <a:chOff x="312738" y="2747963"/>
            <a:chExt cx="1970087" cy="109537"/>
          </a:xfrm>
        </p:grpSpPr>
        <p:sp>
          <p:nvSpPr>
            <p:cNvPr id="64" name="正方形/長方形 63"/>
            <p:cNvSpPr/>
            <p:nvPr/>
          </p:nvSpPr>
          <p:spPr bwMode="gray">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b="1" kern="0" dirty="0">
                <a:solidFill>
                  <a:sysClr val="windowText" lastClr="000000"/>
                </a:solidFill>
                <a:latin typeface="游ゴシック Medium" panose="020B0500000000000000" pitchFamily="50" charset="-128"/>
                <a:ea typeface="游ゴシック Medium" panose="020B0500000000000000" pitchFamily="50" charset="-128"/>
              </a:endParaRPr>
            </a:p>
          </p:txBody>
        </p:sp>
        <p:sp>
          <p:nvSpPr>
            <p:cNvPr id="65" name="正方形/長方形 64"/>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b="1" kern="0" dirty="0">
                <a:solidFill>
                  <a:sysClr val="windowText" lastClr="000000"/>
                </a:solidFill>
                <a:latin typeface="游ゴシック Medium" panose="020B0500000000000000" pitchFamily="50" charset="-128"/>
                <a:ea typeface="游ゴシック Medium" panose="020B0500000000000000" pitchFamily="50" charset="-128"/>
              </a:endParaRPr>
            </a:p>
          </p:txBody>
        </p:sp>
      </p:grpSp>
      <p:sp>
        <p:nvSpPr>
          <p:cNvPr id="41" name="Text Box 13"/>
          <p:cNvSpPr txBox="1">
            <a:spLocks noChangeArrowheads="1"/>
          </p:cNvSpPr>
          <p:nvPr userDrawn="1"/>
        </p:nvSpPr>
        <p:spPr bwMode="gray">
          <a:xfrm>
            <a:off x="6474273" y="6599238"/>
            <a:ext cx="2218877" cy="216982"/>
          </a:xfrm>
          <a:prstGeom prst="rect">
            <a:avLst/>
          </a:prstGeom>
          <a:noFill/>
          <a:ln w="25400">
            <a:noFill/>
            <a:miter lim="800000"/>
            <a:headEnd/>
            <a:tailEnd/>
          </a:ln>
        </p:spPr>
        <p:txBody>
          <a:bodyPr wrap="none">
            <a:spAutoFit/>
          </a:bodyPr>
          <a:lstStyle/>
          <a:p>
            <a:pPr algn="r">
              <a:spcBef>
                <a:spcPct val="50000"/>
              </a:spcBef>
              <a:defRPr/>
            </a:pPr>
            <a:r>
              <a:rPr kumimoji="0" lang="en-US" altLang="ja-JP" sz="900" dirty="0">
                <a:solidFill>
                  <a:schemeClr val="tx1"/>
                </a:solidFill>
                <a:latin typeface="Arial" charset="0"/>
                <a:ea typeface="ＭＳ Ｐゴシック" pitchFamily="50" charset="-128"/>
              </a:rPr>
              <a:t>© Hitachi, Ltd. 2020. All rights reserved.</a:t>
            </a:r>
          </a:p>
        </p:txBody>
      </p:sp>
      <p:sp>
        <p:nvSpPr>
          <p:cNvPr id="42" name="スライド番号プレースホルダ 2"/>
          <p:cNvSpPr>
            <a:spLocks noGrp="1"/>
          </p:cNvSpPr>
          <p:nvPr userDrawn="1">
            <p:ph type="sldNum" sz="quarter" idx="10"/>
          </p:nvPr>
        </p:nvSpPr>
        <p:spPr bwMode="gray">
          <a:xfrm>
            <a:off x="8604250" y="6545263"/>
            <a:ext cx="488950" cy="304800"/>
          </a:xfrm>
          <a:prstGeom prst="rect">
            <a:avLst/>
          </a:prstGeom>
        </p:spPr>
        <p:txBody>
          <a:bodyPr/>
          <a:lstStyle>
            <a:lvl1pPr algn="r">
              <a:defRPr sz="1400" smtClean="0">
                <a:solidFill>
                  <a:schemeClr val="tx1"/>
                </a:solidFill>
                <a:latin typeface="Arial" pitchFamily="34" charset="0"/>
                <a:cs typeface="Arial" pitchFamily="34" charset="0"/>
              </a:defRPr>
            </a:lvl1pPr>
          </a:lstStyle>
          <a:p>
            <a:pPr>
              <a:defRPr/>
            </a:pPr>
            <a:fld id="{790173A9-6621-4FFE-BC07-AC198BDD4C9A}" type="slidenum">
              <a:rPr lang="en-US" altLang="ja-JP" smtClean="0"/>
              <a:pPr>
                <a:defRPr/>
              </a:pPr>
              <a:t>‹#›</a:t>
            </a:fld>
            <a:endParaRPr lang="en-US" altLang="ja-JP"/>
          </a:p>
        </p:txBody>
      </p:sp>
      <p:sp>
        <p:nvSpPr>
          <p:cNvPr id="43" name="タイトル 1"/>
          <p:cNvSpPr>
            <a:spLocks noGrp="1"/>
          </p:cNvSpPr>
          <p:nvPr userDrawn="1">
            <p:ph type="title"/>
          </p:nvPr>
        </p:nvSpPr>
        <p:spPr bwMode="gray">
          <a:xfrm>
            <a:off x="2428491" y="3113705"/>
            <a:ext cx="4674678" cy="538609"/>
          </a:xfrm>
          <a:prstGeom prst="rect">
            <a:avLst/>
          </a:prstGeom>
        </p:spPr>
        <p:txBody>
          <a:bodyPr wrap="none">
            <a:spAutoFit/>
          </a:bodyPr>
          <a:lstStyle>
            <a:lvl1pPr>
              <a:lnSpc>
                <a:spcPct val="100000"/>
              </a:lnSpc>
              <a:defRPr sz="2900" b="1" i="0">
                <a:solidFill>
                  <a:schemeClr val="tx1"/>
                </a:solidFill>
                <a:latin typeface="游ゴシック Medium" panose="020B0500000000000000" pitchFamily="50" charset="-128"/>
                <a:ea typeface="游ゴシック Medium" panose="020B0500000000000000" pitchFamily="50" charset="-128"/>
                <a:cs typeface="游ゴシック Medium" panose="020B0500000000000000" pitchFamily="50" charset="-128"/>
              </a:defRPr>
            </a:lvl1pPr>
          </a:lstStyle>
          <a:p>
            <a:r>
              <a:rPr lang="ja-JP" altLang="en-US" dirty="0"/>
              <a:t>マスタ タイトルの書式設定</a:t>
            </a:r>
          </a:p>
        </p:txBody>
      </p:sp>
      <p:sp>
        <p:nvSpPr>
          <p:cNvPr id="49" name="テキスト プレースホルダ 48"/>
          <p:cNvSpPr>
            <a:spLocks noGrp="1"/>
          </p:cNvSpPr>
          <p:nvPr userDrawn="1">
            <p:ph type="body" sz="quarter" idx="11"/>
          </p:nvPr>
        </p:nvSpPr>
        <p:spPr bwMode="gray">
          <a:xfrm>
            <a:off x="2428491" y="3656176"/>
            <a:ext cx="3591048" cy="430887"/>
          </a:xfrm>
          <a:prstGeom prst="rect">
            <a:avLst/>
          </a:prstGeom>
        </p:spPr>
        <p:txBody>
          <a:bodyPr wrap="none">
            <a:spAutoFit/>
          </a:bodyPr>
          <a:lstStyle>
            <a:lvl1pPr>
              <a:buNone/>
              <a:defRPr sz="2200" b="1" i="0">
                <a:latin typeface="游ゴシック Medium" panose="020B0500000000000000" pitchFamily="50" charset="-128"/>
                <a:ea typeface="游ゴシック Medium" panose="020B0500000000000000" pitchFamily="50" charset="-128"/>
                <a:cs typeface="游ゴシック Medium" panose="020B0500000000000000" pitchFamily="50" charset="-128"/>
              </a:defRPr>
            </a:lvl1pPr>
          </a:lstStyle>
          <a:p>
            <a:pPr lvl="0"/>
            <a:r>
              <a:rPr kumimoji="1" lang="ja-JP" altLang="en-US"/>
              <a:t>マスタ テキストの書式設定</a:t>
            </a:r>
          </a:p>
        </p:txBody>
      </p:sp>
      <p:grpSp>
        <p:nvGrpSpPr>
          <p:cNvPr id="98" name="グループ化 97"/>
          <p:cNvGrpSpPr/>
          <p:nvPr userDrawn="1"/>
        </p:nvGrpSpPr>
        <p:grpSpPr bwMode="gray">
          <a:xfrm>
            <a:off x="6844506" y="547566"/>
            <a:ext cx="1982788" cy="569913"/>
            <a:chOff x="6642100" y="547566"/>
            <a:chExt cx="1982788" cy="569913"/>
          </a:xfrm>
        </p:grpSpPr>
        <p:sp>
          <p:nvSpPr>
            <p:cNvPr id="73" name="Freeform 5"/>
            <p:cNvSpPr>
              <a:spLocks/>
            </p:cNvSpPr>
            <p:nvPr/>
          </p:nvSpPr>
          <p:spPr bwMode="gray">
            <a:xfrm>
              <a:off x="8099425"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2147483647 w 781"/>
                <a:gd name="T47" fmla="*/ 2147483647 h 734"/>
                <a:gd name="T48" fmla="*/ 2147483647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74" name="Freeform 7"/>
            <p:cNvSpPr>
              <a:spLocks/>
            </p:cNvSpPr>
            <p:nvPr/>
          </p:nvSpPr>
          <p:spPr bwMode="gray">
            <a:xfrm>
              <a:off x="7207250" y="555504"/>
              <a:ext cx="288925" cy="268287"/>
            </a:xfrm>
            <a:custGeom>
              <a:avLst/>
              <a:gdLst>
                <a:gd name="T0" fmla="*/ 2147483647 w 788"/>
                <a:gd name="T1" fmla="*/ 0 h 734"/>
                <a:gd name="T2" fmla="*/ 2147483647 w 788"/>
                <a:gd name="T3" fmla="*/ 0 h 734"/>
                <a:gd name="T4" fmla="*/ 2147483647 w 788"/>
                <a:gd name="T5" fmla="*/ 2147483647 h 734"/>
                <a:gd name="T6" fmla="*/ 2147483647 w 788"/>
                <a:gd name="T7" fmla="*/ 2147483647 h 734"/>
                <a:gd name="T8" fmla="*/ 2147483647 w 788"/>
                <a:gd name="T9" fmla="*/ 2147483647 h 734"/>
                <a:gd name="T10" fmla="*/ 2147483647 w 788"/>
                <a:gd name="T11" fmla="*/ 2147483647 h 734"/>
                <a:gd name="T12" fmla="*/ 2147483647 w 788"/>
                <a:gd name="T13" fmla="*/ 2147483647 h 734"/>
                <a:gd name="T14" fmla="*/ 0 w 788"/>
                <a:gd name="T15" fmla="*/ 2147483647 h 734"/>
                <a:gd name="T16" fmla="*/ 0 w 788"/>
                <a:gd name="T17" fmla="*/ 2147483647 h 734"/>
                <a:gd name="T18" fmla="*/ 0 w 788"/>
                <a:gd name="T19" fmla="*/ 0 h 734"/>
                <a:gd name="T20" fmla="*/ 0 w 788"/>
                <a:gd name="T21" fmla="*/ 0 h 734"/>
                <a:gd name="T22" fmla="*/ 2147483647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75" name="Freeform 9"/>
            <p:cNvSpPr>
              <a:spLocks noEditPoints="1"/>
            </p:cNvSpPr>
            <p:nvPr/>
          </p:nvSpPr>
          <p:spPr bwMode="gray">
            <a:xfrm>
              <a:off x="7434263" y="555504"/>
              <a:ext cx="338137" cy="268287"/>
            </a:xfrm>
            <a:custGeom>
              <a:avLst/>
              <a:gdLst>
                <a:gd name="T0" fmla="*/ 2147483647 w 924"/>
                <a:gd name="T1" fmla="*/ 2147483647 h 734"/>
                <a:gd name="T2" fmla="*/ 2147483647 w 924"/>
                <a:gd name="T3" fmla="*/ 2147483647 h 734"/>
                <a:gd name="T4" fmla="*/ 2147483647 w 924"/>
                <a:gd name="T5" fmla="*/ 2147483647 h 734"/>
                <a:gd name="T6" fmla="*/ 2147483647 w 924"/>
                <a:gd name="T7" fmla="*/ 2147483647 h 734"/>
                <a:gd name="T8" fmla="*/ 2147483647 w 924"/>
                <a:gd name="T9" fmla="*/ 2147483647 h 734"/>
                <a:gd name="T10" fmla="*/ 2147483647 w 924"/>
                <a:gd name="T11" fmla="*/ 2147483647 h 734"/>
                <a:gd name="T12" fmla="*/ 2147483647 w 924"/>
                <a:gd name="T13" fmla="*/ 2147483647 h 734"/>
                <a:gd name="T14" fmla="*/ 2147483647 w 924"/>
                <a:gd name="T15" fmla="*/ 2147483647 h 734"/>
                <a:gd name="T16" fmla="*/ 2147483647 w 924"/>
                <a:gd name="T17" fmla="*/ 2147483647 h 734"/>
                <a:gd name="T18" fmla="*/ 2147483647 w 924"/>
                <a:gd name="T19" fmla="*/ 2147483647 h 734"/>
                <a:gd name="T20" fmla="*/ 2147483647 w 924"/>
                <a:gd name="T21" fmla="*/ 2147483647 h 734"/>
                <a:gd name="T22" fmla="*/ 2147483647 w 924"/>
                <a:gd name="T23" fmla="*/ 2147483647 h 734"/>
                <a:gd name="T24" fmla="*/ 2147483647 w 924"/>
                <a:gd name="T25" fmla="*/ 2147483647 h 734"/>
                <a:gd name="T26" fmla="*/ 2147483647 w 924"/>
                <a:gd name="T27" fmla="*/ 2147483647 h 734"/>
                <a:gd name="T28" fmla="*/ 2147483647 w 924"/>
                <a:gd name="T29" fmla="*/ 2147483647 h 734"/>
                <a:gd name="T30" fmla="*/ 0 w 924"/>
                <a:gd name="T31" fmla="*/ 2147483647 h 734"/>
                <a:gd name="T32" fmla="*/ 2147483647 w 924"/>
                <a:gd name="T33" fmla="*/ 0 h 734"/>
                <a:gd name="T34" fmla="*/ 2147483647 w 924"/>
                <a:gd name="T35" fmla="*/ 0 h 734"/>
                <a:gd name="T36" fmla="*/ 2147483647 w 924"/>
                <a:gd name="T37" fmla="*/ 0 h 734"/>
                <a:gd name="T38" fmla="*/ 2147483647 w 924"/>
                <a:gd name="T39" fmla="*/ 0 h 734"/>
                <a:gd name="T40" fmla="*/ 2147483647 w 924"/>
                <a:gd name="T41" fmla="*/ 2147483647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76" name="Rectangle 12"/>
            <p:cNvSpPr>
              <a:spLocks noChangeArrowheads="1"/>
            </p:cNvSpPr>
            <p:nvPr/>
          </p:nvSpPr>
          <p:spPr bwMode="gray">
            <a:xfrm>
              <a:off x="8440738"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77" name="Freeform 13"/>
            <p:cNvSpPr>
              <a:spLocks/>
            </p:cNvSpPr>
            <p:nvPr/>
          </p:nvSpPr>
          <p:spPr bwMode="gray">
            <a:xfrm>
              <a:off x="6769100"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0 w 781"/>
                <a:gd name="T47" fmla="*/ 2147483647 h 734"/>
                <a:gd name="T48" fmla="*/ 0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78" name="Rectangle 15"/>
            <p:cNvSpPr>
              <a:spLocks noChangeArrowheads="1"/>
            </p:cNvSpPr>
            <p:nvPr/>
          </p:nvSpPr>
          <p:spPr bwMode="gray">
            <a:xfrm>
              <a:off x="7110413"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79" name="Freeform 16"/>
            <p:cNvSpPr>
              <a:spLocks/>
            </p:cNvSpPr>
            <p:nvPr/>
          </p:nvSpPr>
          <p:spPr bwMode="gray">
            <a:xfrm>
              <a:off x="7759700" y="547566"/>
              <a:ext cx="303213" cy="282575"/>
            </a:xfrm>
            <a:custGeom>
              <a:avLst/>
              <a:gdLst>
                <a:gd name="T0" fmla="*/ 2147483647 w 828"/>
                <a:gd name="T1" fmla="*/ 2147483647 h 771"/>
                <a:gd name="T2" fmla="*/ 2147483647 w 828"/>
                <a:gd name="T3" fmla="*/ 2147483647 h 771"/>
                <a:gd name="T4" fmla="*/ 2147483647 w 828"/>
                <a:gd name="T5" fmla="*/ 2147483647 h 771"/>
                <a:gd name="T6" fmla="*/ 2147483647 w 828"/>
                <a:gd name="T7" fmla="*/ 2147483647 h 771"/>
                <a:gd name="T8" fmla="*/ 2147483647 w 828"/>
                <a:gd name="T9" fmla="*/ 2147483647 h 771"/>
                <a:gd name="T10" fmla="*/ 2147483647 w 828"/>
                <a:gd name="T11" fmla="*/ 2147483647 h 771"/>
                <a:gd name="T12" fmla="*/ 2147483647 w 828"/>
                <a:gd name="T13" fmla="*/ 2147483647 h 771"/>
                <a:gd name="T14" fmla="*/ 2147483647 w 828"/>
                <a:gd name="T15" fmla="*/ 2147483647 h 771"/>
                <a:gd name="T16" fmla="*/ 2147483647 w 828"/>
                <a:gd name="T17" fmla="*/ 2147483647 h 771"/>
                <a:gd name="T18" fmla="*/ 2147483647 w 828"/>
                <a:gd name="T19" fmla="*/ 2147483647 h 771"/>
                <a:gd name="T20" fmla="*/ 2147483647 w 828"/>
                <a:gd name="T21" fmla="*/ 2147483647 h 771"/>
                <a:gd name="T22" fmla="*/ 2147483647 w 828"/>
                <a:gd name="T23" fmla="*/ 2147483647 h 771"/>
                <a:gd name="T24" fmla="*/ 2147483647 w 828"/>
                <a:gd name="T25" fmla="*/ 2147483647 h 771"/>
                <a:gd name="T26" fmla="*/ 2147483647 w 828"/>
                <a:gd name="T27" fmla="*/ 2147483647 h 771"/>
                <a:gd name="T28" fmla="*/ 2147483647 w 828"/>
                <a:gd name="T29" fmla="*/ 2147483647 h 771"/>
                <a:gd name="T30" fmla="*/ 2147483647 w 828"/>
                <a:gd name="T31" fmla="*/ 2147483647 h 771"/>
                <a:gd name="T32" fmla="*/ 2147483647 w 828"/>
                <a:gd name="T33" fmla="*/ 2147483647 h 771"/>
                <a:gd name="T34" fmla="*/ 2147483647 w 828"/>
                <a:gd name="T35" fmla="*/ 2147483647 h 771"/>
                <a:gd name="T36" fmla="*/ 2147483647 w 828"/>
                <a:gd name="T37" fmla="*/ 2147483647 h 771"/>
                <a:gd name="T38" fmla="*/ 2147483647 w 828"/>
                <a:gd name="T39" fmla="*/ 2147483647 h 771"/>
                <a:gd name="T40" fmla="*/ 2147483647 w 828"/>
                <a:gd name="T41" fmla="*/ 2147483647 h 771"/>
                <a:gd name="T42" fmla="*/ 2147483647 w 828"/>
                <a:gd name="T43" fmla="*/ 2147483647 h 771"/>
                <a:gd name="T44" fmla="*/ 2147483647 w 828"/>
                <a:gd name="T45" fmla="*/ 2147483647 h 771"/>
                <a:gd name="T46" fmla="*/ 2147483647 w 828"/>
                <a:gd name="T47" fmla="*/ 2147483647 h 771"/>
                <a:gd name="T48" fmla="*/ 2147483647 w 828"/>
                <a:gd name="T49" fmla="*/ 2147483647 h 771"/>
                <a:gd name="T50" fmla="*/ 2147483647 w 828"/>
                <a:gd name="T51" fmla="*/ 2147483647 h 771"/>
                <a:gd name="T52" fmla="*/ 2147483647 w 828"/>
                <a:gd name="T53" fmla="*/ 2147483647 h 771"/>
                <a:gd name="T54" fmla="*/ 2147483647 w 828"/>
                <a:gd name="T55" fmla="*/ 2147483647 h 771"/>
                <a:gd name="T56" fmla="*/ 2147483647 w 828"/>
                <a:gd name="T57" fmla="*/ 2147483647 h 771"/>
                <a:gd name="T58" fmla="*/ 2147483647 w 828"/>
                <a:gd name="T59" fmla="*/ 2147483647 h 771"/>
                <a:gd name="T60" fmla="*/ 2147483647 w 828"/>
                <a:gd name="T61" fmla="*/ 2147483647 h 771"/>
                <a:gd name="T62" fmla="*/ 2147483647 w 828"/>
                <a:gd name="T63" fmla="*/ 2147483647 h 771"/>
                <a:gd name="T64" fmla="*/ 2147483647 w 828"/>
                <a:gd name="T65" fmla="*/ 2147483647 h 771"/>
                <a:gd name="T66" fmla="*/ 2147483647 w 828"/>
                <a:gd name="T67" fmla="*/ 2147483647 h 771"/>
                <a:gd name="T68" fmla="*/ 2147483647 w 828"/>
                <a:gd name="T69" fmla="*/ 2147483647 h 771"/>
                <a:gd name="T70" fmla="*/ 2147483647 w 828"/>
                <a:gd name="T71" fmla="*/ 2147483647 h 771"/>
                <a:gd name="T72" fmla="*/ 2147483647 w 828"/>
                <a:gd name="T73" fmla="*/ 2147483647 h 771"/>
                <a:gd name="T74" fmla="*/ 2147483647 w 828"/>
                <a:gd name="T75" fmla="*/ 2147483647 h 771"/>
                <a:gd name="T76" fmla="*/ 2147483647 w 828"/>
                <a:gd name="T77" fmla="*/ 2147483647 h 771"/>
                <a:gd name="T78" fmla="*/ 2147483647 w 828"/>
                <a:gd name="T79" fmla="*/ 2147483647 h 771"/>
                <a:gd name="T80" fmla="*/ 2147483647 w 828"/>
                <a:gd name="T81" fmla="*/ 2147483647 h 771"/>
                <a:gd name="T82" fmla="*/ 2147483647 w 828"/>
                <a:gd name="T83" fmla="*/ 2147483647 h 771"/>
                <a:gd name="T84" fmla="*/ 2147483647 w 828"/>
                <a:gd name="T85" fmla="*/ 2147483647 h 771"/>
                <a:gd name="T86" fmla="*/ 2147483647 w 828"/>
                <a:gd name="T87" fmla="*/ 2147483647 h 771"/>
                <a:gd name="T88" fmla="*/ 2147483647 w 828"/>
                <a:gd name="T89" fmla="*/ 2147483647 h 771"/>
                <a:gd name="T90" fmla="*/ 2147483647 w 828"/>
                <a:gd name="T91" fmla="*/ 2147483647 h 771"/>
                <a:gd name="T92" fmla="*/ 2147483647 w 828"/>
                <a:gd name="T93" fmla="*/ 2147483647 h 771"/>
                <a:gd name="T94" fmla="*/ 2147483647 w 828"/>
                <a:gd name="T95" fmla="*/ 2147483647 h 771"/>
                <a:gd name="T96" fmla="*/ 2147483647 w 828"/>
                <a:gd name="T97" fmla="*/ 2147483647 h 771"/>
                <a:gd name="T98" fmla="*/ 2147483647 w 828"/>
                <a:gd name="T99" fmla="*/ 2147483647 h 771"/>
                <a:gd name="T100" fmla="*/ 2147483647 w 828"/>
                <a:gd name="T101" fmla="*/ 2147483647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80" name="Freeform 18"/>
            <p:cNvSpPr>
              <a:spLocks/>
            </p:cNvSpPr>
            <p:nvPr/>
          </p:nvSpPr>
          <p:spPr bwMode="gray">
            <a:xfrm>
              <a:off x="6642100" y="898404"/>
              <a:ext cx="65088" cy="169862"/>
            </a:xfrm>
            <a:custGeom>
              <a:avLst/>
              <a:gdLst>
                <a:gd name="T0" fmla="*/ 2147483647 w 180"/>
                <a:gd name="T1" fmla="*/ 2147483647 h 464"/>
                <a:gd name="T2" fmla="*/ 0 w 180"/>
                <a:gd name="T3" fmla="*/ 2147483647 h 464"/>
                <a:gd name="T4" fmla="*/ 0 w 180"/>
                <a:gd name="T5" fmla="*/ 2147483647 h 464"/>
                <a:gd name="T6" fmla="*/ 2147483647 w 180"/>
                <a:gd name="T7" fmla="*/ 2147483647 h 464"/>
                <a:gd name="T8" fmla="*/ 2147483647 w 180"/>
                <a:gd name="T9" fmla="*/ 2147483647 h 464"/>
                <a:gd name="T10" fmla="*/ 2147483647 w 180"/>
                <a:gd name="T11" fmla="*/ 2147483647 h 464"/>
                <a:gd name="T12" fmla="*/ 2147483647 w 180"/>
                <a:gd name="T13" fmla="*/ 2147483647 h 464"/>
                <a:gd name="T14" fmla="*/ 2147483647 w 180"/>
                <a:gd name="T15" fmla="*/ 2147483647 h 464"/>
                <a:gd name="T16" fmla="*/ 2147483647 w 180"/>
                <a:gd name="T17" fmla="*/ 2147483647 h 464"/>
                <a:gd name="T18" fmla="*/ 2147483647 w 180"/>
                <a:gd name="T19" fmla="*/ 2147483647 h 464"/>
                <a:gd name="T20" fmla="*/ 2147483647 w 180"/>
                <a:gd name="T21" fmla="*/ 2147483647 h 464"/>
                <a:gd name="T22" fmla="*/ 2147483647 w 180"/>
                <a:gd name="T23" fmla="*/ 2147483647 h 464"/>
                <a:gd name="T24" fmla="*/ 2147483647 w 180"/>
                <a:gd name="T25" fmla="*/ 2147483647 h 464"/>
                <a:gd name="T26" fmla="*/ 2147483647 w 180"/>
                <a:gd name="T27" fmla="*/ 2147483647 h 464"/>
                <a:gd name="T28" fmla="*/ 2147483647 w 180"/>
                <a:gd name="T29" fmla="*/ 2147483647 h 464"/>
                <a:gd name="T30" fmla="*/ 2147483647 w 180"/>
                <a:gd name="T31" fmla="*/ 2147483647 h 464"/>
                <a:gd name="T32" fmla="*/ 2147483647 w 180"/>
                <a:gd name="T33" fmla="*/ 2147483647 h 464"/>
                <a:gd name="T34" fmla="*/ 2147483647 w 180"/>
                <a:gd name="T35" fmla="*/ 2147483647 h 464"/>
                <a:gd name="T36" fmla="*/ 2147483647 w 180"/>
                <a:gd name="T37" fmla="*/ 0 h 464"/>
                <a:gd name="T38" fmla="*/ 2147483647 w 180"/>
                <a:gd name="T39" fmla="*/ 2147483647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81" name="Freeform 20"/>
            <p:cNvSpPr>
              <a:spLocks/>
            </p:cNvSpPr>
            <p:nvPr/>
          </p:nvSpPr>
          <p:spPr bwMode="gray">
            <a:xfrm>
              <a:off x="6742113" y="947616"/>
              <a:ext cx="133350" cy="120650"/>
            </a:xfrm>
            <a:custGeom>
              <a:avLst/>
              <a:gdLst>
                <a:gd name="T0" fmla="*/ 2147483647 w 366"/>
                <a:gd name="T1" fmla="*/ 2147483647 h 327"/>
                <a:gd name="T2" fmla="*/ 2147483647 w 366"/>
                <a:gd name="T3" fmla="*/ 2147483647 h 327"/>
                <a:gd name="T4" fmla="*/ 2147483647 w 366"/>
                <a:gd name="T5" fmla="*/ 2147483647 h 327"/>
                <a:gd name="T6" fmla="*/ 2147483647 w 366"/>
                <a:gd name="T7" fmla="*/ 2147483647 h 327"/>
                <a:gd name="T8" fmla="*/ 2147483647 w 366"/>
                <a:gd name="T9" fmla="*/ 2147483647 h 327"/>
                <a:gd name="T10" fmla="*/ 2147483647 w 366"/>
                <a:gd name="T11" fmla="*/ 2147483647 h 327"/>
                <a:gd name="T12" fmla="*/ 2147483647 w 366"/>
                <a:gd name="T13" fmla="*/ 2147483647 h 327"/>
                <a:gd name="T14" fmla="*/ 2147483647 w 366"/>
                <a:gd name="T15" fmla="*/ 0 h 327"/>
                <a:gd name="T16" fmla="*/ 0 w 366"/>
                <a:gd name="T17" fmla="*/ 2147483647 h 327"/>
                <a:gd name="T18" fmla="*/ 2147483647 w 366"/>
                <a:gd name="T19" fmla="*/ 2147483647 h 327"/>
                <a:gd name="T20" fmla="*/ 2147483647 w 366"/>
                <a:gd name="T21" fmla="*/ 2147483647 h 327"/>
                <a:gd name="T22" fmla="*/ 2147483647 w 366"/>
                <a:gd name="T23" fmla="*/ 2147483647 h 327"/>
                <a:gd name="T24" fmla="*/ 2147483647 w 366"/>
                <a:gd name="T25" fmla="*/ 2147483647 h 327"/>
                <a:gd name="T26" fmla="*/ 2147483647 w 366"/>
                <a:gd name="T27" fmla="*/ 2147483647 h 327"/>
                <a:gd name="T28" fmla="*/ 2147483647 w 366"/>
                <a:gd name="T29" fmla="*/ 2147483647 h 327"/>
                <a:gd name="T30" fmla="*/ 2147483647 w 366"/>
                <a:gd name="T31" fmla="*/ 2147483647 h 327"/>
                <a:gd name="T32" fmla="*/ 2147483647 w 366"/>
                <a:gd name="T33" fmla="*/ 2147483647 h 327"/>
                <a:gd name="T34" fmla="*/ 2147483647 w 366"/>
                <a:gd name="T35" fmla="*/ 2147483647 h 327"/>
                <a:gd name="T36" fmla="*/ 2147483647 w 366"/>
                <a:gd name="T37" fmla="*/ 2147483647 h 327"/>
                <a:gd name="T38" fmla="*/ 2147483647 w 366"/>
                <a:gd name="T39" fmla="*/ 2147483647 h 327"/>
                <a:gd name="T40" fmla="*/ 2147483647 w 366"/>
                <a:gd name="T41" fmla="*/ 2147483647 h 327"/>
                <a:gd name="T42" fmla="*/ 2147483647 w 366"/>
                <a:gd name="T43" fmla="*/ 2147483647 h 327"/>
                <a:gd name="T44" fmla="*/ 2147483647 w 366"/>
                <a:gd name="T45" fmla="*/ 2147483647 h 327"/>
                <a:gd name="T46" fmla="*/ 2147483647 w 366"/>
                <a:gd name="T47" fmla="*/ 2147483647 h 327"/>
                <a:gd name="T48" fmla="*/ 2147483647 w 366"/>
                <a:gd name="T49" fmla="*/ 2147483647 h 327"/>
                <a:gd name="T50" fmla="*/ 2147483647 w 366"/>
                <a:gd name="T51" fmla="*/ 2147483647 h 327"/>
                <a:gd name="T52" fmla="*/ 2147483647 w 366"/>
                <a:gd name="T53" fmla="*/ 2147483647 h 327"/>
                <a:gd name="T54" fmla="*/ 2147483647 w 366"/>
                <a:gd name="T55" fmla="*/ 2147483647 h 327"/>
                <a:gd name="T56" fmla="*/ 2147483647 w 366"/>
                <a:gd name="T57" fmla="*/ 2147483647 h 327"/>
                <a:gd name="T58" fmla="*/ 2147483647 w 366"/>
                <a:gd name="T59" fmla="*/ 2147483647 h 327"/>
                <a:gd name="T60" fmla="*/ 2147483647 w 366"/>
                <a:gd name="T61" fmla="*/ 2147483647 h 327"/>
                <a:gd name="T62" fmla="*/ 2147483647 w 366"/>
                <a:gd name="T63" fmla="*/ 2147483647 h 327"/>
                <a:gd name="T64" fmla="*/ 2147483647 w 366"/>
                <a:gd name="T65" fmla="*/ 2147483647 h 327"/>
                <a:gd name="T66" fmla="*/ 2147483647 w 366"/>
                <a:gd name="T67" fmla="*/ 2147483647 h 327"/>
                <a:gd name="T68" fmla="*/ 2147483647 w 366"/>
                <a:gd name="T69" fmla="*/ 2147483647 h 327"/>
                <a:gd name="T70" fmla="*/ 2147483647 w 366"/>
                <a:gd name="T71" fmla="*/ 2147483647 h 327"/>
                <a:gd name="T72" fmla="*/ 2147483647 w 366"/>
                <a:gd name="T73" fmla="*/ 2147483647 h 327"/>
                <a:gd name="T74" fmla="*/ 2147483647 w 366"/>
                <a:gd name="T75" fmla="*/ 2147483647 h 327"/>
                <a:gd name="T76" fmla="*/ 2147483647 w 366"/>
                <a:gd name="T77" fmla="*/ 2147483647 h 327"/>
                <a:gd name="T78" fmla="*/ 2147483647 w 366"/>
                <a:gd name="T79" fmla="*/ 2147483647 h 327"/>
                <a:gd name="T80" fmla="*/ 2147483647 w 366"/>
                <a:gd name="T81" fmla="*/ 2147483647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82" name="Freeform 22"/>
            <p:cNvSpPr>
              <a:spLocks/>
            </p:cNvSpPr>
            <p:nvPr/>
          </p:nvSpPr>
          <p:spPr bwMode="gray">
            <a:xfrm>
              <a:off x="6911975" y="949204"/>
              <a:ext cx="90488" cy="120650"/>
            </a:xfrm>
            <a:custGeom>
              <a:avLst/>
              <a:gdLst>
                <a:gd name="T0" fmla="*/ 2147483647 w 245"/>
                <a:gd name="T1" fmla="*/ 2147483647 h 334"/>
                <a:gd name="T2" fmla="*/ 2147483647 w 245"/>
                <a:gd name="T3" fmla="*/ 2147483647 h 334"/>
                <a:gd name="T4" fmla="*/ 2147483647 w 245"/>
                <a:gd name="T5" fmla="*/ 2147483647 h 334"/>
                <a:gd name="T6" fmla="*/ 2147483647 w 245"/>
                <a:gd name="T7" fmla="*/ 2147483647 h 334"/>
                <a:gd name="T8" fmla="*/ 2147483647 w 245"/>
                <a:gd name="T9" fmla="*/ 2147483647 h 334"/>
                <a:gd name="T10" fmla="*/ 2147483647 w 245"/>
                <a:gd name="T11" fmla="*/ 2147483647 h 334"/>
                <a:gd name="T12" fmla="*/ 2147483647 w 245"/>
                <a:gd name="T13" fmla="*/ 2147483647 h 334"/>
                <a:gd name="T14" fmla="*/ 2147483647 w 245"/>
                <a:gd name="T15" fmla="*/ 2147483647 h 334"/>
                <a:gd name="T16" fmla="*/ 2147483647 w 245"/>
                <a:gd name="T17" fmla="*/ 2147483647 h 334"/>
                <a:gd name="T18" fmla="*/ 2147483647 w 245"/>
                <a:gd name="T19" fmla="*/ 2147483647 h 334"/>
                <a:gd name="T20" fmla="*/ 2147483647 w 245"/>
                <a:gd name="T21" fmla="*/ 2147483647 h 334"/>
                <a:gd name="T22" fmla="*/ 2147483647 w 245"/>
                <a:gd name="T23" fmla="*/ 2147483647 h 334"/>
                <a:gd name="T24" fmla="*/ 2147483647 w 245"/>
                <a:gd name="T25" fmla="*/ 2147483647 h 334"/>
                <a:gd name="T26" fmla="*/ 2147483647 w 245"/>
                <a:gd name="T27" fmla="*/ 2147483647 h 334"/>
                <a:gd name="T28" fmla="*/ 2147483647 w 245"/>
                <a:gd name="T29" fmla="*/ 2147483647 h 334"/>
                <a:gd name="T30" fmla="*/ 2147483647 w 245"/>
                <a:gd name="T31" fmla="*/ 2147483647 h 334"/>
                <a:gd name="T32" fmla="*/ 2147483647 w 245"/>
                <a:gd name="T33" fmla="*/ 2147483647 h 334"/>
                <a:gd name="T34" fmla="*/ 0 w 245"/>
                <a:gd name="T35" fmla="*/ 2147483647 h 334"/>
                <a:gd name="T36" fmla="*/ 2147483647 w 245"/>
                <a:gd name="T37" fmla="*/ 2147483647 h 334"/>
                <a:gd name="T38" fmla="*/ 2147483647 w 245"/>
                <a:gd name="T39" fmla="*/ 2147483647 h 334"/>
                <a:gd name="T40" fmla="*/ 2147483647 w 245"/>
                <a:gd name="T41" fmla="*/ 2147483647 h 334"/>
                <a:gd name="T42" fmla="*/ 2147483647 w 245"/>
                <a:gd name="T43" fmla="*/ 2147483647 h 334"/>
                <a:gd name="T44" fmla="*/ 2147483647 w 245"/>
                <a:gd name="T45" fmla="*/ 2147483647 h 334"/>
                <a:gd name="T46" fmla="*/ 2147483647 w 245"/>
                <a:gd name="T47" fmla="*/ 2147483647 h 334"/>
                <a:gd name="T48" fmla="*/ 2147483647 w 245"/>
                <a:gd name="T49" fmla="*/ 2147483647 h 334"/>
                <a:gd name="T50" fmla="*/ 2147483647 w 245"/>
                <a:gd name="T51" fmla="*/ 2147483647 h 334"/>
                <a:gd name="T52" fmla="*/ 2147483647 w 245"/>
                <a:gd name="T53" fmla="*/ 2147483647 h 334"/>
                <a:gd name="T54" fmla="*/ 2147483647 w 245"/>
                <a:gd name="T55" fmla="*/ 2147483647 h 334"/>
                <a:gd name="T56" fmla="*/ 2147483647 w 245"/>
                <a:gd name="T57" fmla="*/ 2147483647 h 334"/>
                <a:gd name="T58" fmla="*/ 2147483647 w 245"/>
                <a:gd name="T59" fmla="*/ 2147483647 h 334"/>
                <a:gd name="T60" fmla="*/ 2147483647 w 245"/>
                <a:gd name="T61" fmla="*/ 2147483647 h 334"/>
                <a:gd name="T62" fmla="*/ 2147483647 w 245"/>
                <a:gd name="T63" fmla="*/ 2147483647 h 334"/>
                <a:gd name="T64" fmla="*/ 2147483647 w 245"/>
                <a:gd name="T65" fmla="*/ 2147483647 h 334"/>
                <a:gd name="T66" fmla="*/ 2147483647 w 245"/>
                <a:gd name="T67" fmla="*/ 2147483647 h 334"/>
                <a:gd name="T68" fmla="*/ 2147483647 w 245"/>
                <a:gd name="T69" fmla="*/ 2147483647 h 334"/>
                <a:gd name="T70" fmla="*/ 2147483647 w 245"/>
                <a:gd name="T71" fmla="*/ 2147483647 h 334"/>
                <a:gd name="T72" fmla="*/ 2147483647 w 245"/>
                <a:gd name="T73" fmla="*/ 2147483647 h 334"/>
                <a:gd name="T74" fmla="*/ 2147483647 w 245"/>
                <a:gd name="T75" fmla="*/ 2147483647 h 334"/>
                <a:gd name="T76" fmla="*/ 2147483647 w 245"/>
                <a:gd name="T77" fmla="*/ 2147483647 h 334"/>
                <a:gd name="T78" fmla="*/ 2147483647 w 245"/>
                <a:gd name="T79" fmla="*/ 2147483647 h 334"/>
                <a:gd name="T80" fmla="*/ 2147483647 w 245"/>
                <a:gd name="T81" fmla="*/ 2147483647 h 334"/>
                <a:gd name="T82" fmla="*/ 2147483647 w 245"/>
                <a:gd name="T83" fmla="*/ 2147483647 h 334"/>
                <a:gd name="T84" fmla="*/ 2147483647 w 245"/>
                <a:gd name="T85" fmla="*/ 2147483647 h 334"/>
                <a:gd name="T86" fmla="*/ 2147483647 w 245"/>
                <a:gd name="T87" fmla="*/ 2147483647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83" name="Freeform 24"/>
            <p:cNvSpPr>
              <a:spLocks noEditPoints="1"/>
            </p:cNvSpPr>
            <p:nvPr/>
          </p:nvSpPr>
          <p:spPr bwMode="gray">
            <a:xfrm>
              <a:off x="7018338" y="947616"/>
              <a:ext cx="138112" cy="169863"/>
            </a:xfrm>
            <a:custGeom>
              <a:avLst/>
              <a:gdLst>
                <a:gd name="T0" fmla="*/ 2147483647 w 376"/>
                <a:gd name="T1" fmla="*/ 2147483647 h 462"/>
                <a:gd name="T2" fmla="*/ 2147483647 w 376"/>
                <a:gd name="T3" fmla="*/ 2147483647 h 462"/>
                <a:gd name="T4" fmla="*/ 2147483647 w 376"/>
                <a:gd name="T5" fmla="*/ 2147483647 h 462"/>
                <a:gd name="T6" fmla="*/ 2147483647 w 376"/>
                <a:gd name="T7" fmla="*/ 2147483647 h 462"/>
                <a:gd name="T8" fmla="*/ 2147483647 w 376"/>
                <a:gd name="T9" fmla="*/ 2147483647 h 462"/>
                <a:gd name="T10" fmla="*/ 2147483647 w 376"/>
                <a:gd name="T11" fmla="*/ 2147483647 h 462"/>
                <a:gd name="T12" fmla="*/ 2147483647 w 376"/>
                <a:gd name="T13" fmla="*/ 2147483647 h 462"/>
                <a:gd name="T14" fmla="*/ 2147483647 w 376"/>
                <a:gd name="T15" fmla="*/ 2147483647 h 462"/>
                <a:gd name="T16" fmla="*/ 2147483647 w 376"/>
                <a:gd name="T17" fmla="*/ 2147483647 h 462"/>
                <a:gd name="T18" fmla="*/ 2147483647 w 376"/>
                <a:gd name="T19" fmla="*/ 2147483647 h 462"/>
                <a:gd name="T20" fmla="*/ 2147483647 w 376"/>
                <a:gd name="T21" fmla="*/ 2147483647 h 462"/>
                <a:gd name="T22" fmla="*/ 2147483647 w 376"/>
                <a:gd name="T23" fmla="*/ 2147483647 h 462"/>
                <a:gd name="T24" fmla="*/ 2147483647 w 376"/>
                <a:gd name="T25" fmla="*/ 2147483647 h 462"/>
                <a:gd name="T26" fmla="*/ 2147483647 w 376"/>
                <a:gd name="T27" fmla="*/ 2147483647 h 462"/>
                <a:gd name="T28" fmla="*/ 2147483647 w 376"/>
                <a:gd name="T29" fmla="*/ 2147483647 h 462"/>
                <a:gd name="T30" fmla="*/ 2147483647 w 376"/>
                <a:gd name="T31" fmla="*/ 2147483647 h 462"/>
                <a:gd name="T32" fmla="*/ 2147483647 w 376"/>
                <a:gd name="T33" fmla="*/ 2147483647 h 462"/>
                <a:gd name="T34" fmla="*/ 2147483647 w 376"/>
                <a:gd name="T35" fmla="*/ 2147483647 h 462"/>
                <a:gd name="T36" fmla="*/ 2147483647 w 376"/>
                <a:gd name="T37" fmla="*/ 2147483647 h 462"/>
                <a:gd name="T38" fmla="*/ 2147483647 w 376"/>
                <a:gd name="T39" fmla="*/ 2147483647 h 462"/>
                <a:gd name="T40" fmla="*/ 2147483647 w 376"/>
                <a:gd name="T41" fmla="*/ 2147483647 h 462"/>
                <a:gd name="T42" fmla="*/ 2147483647 w 376"/>
                <a:gd name="T43" fmla="*/ 2147483647 h 462"/>
                <a:gd name="T44" fmla="*/ 2147483647 w 376"/>
                <a:gd name="T45" fmla="*/ 2147483647 h 462"/>
                <a:gd name="T46" fmla="*/ 2147483647 w 376"/>
                <a:gd name="T47" fmla="*/ 2147483647 h 462"/>
                <a:gd name="T48" fmla="*/ 2147483647 w 376"/>
                <a:gd name="T49" fmla="*/ 2147483647 h 462"/>
                <a:gd name="T50" fmla="*/ 2147483647 w 376"/>
                <a:gd name="T51" fmla="*/ 2147483647 h 462"/>
                <a:gd name="T52" fmla="*/ 2147483647 w 376"/>
                <a:gd name="T53" fmla="*/ 2147483647 h 462"/>
                <a:gd name="T54" fmla="*/ 2147483647 w 376"/>
                <a:gd name="T55" fmla="*/ 2147483647 h 462"/>
                <a:gd name="T56" fmla="*/ 2147483647 w 376"/>
                <a:gd name="T57" fmla="*/ 2147483647 h 462"/>
                <a:gd name="T58" fmla="*/ 2147483647 w 376"/>
                <a:gd name="T59" fmla="*/ 2147483647 h 462"/>
                <a:gd name="T60" fmla="*/ 2147483647 w 376"/>
                <a:gd name="T61" fmla="*/ 2147483647 h 462"/>
                <a:gd name="T62" fmla="*/ 2147483647 w 376"/>
                <a:gd name="T63" fmla="*/ 2147483647 h 462"/>
                <a:gd name="T64" fmla="*/ 2147483647 w 376"/>
                <a:gd name="T65" fmla="*/ 2147483647 h 462"/>
                <a:gd name="T66" fmla="*/ 2147483647 w 376"/>
                <a:gd name="T67" fmla="*/ 2147483647 h 462"/>
                <a:gd name="T68" fmla="*/ 2147483647 w 376"/>
                <a:gd name="T69" fmla="*/ 2147483647 h 462"/>
                <a:gd name="T70" fmla="*/ 2147483647 w 376"/>
                <a:gd name="T71" fmla="*/ 2147483647 h 462"/>
                <a:gd name="T72" fmla="*/ 2147483647 w 376"/>
                <a:gd name="T73" fmla="*/ 2147483647 h 462"/>
                <a:gd name="T74" fmla="*/ 2147483647 w 376"/>
                <a:gd name="T75" fmla="*/ 2147483647 h 462"/>
                <a:gd name="T76" fmla="*/ 2147483647 w 376"/>
                <a:gd name="T77" fmla="*/ 2147483647 h 462"/>
                <a:gd name="T78" fmla="*/ 2147483647 w 376"/>
                <a:gd name="T79" fmla="*/ 2147483647 h 462"/>
                <a:gd name="T80" fmla="*/ 2147483647 w 376"/>
                <a:gd name="T81" fmla="*/ 2147483647 h 462"/>
                <a:gd name="T82" fmla="*/ 2147483647 w 376"/>
                <a:gd name="T83" fmla="*/ 2147483647 h 462"/>
                <a:gd name="T84" fmla="*/ 2147483647 w 376"/>
                <a:gd name="T85" fmla="*/ 2147483647 h 462"/>
                <a:gd name="T86" fmla="*/ 2147483647 w 376"/>
                <a:gd name="T87" fmla="*/ 2147483647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84" name="Freeform 27"/>
            <p:cNvSpPr>
              <a:spLocks/>
            </p:cNvSpPr>
            <p:nvPr/>
          </p:nvSpPr>
          <p:spPr bwMode="gray">
            <a:xfrm>
              <a:off x="7178675" y="947616"/>
              <a:ext cx="52388" cy="120650"/>
            </a:xfrm>
            <a:custGeom>
              <a:avLst/>
              <a:gdLst>
                <a:gd name="T0" fmla="*/ 0 w 145"/>
                <a:gd name="T1" fmla="*/ 2147483647 h 327"/>
                <a:gd name="T2" fmla="*/ 0 w 145"/>
                <a:gd name="T3" fmla="*/ 2147483647 h 327"/>
                <a:gd name="T4" fmla="*/ 2147483647 w 145"/>
                <a:gd name="T5" fmla="*/ 2147483647 h 327"/>
                <a:gd name="T6" fmla="*/ 2147483647 w 145"/>
                <a:gd name="T7" fmla="*/ 2147483647 h 327"/>
                <a:gd name="T8" fmla="*/ 2147483647 w 145"/>
                <a:gd name="T9" fmla="*/ 2147483647 h 327"/>
                <a:gd name="T10" fmla="*/ 2147483647 w 145"/>
                <a:gd name="T11" fmla="*/ 2147483647 h 327"/>
                <a:gd name="T12" fmla="*/ 2147483647 w 145"/>
                <a:gd name="T13" fmla="*/ 2147483647 h 327"/>
                <a:gd name="T14" fmla="*/ 2147483647 w 145"/>
                <a:gd name="T15" fmla="*/ 2147483647 h 327"/>
                <a:gd name="T16" fmla="*/ 2147483647 w 145"/>
                <a:gd name="T17" fmla="*/ 2147483647 h 327"/>
                <a:gd name="T18" fmla="*/ 2147483647 w 145"/>
                <a:gd name="T19" fmla="*/ 2147483647 h 327"/>
                <a:gd name="T20" fmla="*/ 2147483647 w 145"/>
                <a:gd name="T21" fmla="*/ 2147483647 h 327"/>
                <a:gd name="T22" fmla="*/ 2147483647 w 145"/>
                <a:gd name="T23" fmla="*/ 2147483647 h 327"/>
                <a:gd name="T24" fmla="*/ 2147483647 w 145"/>
                <a:gd name="T25" fmla="*/ 2147483647 h 327"/>
                <a:gd name="T26" fmla="*/ 2147483647 w 145"/>
                <a:gd name="T27" fmla="*/ 2147483647 h 327"/>
                <a:gd name="T28" fmla="*/ 2147483647 w 145"/>
                <a:gd name="T29" fmla="*/ 2147483647 h 327"/>
                <a:gd name="T30" fmla="*/ 2147483647 w 145"/>
                <a:gd name="T31" fmla="*/ 2147483647 h 327"/>
                <a:gd name="T32" fmla="*/ 2147483647 w 145"/>
                <a:gd name="T33" fmla="*/ 0 h 327"/>
                <a:gd name="T34" fmla="*/ 2147483647 w 145"/>
                <a:gd name="T35" fmla="*/ 2147483647 h 327"/>
                <a:gd name="T36" fmla="*/ 0 w 145"/>
                <a:gd name="T37" fmla="*/ 2147483647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85" name="Freeform 29"/>
            <p:cNvSpPr>
              <a:spLocks/>
            </p:cNvSpPr>
            <p:nvPr/>
          </p:nvSpPr>
          <p:spPr bwMode="gray">
            <a:xfrm>
              <a:off x="7196138" y="898404"/>
              <a:ext cx="39687" cy="36512"/>
            </a:xfrm>
            <a:custGeom>
              <a:avLst/>
              <a:gdLst>
                <a:gd name="T0" fmla="*/ 2147483647 w 108"/>
                <a:gd name="T1" fmla="*/ 2147483647 h 96"/>
                <a:gd name="T2" fmla="*/ 2147483647 w 108"/>
                <a:gd name="T3" fmla="*/ 2147483647 h 96"/>
                <a:gd name="T4" fmla="*/ 2147483647 w 108"/>
                <a:gd name="T5" fmla="*/ 2147483647 h 96"/>
                <a:gd name="T6" fmla="*/ 2147483647 w 108"/>
                <a:gd name="T7" fmla="*/ 2147483647 h 96"/>
                <a:gd name="T8" fmla="*/ 2147483647 w 108"/>
                <a:gd name="T9" fmla="*/ 2147483647 h 96"/>
                <a:gd name="T10" fmla="*/ 2147483647 w 108"/>
                <a:gd name="T11" fmla="*/ 2147483647 h 96"/>
                <a:gd name="T12" fmla="*/ 2147483647 w 108"/>
                <a:gd name="T13" fmla="*/ 2147483647 h 96"/>
                <a:gd name="T14" fmla="*/ 2147483647 w 108"/>
                <a:gd name="T15" fmla="*/ 2147483647 h 96"/>
                <a:gd name="T16" fmla="*/ 2147483647 w 108"/>
                <a:gd name="T17" fmla="*/ 2147483647 h 96"/>
                <a:gd name="T18" fmla="*/ 2147483647 w 108"/>
                <a:gd name="T19" fmla="*/ 2147483647 h 96"/>
                <a:gd name="T20" fmla="*/ 2147483647 w 108"/>
                <a:gd name="T21" fmla="*/ 2147483647 h 96"/>
                <a:gd name="T22" fmla="*/ 2147483647 w 108"/>
                <a:gd name="T23" fmla="*/ 2147483647 h 96"/>
                <a:gd name="T24" fmla="*/ 2147483647 w 108"/>
                <a:gd name="T25" fmla="*/ 2147483647 h 96"/>
                <a:gd name="T26" fmla="*/ 2147483647 w 108"/>
                <a:gd name="T27" fmla="*/ 2147483647 h 96"/>
                <a:gd name="T28" fmla="*/ 2147483647 w 108"/>
                <a:gd name="T29" fmla="*/ 2147483647 h 96"/>
                <a:gd name="T30" fmla="*/ 2147483647 w 108"/>
                <a:gd name="T31" fmla="*/ 2147483647 h 96"/>
                <a:gd name="T32" fmla="*/ 2147483647 w 108"/>
                <a:gd name="T33" fmla="*/ 2147483647 h 96"/>
                <a:gd name="T34" fmla="*/ 2147483647 w 108"/>
                <a:gd name="T35" fmla="*/ 2147483647 h 96"/>
                <a:gd name="T36" fmla="*/ 2147483647 w 108"/>
                <a:gd name="T37" fmla="*/ 0 h 96"/>
                <a:gd name="T38" fmla="*/ 2147483647 w 108"/>
                <a:gd name="T39" fmla="*/ 0 h 96"/>
                <a:gd name="T40" fmla="*/ 2147483647 w 108"/>
                <a:gd name="T41" fmla="*/ 2147483647 h 96"/>
                <a:gd name="T42" fmla="*/ 2147483647 w 108"/>
                <a:gd name="T43" fmla="*/ 2147483647 h 96"/>
                <a:gd name="T44" fmla="*/ 2147483647 w 108"/>
                <a:gd name="T45" fmla="*/ 2147483647 h 96"/>
                <a:gd name="T46" fmla="*/ 2147483647 w 108"/>
                <a:gd name="T47" fmla="*/ 2147483647 h 96"/>
                <a:gd name="T48" fmla="*/ 2147483647 w 108"/>
                <a:gd name="T49" fmla="*/ 2147483647 h 96"/>
                <a:gd name="T50" fmla="*/ 2147483647 w 108"/>
                <a:gd name="T51" fmla="*/ 2147483647 h 96"/>
                <a:gd name="T52" fmla="*/ 2147483647 w 108"/>
                <a:gd name="T53" fmla="*/ 2147483647 h 96"/>
                <a:gd name="T54" fmla="*/ 0 w 108"/>
                <a:gd name="T55" fmla="*/ 2147483647 h 96"/>
                <a:gd name="T56" fmla="*/ 0 w 108"/>
                <a:gd name="T57" fmla="*/ 2147483647 h 96"/>
                <a:gd name="T58" fmla="*/ 2147483647 w 108"/>
                <a:gd name="T59" fmla="*/ 2147483647 h 96"/>
                <a:gd name="T60" fmla="*/ 2147483647 w 108"/>
                <a:gd name="T61" fmla="*/ 2147483647 h 96"/>
                <a:gd name="T62" fmla="*/ 2147483647 w 108"/>
                <a:gd name="T63" fmla="*/ 2147483647 h 96"/>
                <a:gd name="T64" fmla="*/ 2147483647 w 108"/>
                <a:gd name="T65" fmla="*/ 2147483647 h 96"/>
                <a:gd name="T66" fmla="*/ 2147483647 w 108"/>
                <a:gd name="T67" fmla="*/ 2147483647 h 96"/>
                <a:gd name="T68" fmla="*/ 2147483647 w 108"/>
                <a:gd name="T69" fmla="*/ 2147483647 h 96"/>
                <a:gd name="T70" fmla="*/ 2147483647 w 108"/>
                <a:gd name="T71" fmla="*/ 2147483647 h 96"/>
                <a:gd name="T72" fmla="*/ 2147483647 w 108"/>
                <a:gd name="T73" fmla="*/ 2147483647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86" name="Freeform 31"/>
            <p:cNvSpPr>
              <a:spLocks/>
            </p:cNvSpPr>
            <p:nvPr/>
          </p:nvSpPr>
          <p:spPr bwMode="gray">
            <a:xfrm>
              <a:off x="7261225" y="947616"/>
              <a:ext cx="103188" cy="120650"/>
            </a:xfrm>
            <a:custGeom>
              <a:avLst/>
              <a:gdLst>
                <a:gd name="T0" fmla="*/ 2147483647 w 282"/>
                <a:gd name="T1" fmla="*/ 2147483647 h 327"/>
                <a:gd name="T2" fmla="*/ 2147483647 w 282"/>
                <a:gd name="T3" fmla="*/ 2147483647 h 327"/>
                <a:gd name="T4" fmla="*/ 2147483647 w 282"/>
                <a:gd name="T5" fmla="*/ 2147483647 h 327"/>
                <a:gd name="T6" fmla="*/ 2147483647 w 282"/>
                <a:gd name="T7" fmla="*/ 2147483647 h 327"/>
                <a:gd name="T8" fmla="*/ 2147483647 w 282"/>
                <a:gd name="T9" fmla="*/ 2147483647 h 327"/>
                <a:gd name="T10" fmla="*/ 2147483647 w 282"/>
                <a:gd name="T11" fmla="*/ 2147483647 h 327"/>
                <a:gd name="T12" fmla="*/ 2147483647 w 282"/>
                <a:gd name="T13" fmla="*/ 2147483647 h 327"/>
                <a:gd name="T14" fmla="*/ 2147483647 w 282"/>
                <a:gd name="T15" fmla="*/ 2147483647 h 327"/>
                <a:gd name="T16" fmla="*/ 2147483647 w 282"/>
                <a:gd name="T17" fmla="*/ 2147483647 h 327"/>
                <a:gd name="T18" fmla="*/ 2147483647 w 282"/>
                <a:gd name="T19" fmla="*/ 2147483647 h 327"/>
                <a:gd name="T20" fmla="*/ 2147483647 w 282"/>
                <a:gd name="T21" fmla="*/ 2147483647 h 327"/>
                <a:gd name="T22" fmla="*/ 2147483647 w 282"/>
                <a:gd name="T23" fmla="*/ 2147483647 h 327"/>
                <a:gd name="T24" fmla="*/ 2147483647 w 282"/>
                <a:gd name="T25" fmla="*/ 2147483647 h 327"/>
                <a:gd name="T26" fmla="*/ 2147483647 w 282"/>
                <a:gd name="T27" fmla="*/ 2147483647 h 327"/>
                <a:gd name="T28" fmla="*/ 2147483647 w 282"/>
                <a:gd name="T29" fmla="*/ 2147483647 h 327"/>
                <a:gd name="T30" fmla="*/ 2147483647 w 282"/>
                <a:gd name="T31" fmla="*/ 2147483647 h 327"/>
                <a:gd name="T32" fmla="*/ 2147483647 w 282"/>
                <a:gd name="T33" fmla="*/ 2147483647 h 327"/>
                <a:gd name="T34" fmla="*/ 2147483647 w 282"/>
                <a:gd name="T35" fmla="*/ 2147483647 h 327"/>
                <a:gd name="T36" fmla="*/ 2147483647 w 282"/>
                <a:gd name="T37" fmla="*/ 2147483647 h 327"/>
                <a:gd name="T38" fmla="*/ 2147483647 w 282"/>
                <a:gd name="T39" fmla="*/ 0 h 327"/>
                <a:gd name="T40" fmla="*/ 0 w 282"/>
                <a:gd name="T41" fmla="*/ 2147483647 h 327"/>
                <a:gd name="T42" fmla="*/ 0 w 282"/>
                <a:gd name="T43" fmla="*/ 2147483647 h 327"/>
                <a:gd name="T44" fmla="*/ 2147483647 w 282"/>
                <a:gd name="T45" fmla="*/ 2147483647 h 327"/>
                <a:gd name="T46" fmla="*/ 2147483647 w 282"/>
                <a:gd name="T47" fmla="*/ 2147483647 h 327"/>
                <a:gd name="T48" fmla="*/ 2147483647 w 282"/>
                <a:gd name="T49" fmla="*/ 2147483647 h 327"/>
                <a:gd name="T50" fmla="*/ 2147483647 w 282"/>
                <a:gd name="T51" fmla="*/ 2147483647 h 327"/>
                <a:gd name="T52" fmla="*/ 2147483647 w 282"/>
                <a:gd name="T53" fmla="*/ 2147483647 h 327"/>
                <a:gd name="T54" fmla="*/ 2147483647 w 282"/>
                <a:gd name="T55" fmla="*/ 2147483647 h 327"/>
                <a:gd name="T56" fmla="*/ 2147483647 w 282"/>
                <a:gd name="T57" fmla="*/ 2147483647 h 327"/>
                <a:gd name="T58" fmla="*/ 2147483647 w 282"/>
                <a:gd name="T59" fmla="*/ 2147483647 h 327"/>
                <a:gd name="T60" fmla="*/ 2147483647 w 282"/>
                <a:gd name="T61" fmla="*/ 2147483647 h 327"/>
                <a:gd name="T62" fmla="*/ 2147483647 w 282"/>
                <a:gd name="T63" fmla="*/ 2147483647 h 327"/>
                <a:gd name="T64" fmla="*/ 2147483647 w 282"/>
                <a:gd name="T65" fmla="*/ 2147483647 h 327"/>
                <a:gd name="T66" fmla="*/ 2147483647 w 282"/>
                <a:gd name="T67" fmla="*/ 2147483647 h 327"/>
                <a:gd name="T68" fmla="*/ 2147483647 w 282"/>
                <a:gd name="T69" fmla="*/ 2147483647 h 327"/>
                <a:gd name="T70" fmla="*/ 2147483647 w 282"/>
                <a:gd name="T71" fmla="*/ 2147483647 h 327"/>
                <a:gd name="T72" fmla="*/ 2147483647 w 282"/>
                <a:gd name="T73" fmla="*/ 2147483647 h 327"/>
                <a:gd name="T74" fmla="*/ 2147483647 w 282"/>
                <a:gd name="T75" fmla="*/ 2147483647 h 327"/>
                <a:gd name="T76" fmla="*/ 2147483647 w 282"/>
                <a:gd name="T77" fmla="*/ 2147483647 h 327"/>
                <a:gd name="T78" fmla="*/ 2147483647 w 282"/>
                <a:gd name="T79" fmla="*/ 2147483647 h 327"/>
                <a:gd name="T80" fmla="*/ 2147483647 w 282"/>
                <a:gd name="T81" fmla="*/ 2147483647 h 327"/>
                <a:gd name="T82" fmla="*/ 2147483647 w 282"/>
                <a:gd name="T83" fmla="*/ 2147483647 h 327"/>
                <a:gd name="T84" fmla="*/ 2147483647 w 282"/>
                <a:gd name="T85" fmla="*/ 2147483647 h 327"/>
                <a:gd name="T86" fmla="*/ 2147483647 w 282"/>
                <a:gd name="T87" fmla="*/ 2147483647 h 327"/>
                <a:gd name="T88" fmla="*/ 2147483647 w 282"/>
                <a:gd name="T89" fmla="*/ 2147483647 h 327"/>
                <a:gd name="T90" fmla="*/ 2147483647 w 282"/>
                <a:gd name="T91" fmla="*/ 2147483647 h 327"/>
                <a:gd name="T92" fmla="*/ 2147483647 w 282"/>
                <a:gd name="T93" fmla="*/ 2147483647 h 327"/>
                <a:gd name="T94" fmla="*/ 2147483647 w 282"/>
                <a:gd name="T95" fmla="*/ 2147483647 h 327"/>
                <a:gd name="T96" fmla="*/ 2147483647 w 282"/>
                <a:gd name="T97" fmla="*/ 2147483647 h 327"/>
                <a:gd name="T98" fmla="*/ 2147483647 w 282"/>
                <a:gd name="T99" fmla="*/ 2147483647 h 327"/>
                <a:gd name="T100" fmla="*/ 2147483647 w 282"/>
                <a:gd name="T101" fmla="*/ 2147483647 h 327"/>
                <a:gd name="T102" fmla="*/ 2147483647 w 282"/>
                <a:gd name="T103" fmla="*/ 2147483647 h 327"/>
                <a:gd name="T104" fmla="*/ 2147483647 w 282"/>
                <a:gd name="T105" fmla="*/ 2147483647 h 327"/>
                <a:gd name="T106" fmla="*/ 2147483647 w 282"/>
                <a:gd name="T107" fmla="*/ 2147483647 h 327"/>
                <a:gd name="T108" fmla="*/ 2147483647 w 282"/>
                <a:gd name="T109" fmla="*/ 2147483647 h 327"/>
                <a:gd name="T110" fmla="*/ 2147483647 w 282"/>
                <a:gd name="T111" fmla="*/ 2147483647 h 327"/>
                <a:gd name="T112" fmla="*/ 2147483647 w 282"/>
                <a:gd name="T113" fmla="*/ 2147483647 h 327"/>
                <a:gd name="T114" fmla="*/ 2147483647 w 282"/>
                <a:gd name="T115" fmla="*/ 2147483647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87" name="Freeform 33"/>
            <p:cNvSpPr>
              <a:spLocks noEditPoints="1"/>
            </p:cNvSpPr>
            <p:nvPr/>
          </p:nvSpPr>
          <p:spPr bwMode="gray">
            <a:xfrm>
              <a:off x="7378700" y="949204"/>
              <a:ext cx="114300"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88" name="Freeform 36"/>
            <p:cNvSpPr>
              <a:spLocks/>
            </p:cNvSpPr>
            <p:nvPr/>
          </p:nvSpPr>
          <p:spPr bwMode="gray">
            <a:xfrm>
              <a:off x="7686675" y="893641"/>
              <a:ext cx="133350" cy="174625"/>
            </a:xfrm>
            <a:custGeom>
              <a:avLst/>
              <a:gdLst>
                <a:gd name="T0" fmla="*/ 2147483647 w 365"/>
                <a:gd name="T1" fmla="*/ 2147483647 h 475"/>
                <a:gd name="T2" fmla="*/ 2147483647 w 365"/>
                <a:gd name="T3" fmla="*/ 2147483647 h 475"/>
                <a:gd name="T4" fmla="*/ 2147483647 w 365"/>
                <a:gd name="T5" fmla="*/ 2147483647 h 475"/>
                <a:gd name="T6" fmla="*/ 2147483647 w 365"/>
                <a:gd name="T7" fmla="*/ 2147483647 h 475"/>
                <a:gd name="T8" fmla="*/ 2147483647 w 365"/>
                <a:gd name="T9" fmla="*/ 2147483647 h 475"/>
                <a:gd name="T10" fmla="*/ 2147483647 w 365"/>
                <a:gd name="T11" fmla="*/ 2147483647 h 475"/>
                <a:gd name="T12" fmla="*/ 2147483647 w 365"/>
                <a:gd name="T13" fmla="*/ 2147483647 h 475"/>
                <a:gd name="T14" fmla="*/ 2147483647 w 365"/>
                <a:gd name="T15" fmla="*/ 0 h 475"/>
                <a:gd name="T16" fmla="*/ 0 w 365"/>
                <a:gd name="T17" fmla="*/ 2147483647 h 475"/>
                <a:gd name="T18" fmla="*/ 2147483647 w 365"/>
                <a:gd name="T19" fmla="*/ 2147483647 h 475"/>
                <a:gd name="T20" fmla="*/ 2147483647 w 365"/>
                <a:gd name="T21" fmla="*/ 2147483647 h 475"/>
                <a:gd name="T22" fmla="*/ 2147483647 w 365"/>
                <a:gd name="T23" fmla="*/ 2147483647 h 475"/>
                <a:gd name="T24" fmla="*/ 2147483647 w 365"/>
                <a:gd name="T25" fmla="*/ 2147483647 h 475"/>
                <a:gd name="T26" fmla="*/ 2147483647 w 365"/>
                <a:gd name="T27" fmla="*/ 2147483647 h 475"/>
                <a:gd name="T28" fmla="*/ 2147483647 w 365"/>
                <a:gd name="T29" fmla="*/ 2147483647 h 475"/>
                <a:gd name="T30" fmla="*/ 2147483647 w 365"/>
                <a:gd name="T31" fmla="*/ 2147483647 h 475"/>
                <a:gd name="T32" fmla="*/ 2147483647 w 365"/>
                <a:gd name="T33" fmla="*/ 2147483647 h 475"/>
                <a:gd name="T34" fmla="*/ 2147483647 w 365"/>
                <a:gd name="T35" fmla="*/ 2147483647 h 475"/>
                <a:gd name="T36" fmla="*/ 2147483647 w 365"/>
                <a:gd name="T37" fmla="*/ 2147483647 h 475"/>
                <a:gd name="T38" fmla="*/ 2147483647 w 365"/>
                <a:gd name="T39" fmla="*/ 2147483647 h 475"/>
                <a:gd name="T40" fmla="*/ 2147483647 w 365"/>
                <a:gd name="T41" fmla="*/ 2147483647 h 475"/>
                <a:gd name="T42" fmla="*/ 2147483647 w 365"/>
                <a:gd name="T43" fmla="*/ 2147483647 h 475"/>
                <a:gd name="T44" fmla="*/ 2147483647 w 365"/>
                <a:gd name="T45" fmla="*/ 2147483647 h 475"/>
                <a:gd name="T46" fmla="*/ 2147483647 w 365"/>
                <a:gd name="T47" fmla="*/ 2147483647 h 475"/>
                <a:gd name="T48" fmla="*/ 2147483647 w 365"/>
                <a:gd name="T49" fmla="*/ 2147483647 h 475"/>
                <a:gd name="T50" fmla="*/ 2147483647 w 365"/>
                <a:gd name="T51" fmla="*/ 2147483647 h 475"/>
                <a:gd name="T52" fmla="*/ 2147483647 w 365"/>
                <a:gd name="T53" fmla="*/ 2147483647 h 475"/>
                <a:gd name="T54" fmla="*/ 2147483647 w 365"/>
                <a:gd name="T55" fmla="*/ 2147483647 h 475"/>
                <a:gd name="T56" fmla="*/ 2147483647 w 365"/>
                <a:gd name="T57" fmla="*/ 2147483647 h 475"/>
                <a:gd name="T58" fmla="*/ 2147483647 w 365"/>
                <a:gd name="T59" fmla="*/ 2147483647 h 475"/>
                <a:gd name="T60" fmla="*/ 2147483647 w 365"/>
                <a:gd name="T61" fmla="*/ 2147483647 h 475"/>
                <a:gd name="T62" fmla="*/ 2147483647 w 365"/>
                <a:gd name="T63" fmla="*/ 2147483647 h 475"/>
                <a:gd name="T64" fmla="*/ 2147483647 w 365"/>
                <a:gd name="T65" fmla="*/ 2147483647 h 475"/>
                <a:gd name="T66" fmla="*/ 2147483647 w 365"/>
                <a:gd name="T67" fmla="*/ 2147483647 h 475"/>
                <a:gd name="T68" fmla="*/ 2147483647 w 365"/>
                <a:gd name="T69" fmla="*/ 2147483647 h 475"/>
                <a:gd name="T70" fmla="*/ 2147483647 w 365"/>
                <a:gd name="T71" fmla="*/ 2147483647 h 475"/>
                <a:gd name="T72" fmla="*/ 2147483647 w 365"/>
                <a:gd name="T73" fmla="*/ 2147483647 h 475"/>
                <a:gd name="T74" fmla="*/ 2147483647 w 365"/>
                <a:gd name="T75" fmla="*/ 2147483647 h 475"/>
                <a:gd name="T76" fmla="*/ 2147483647 w 365"/>
                <a:gd name="T77" fmla="*/ 2147483647 h 475"/>
                <a:gd name="T78" fmla="*/ 2147483647 w 365"/>
                <a:gd name="T79" fmla="*/ 2147483647 h 475"/>
                <a:gd name="T80" fmla="*/ 2147483647 w 365"/>
                <a:gd name="T81" fmla="*/ 2147483647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89" name="Freeform 38"/>
            <p:cNvSpPr>
              <a:spLocks noEditPoints="1"/>
            </p:cNvSpPr>
            <p:nvPr/>
          </p:nvSpPr>
          <p:spPr bwMode="gray">
            <a:xfrm>
              <a:off x="7850188" y="949204"/>
              <a:ext cx="114300" cy="120650"/>
            </a:xfrm>
            <a:custGeom>
              <a:avLst/>
              <a:gdLst>
                <a:gd name="T0" fmla="*/ 2147483647 w 310"/>
                <a:gd name="T1" fmla="*/ 2147483647 h 334"/>
                <a:gd name="T2" fmla="*/ 2147483647 w 310"/>
                <a:gd name="T3" fmla="*/ 2147483647 h 334"/>
                <a:gd name="T4" fmla="*/ 2147483647 w 310"/>
                <a:gd name="T5" fmla="*/ 2147483647 h 334"/>
                <a:gd name="T6" fmla="*/ 2147483647 w 310"/>
                <a:gd name="T7" fmla="*/ 2147483647 h 334"/>
                <a:gd name="T8" fmla="*/ 2147483647 w 310"/>
                <a:gd name="T9" fmla="*/ 2147483647 h 334"/>
                <a:gd name="T10" fmla="*/ 2147483647 w 310"/>
                <a:gd name="T11" fmla="*/ 2147483647 h 334"/>
                <a:gd name="T12" fmla="*/ 2147483647 w 310"/>
                <a:gd name="T13" fmla="*/ 2147483647 h 334"/>
                <a:gd name="T14" fmla="*/ 2147483647 w 310"/>
                <a:gd name="T15" fmla="*/ 2147483647 h 334"/>
                <a:gd name="T16" fmla="*/ 2147483647 w 310"/>
                <a:gd name="T17" fmla="*/ 2147483647 h 334"/>
                <a:gd name="T18" fmla="*/ 2147483647 w 310"/>
                <a:gd name="T19" fmla="*/ 2147483647 h 334"/>
                <a:gd name="T20" fmla="*/ 2147483647 w 310"/>
                <a:gd name="T21" fmla="*/ 2147483647 h 334"/>
                <a:gd name="T22" fmla="*/ 2147483647 w 310"/>
                <a:gd name="T23" fmla="*/ 2147483647 h 334"/>
                <a:gd name="T24" fmla="*/ 2147483647 w 310"/>
                <a:gd name="T25" fmla="*/ 2147483647 h 334"/>
                <a:gd name="T26" fmla="*/ 2147483647 w 310"/>
                <a:gd name="T27" fmla="*/ 2147483647 h 334"/>
                <a:gd name="T28" fmla="*/ 2147483647 w 310"/>
                <a:gd name="T29" fmla="*/ 2147483647 h 334"/>
                <a:gd name="T30" fmla="*/ 2147483647 w 310"/>
                <a:gd name="T31" fmla="*/ 2147483647 h 334"/>
                <a:gd name="T32" fmla="*/ 2147483647 w 310"/>
                <a:gd name="T33" fmla="*/ 2147483647 h 334"/>
                <a:gd name="T34" fmla="*/ 2147483647 w 310"/>
                <a:gd name="T35" fmla="*/ 2147483647 h 334"/>
                <a:gd name="T36" fmla="*/ 2147483647 w 310"/>
                <a:gd name="T37" fmla="*/ 2147483647 h 334"/>
                <a:gd name="T38" fmla="*/ 2147483647 w 310"/>
                <a:gd name="T39" fmla="*/ 2147483647 h 334"/>
                <a:gd name="T40" fmla="*/ 2147483647 w 310"/>
                <a:gd name="T41" fmla="*/ 2147483647 h 334"/>
                <a:gd name="T42" fmla="*/ 2147483647 w 310"/>
                <a:gd name="T43" fmla="*/ 2147483647 h 334"/>
                <a:gd name="T44" fmla="*/ 2147483647 w 310"/>
                <a:gd name="T45" fmla="*/ 2147483647 h 334"/>
                <a:gd name="T46" fmla="*/ 2147483647 w 310"/>
                <a:gd name="T47" fmla="*/ 0 h 334"/>
                <a:gd name="T48" fmla="*/ 2147483647 w 310"/>
                <a:gd name="T49" fmla="*/ 2147483647 h 334"/>
                <a:gd name="T50" fmla="*/ 2147483647 w 310"/>
                <a:gd name="T51" fmla="*/ 2147483647 h 334"/>
                <a:gd name="T52" fmla="*/ 2147483647 w 310"/>
                <a:gd name="T53" fmla="*/ 2147483647 h 334"/>
                <a:gd name="T54" fmla="*/ 2147483647 w 310"/>
                <a:gd name="T55" fmla="*/ 2147483647 h 334"/>
                <a:gd name="T56" fmla="*/ 2147483647 w 310"/>
                <a:gd name="T57" fmla="*/ 2147483647 h 334"/>
                <a:gd name="T58" fmla="*/ 2147483647 w 310"/>
                <a:gd name="T59" fmla="*/ 2147483647 h 334"/>
                <a:gd name="T60" fmla="*/ 2147483647 w 310"/>
                <a:gd name="T61" fmla="*/ 2147483647 h 334"/>
                <a:gd name="T62" fmla="*/ 0 w 310"/>
                <a:gd name="T63" fmla="*/ 2147483647 h 334"/>
                <a:gd name="T64" fmla="*/ 2147483647 w 310"/>
                <a:gd name="T65" fmla="*/ 2147483647 h 334"/>
                <a:gd name="T66" fmla="*/ 2147483647 w 310"/>
                <a:gd name="T67" fmla="*/ 2147483647 h 334"/>
                <a:gd name="T68" fmla="*/ 2147483647 w 310"/>
                <a:gd name="T69" fmla="*/ 2147483647 h 334"/>
                <a:gd name="T70" fmla="*/ 2147483647 w 310"/>
                <a:gd name="T71" fmla="*/ 2147483647 h 334"/>
                <a:gd name="T72" fmla="*/ 2147483647 w 310"/>
                <a:gd name="T73" fmla="*/ 2147483647 h 334"/>
                <a:gd name="T74" fmla="*/ 2147483647 w 310"/>
                <a:gd name="T75" fmla="*/ 2147483647 h 334"/>
                <a:gd name="T76" fmla="*/ 2147483647 w 310"/>
                <a:gd name="T77" fmla="*/ 2147483647 h 334"/>
                <a:gd name="T78" fmla="*/ 2147483647 w 310"/>
                <a:gd name="T79" fmla="*/ 2147483647 h 334"/>
                <a:gd name="T80" fmla="*/ 2147483647 w 310"/>
                <a:gd name="T81" fmla="*/ 2147483647 h 334"/>
                <a:gd name="T82" fmla="*/ 2147483647 w 310"/>
                <a:gd name="T83" fmla="*/ 2147483647 h 334"/>
                <a:gd name="T84" fmla="*/ 2147483647 w 310"/>
                <a:gd name="T85" fmla="*/ 2147483647 h 334"/>
                <a:gd name="T86" fmla="*/ 2147483647 w 310"/>
                <a:gd name="T87" fmla="*/ 2147483647 h 334"/>
                <a:gd name="T88" fmla="*/ 2147483647 w 310"/>
                <a:gd name="T89" fmla="*/ 2147483647 h 334"/>
                <a:gd name="T90" fmla="*/ 2147483647 w 310"/>
                <a:gd name="T91" fmla="*/ 2147483647 h 334"/>
                <a:gd name="T92" fmla="*/ 2147483647 w 310"/>
                <a:gd name="T93" fmla="*/ 2147483647 h 334"/>
                <a:gd name="T94" fmla="*/ 2147483647 w 310"/>
                <a:gd name="T95" fmla="*/ 2147483647 h 334"/>
                <a:gd name="T96" fmla="*/ 2147483647 w 310"/>
                <a:gd name="T97" fmla="*/ 2147483647 h 334"/>
                <a:gd name="T98" fmla="*/ 2147483647 w 310"/>
                <a:gd name="T99" fmla="*/ 2147483647 h 334"/>
                <a:gd name="T100" fmla="*/ 2147483647 w 310"/>
                <a:gd name="T101" fmla="*/ 2147483647 h 334"/>
                <a:gd name="T102" fmla="*/ 2147483647 w 310"/>
                <a:gd name="T103" fmla="*/ 2147483647 h 334"/>
                <a:gd name="T104" fmla="*/ 2147483647 w 310"/>
                <a:gd name="T105" fmla="*/ 2147483647 h 334"/>
                <a:gd name="T106" fmla="*/ 2147483647 w 310"/>
                <a:gd name="T107" fmla="*/ 2147483647 h 334"/>
                <a:gd name="T108" fmla="*/ 2147483647 w 310"/>
                <a:gd name="T109" fmla="*/ 2147483647 h 334"/>
                <a:gd name="T110" fmla="*/ 2147483647 w 310"/>
                <a:gd name="T111" fmla="*/ 2147483647 h 334"/>
                <a:gd name="T112" fmla="*/ 2147483647 w 310"/>
                <a:gd name="T113" fmla="*/ 2147483647 h 334"/>
                <a:gd name="T114" fmla="*/ 2147483647 w 310"/>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0" name="Freeform 41"/>
            <p:cNvSpPr>
              <a:spLocks/>
            </p:cNvSpPr>
            <p:nvPr/>
          </p:nvSpPr>
          <p:spPr bwMode="gray">
            <a:xfrm>
              <a:off x="75834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1" name="Freeform 43"/>
            <p:cNvSpPr>
              <a:spLocks/>
            </p:cNvSpPr>
            <p:nvPr/>
          </p:nvSpPr>
          <p:spPr bwMode="gray">
            <a:xfrm>
              <a:off x="8045450" y="901579"/>
              <a:ext cx="192088" cy="166687"/>
            </a:xfrm>
            <a:custGeom>
              <a:avLst/>
              <a:gdLst>
                <a:gd name="T0" fmla="*/ 2147483647 w 525"/>
                <a:gd name="T1" fmla="*/ 0 h 455"/>
                <a:gd name="T2" fmla="*/ 2147483647 w 525"/>
                <a:gd name="T3" fmla="*/ 0 h 455"/>
                <a:gd name="T4" fmla="*/ 2147483647 w 525"/>
                <a:gd name="T5" fmla="*/ 0 h 455"/>
                <a:gd name="T6" fmla="*/ 2147483647 w 525"/>
                <a:gd name="T7" fmla="*/ 2147483647 h 455"/>
                <a:gd name="T8" fmla="*/ 2147483647 w 525"/>
                <a:gd name="T9" fmla="*/ 2147483647 h 455"/>
                <a:gd name="T10" fmla="*/ 2147483647 w 525"/>
                <a:gd name="T11" fmla="*/ 0 h 455"/>
                <a:gd name="T12" fmla="*/ 0 w 525"/>
                <a:gd name="T13" fmla="*/ 0 h 455"/>
                <a:gd name="T14" fmla="*/ 0 w 525"/>
                <a:gd name="T15" fmla="*/ 2147483647 h 455"/>
                <a:gd name="T16" fmla="*/ 2147483647 w 525"/>
                <a:gd name="T17" fmla="*/ 2147483647 h 455"/>
                <a:gd name="T18" fmla="*/ 2147483647 w 525"/>
                <a:gd name="T19" fmla="*/ 2147483647 h 455"/>
                <a:gd name="T20" fmla="*/ 2147483647 w 525"/>
                <a:gd name="T21" fmla="*/ 2147483647 h 455"/>
                <a:gd name="T22" fmla="*/ 2147483647 w 525"/>
                <a:gd name="T23" fmla="*/ 2147483647 h 455"/>
                <a:gd name="T24" fmla="*/ 2147483647 w 525"/>
                <a:gd name="T25" fmla="*/ 2147483647 h 455"/>
                <a:gd name="T26" fmla="*/ 2147483647 w 525"/>
                <a:gd name="T27" fmla="*/ 2147483647 h 455"/>
                <a:gd name="T28" fmla="*/ 2147483647 w 525"/>
                <a:gd name="T29" fmla="*/ 2147483647 h 455"/>
                <a:gd name="T30" fmla="*/ 2147483647 w 525"/>
                <a:gd name="T31" fmla="*/ 2147483647 h 455"/>
                <a:gd name="T32" fmla="*/ 2147483647 w 525"/>
                <a:gd name="T33" fmla="*/ 2147483647 h 455"/>
                <a:gd name="T34" fmla="*/ 2147483647 w 525"/>
                <a:gd name="T35" fmla="*/ 2147483647 h 455"/>
                <a:gd name="T36" fmla="*/ 2147483647 w 525"/>
                <a:gd name="T37" fmla="*/ 2147483647 h 455"/>
                <a:gd name="T38" fmla="*/ 2147483647 w 525"/>
                <a:gd name="T39" fmla="*/ 2147483647 h 455"/>
                <a:gd name="T40" fmla="*/ 2147483647 w 525"/>
                <a:gd name="T41" fmla="*/ 2147483647 h 455"/>
                <a:gd name="T42" fmla="*/ 2147483647 w 525"/>
                <a:gd name="T43" fmla="*/ 2147483647 h 455"/>
                <a:gd name="T44" fmla="*/ 2147483647 w 525"/>
                <a:gd name="T45" fmla="*/ 2147483647 h 455"/>
                <a:gd name="T46" fmla="*/ 2147483647 w 525"/>
                <a:gd name="T47" fmla="*/ 2147483647 h 455"/>
                <a:gd name="T48" fmla="*/ 2147483647 w 525"/>
                <a:gd name="T49" fmla="*/ 2147483647 h 455"/>
                <a:gd name="T50" fmla="*/ 2147483647 w 525"/>
                <a:gd name="T51" fmla="*/ 2147483647 h 455"/>
                <a:gd name="T52" fmla="*/ 2147483647 w 525"/>
                <a:gd name="T53" fmla="*/ 2147483647 h 455"/>
                <a:gd name="T54" fmla="*/ 2147483647 w 525"/>
                <a:gd name="T55" fmla="*/ 0 h 455"/>
                <a:gd name="T56" fmla="*/ 2147483647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2" name="Freeform 45"/>
            <p:cNvSpPr>
              <a:spLocks noEditPoints="1"/>
            </p:cNvSpPr>
            <p:nvPr/>
          </p:nvSpPr>
          <p:spPr bwMode="gray">
            <a:xfrm>
              <a:off x="8267700" y="949204"/>
              <a:ext cx="112713"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3" name="Freeform 48"/>
            <p:cNvSpPr>
              <a:spLocks/>
            </p:cNvSpPr>
            <p:nvPr/>
          </p:nvSpPr>
          <p:spPr bwMode="gray">
            <a:xfrm>
              <a:off x="85359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4" name="Freeform 50"/>
            <p:cNvSpPr>
              <a:spLocks/>
            </p:cNvSpPr>
            <p:nvPr/>
          </p:nvSpPr>
          <p:spPr bwMode="gray">
            <a:xfrm>
              <a:off x="8383588" y="950791"/>
              <a:ext cx="141287" cy="117475"/>
            </a:xfrm>
            <a:custGeom>
              <a:avLst/>
              <a:gdLst>
                <a:gd name="T0" fmla="*/ 2147483647 w 387"/>
                <a:gd name="T1" fmla="*/ 2147483647 h 319"/>
                <a:gd name="T2" fmla="*/ 2147483647 w 387"/>
                <a:gd name="T3" fmla="*/ 0 h 319"/>
                <a:gd name="T4" fmla="*/ 2147483647 w 387"/>
                <a:gd name="T5" fmla="*/ 0 h 319"/>
                <a:gd name="T6" fmla="*/ 2147483647 w 387"/>
                <a:gd name="T7" fmla="*/ 2147483647 h 319"/>
                <a:gd name="T8" fmla="*/ 2147483647 w 387"/>
                <a:gd name="T9" fmla="*/ 0 h 319"/>
                <a:gd name="T10" fmla="*/ 0 w 387"/>
                <a:gd name="T11" fmla="*/ 0 h 319"/>
                <a:gd name="T12" fmla="*/ 0 w 387"/>
                <a:gd name="T13" fmla="*/ 2147483647 h 319"/>
                <a:gd name="T14" fmla="*/ 2147483647 w 387"/>
                <a:gd name="T15" fmla="*/ 2147483647 h 319"/>
                <a:gd name="T16" fmla="*/ 2147483647 w 387"/>
                <a:gd name="T17" fmla="*/ 2147483647 h 319"/>
                <a:gd name="T18" fmla="*/ 2147483647 w 387"/>
                <a:gd name="T19" fmla="*/ 2147483647 h 319"/>
                <a:gd name="T20" fmla="*/ 2147483647 w 387"/>
                <a:gd name="T21" fmla="*/ 2147483647 h 319"/>
                <a:gd name="T22" fmla="*/ 2147483647 w 387"/>
                <a:gd name="T23" fmla="*/ 2147483647 h 319"/>
                <a:gd name="T24" fmla="*/ 2147483647 w 387"/>
                <a:gd name="T25" fmla="*/ 2147483647 h 319"/>
                <a:gd name="T26" fmla="*/ 2147483647 w 387"/>
                <a:gd name="T27" fmla="*/ 2147483647 h 319"/>
                <a:gd name="T28" fmla="*/ 2147483647 w 387"/>
                <a:gd name="T29" fmla="*/ 2147483647 h 319"/>
                <a:gd name="T30" fmla="*/ 2147483647 w 387"/>
                <a:gd name="T31" fmla="*/ 2147483647 h 319"/>
                <a:gd name="T32" fmla="*/ 2147483647 w 387"/>
                <a:gd name="T33" fmla="*/ 2147483647 h 319"/>
                <a:gd name="T34" fmla="*/ 2147483647 w 387"/>
                <a:gd name="T35" fmla="*/ 2147483647 h 319"/>
                <a:gd name="T36" fmla="*/ 2147483647 w 387"/>
                <a:gd name="T37" fmla="*/ 2147483647 h 319"/>
                <a:gd name="T38" fmla="*/ 2147483647 w 387"/>
                <a:gd name="T39" fmla="*/ 2147483647 h 319"/>
                <a:gd name="T40" fmla="*/ 2147483647 w 387"/>
                <a:gd name="T41" fmla="*/ 2147483647 h 319"/>
                <a:gd name="T42" fmla="*/ 2147483647 w 387"/>
                <a:gd name="T43" fmla="*/ 2147483647 h 319"/>
                <a:gd name="T44" fmla="*/ 2147483647 w 387"/>
                <a:gd name="T45" fmla="*/ 2147483647 h 319"/>
                <a:gd name="T46" fmla="*/ 2147483647 w 387"/>
                <a:gd name="T47" fmla="*/ 2147483647 h 319"/>
                <a:gd name="T48" fmla="*/ 2147483647 w 387"/>
                <a:gd name="T49" fmla="*/ 2147483647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5" name="Freeform 52"/>
            <p:cNvSpPr>
              <a:spLocks/>
            </p:cNvSpPr>
            <p:nvPr/>
          </p:nvSpPr>
          <p:spPr bwMode="gray">
            <a:xfrm>
              <a:off x="8521700" y="868241"/>
              <a:ext cx="76200" cy="47625"/>
            </a:xfrm>
            <a:custGeom>
              <a:avLst/>
              <a:gdLst>
                <a:gd name="T0" fmla="*/ 2147483647 w 205"/>
                <a:gd name="T1" fmla="*/ 2147483647 h 129"/>
                <a:gd name="T2" fmla="*/ 0 w 205"/>
                <a:gd name="T3" fmla="*/ 2147483647 h 129"/>
                <a:gd name="T4" fmla="*/ 2147483647 w 205"/>
                <a:gd name="T5" fmla="*/ 0 h 129"/>
                <a:gd name="T6" fmla="*/ 2147483647 w 205"/>
                <a:gd name="T7" fmla="*/ 0 h 129"/>
                <a:gd name="T8" fmla="*/ 2147483647 w 205"/>
                <a:gd name="T9" fmla="*/ 2147483647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w="9525">
              <a:noFill/>
              <a:miter lim="800000"/>
              <a:headEnd/>
              <a:tailEnd/>
            </a:ln>
            <a:effectLst/>
          </p:spPr>
          <p:txBody>
            <a:bodyPr wrap="none"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タイトルのみ">
    <p:spTree>
      <p:nvGrpSpPr>
        <p:cNvPr id="1" name=""/>
        <p:cNvGrpSpPr/>
        <p:nvPr/>
      </p:nvGrpSpPr>
      <p:grpSpPr>
        <a:xfrm>
          <a:off x="0" y="0"/>
          <a:ext cx="0" cy="0"/>
          <a:chOff x="0" y="0"/>
          <a:chExt cx="0" cy="0"/>
        </a:xfrm>
      </p:grpSpPr>
      <p:sp>
        <p:nvSpPr>
          <p:cNvPr id="17" name="Text Box 13"/>
          <p:cNvSpPr txBox="1">
            <a:spLocks noChangeArrowheads="1"/>
          </p:cNvSpPr>
          <p:nvPr userDrawn="1"/>
        </p:nvSpPr>
        <p:spPr bwMode="gray">
          <a:xfrm>
            <a:off x="6479627" y="6599238"/>
            <a:ext cx="2213523" cy="219291"/>
          </a:xfrm>
          <a:prstGeom prst="rect">
            <a:avLst/>
          </a:prstGeom>
          <a:noFill/>
          <a:ln w="25400">
            <a:noFill/>
            <a:miter lim="800000"/>
            <a:headEnd/>
            <a:tailEnd/>
          </a:ln>
        </p:spPr>
        <p:txBody>
          <a:bodyPr wrap="none">
            <a:spAutoFit/>
          </a:bodyPr>
          <a:lstStyle/>
          <a:p>
            <a:pPr algn="r">
              <a:spcBef>
                <a:spcPct val="50000"/>
              </a:spcBef>
              <a:defRPr/>
            </a:pPr>
            <a:r>
              <a:rPr kumimoji="0" lang="en-US" altLang="ja-JP" sz="900" dirty="0">
                <a:solidFill>
                  <a:schemeClr val="tx1"/>
                </a:solidFill>
                <a:latin typeface="Arial" charset="0"/>
                <a:ea typeface="ＭＳ Ｐゴシック" pitchFamily="50" charset="-128"/>
              </a:rPr>
              <a:t>© Hitachi, Ltd. 2019. All rights reserved.</a:t>
            </a:r>
          </a:p>
        </p:txBody>
      </p:sp>
      <p:sp>
        <p:nvSpPr>
          <p:cNvPr id="49" name="スライド番号プレースホルダ 2"/>
          <p:cNvSpPr>
            <a:spLocks noGrp="1"/>
          </p:cNvSpPr>
          <p:nvPr>
            <p:ph type="sldNum" sz="quarter" idx="10"/>
          </p:nvPr>
        </p:nvSpPr>
        <p:spPr bwMode="gray">
          <a:xfrm>
            <a:off x="8604250" y="6545263"/>
            <a:ext cx="488950" cy="304800"/>
          </a:xfrm>
          <a:prstGeom prst="rect">
            <a:avLst/>
          </a:prstGeom>
        </p:spPr>
        <p:txBody>
          <a:bodyPr/>
          <a:lstStyle>
            <a:lvl1pPr algn="r">
              <a:defRPr sz="1400" smtClean="0">
                <a:solidFill>
                  <a:schemeClr val="tx1"/>
                </a:solidFill>
                <a:latin typeface="Arial" pitchFamily="34" charset="0"/>
                <a:cs typeface="Arial" pitchFamily="34" charset="0"/>
              </a:defRPr>
            </a:lvl1pPr>
          </a:lstStyle>
          <a:p>
            <a:pPr>
              <a:defRPr/>
            </a:pPr>
            <a:fld id="{ED881F7E-4721-4672-B9D1-22F8E31EDEB5}" type="slidenum">
              <a:rPr lang="en-US" altLang="ja-JP" smtClean="0"/>
              <a:pPr>
                <a:defRPr/>
              </a:pPr>
              <a:t>‹#›</a:t>
            </a:fld>
            <a:endParaRPr lang="en-US" altLang="ja-JP"/>
          </a:p>
        </p:txBody>
      </p:sp>
      <p:grpSp>
        <p:nvGrpSpPr>
          <p:cNvPr id="94" name="グループ化 93"/>
          <p:cNvGrpSpPr/>
          <p:nvPr userDrawn="1"/>
        </p:nvGrpSpPr>
        <p:grpSpPr bwMode="gray">
          <a:xfrm>
            <a:off x="6844506" y="547566"/>
            <a:ext cx="1982788" cy="569913"/>
            <a:chOff x="6642100" y="547566"/>
            <a:chExt cx="1982788" cy="569913"/>
          </a:xfrm>
        </p:grpSpPr>
        <p:sp>
          <p:nvSpPr>
            <p:cNvPr id="95" name="Freeform 5"/>
            <p:cNvSpPr>
              <a:spLocks/>
            </p:cNvSpPr>
            <p:nvPr/>
          </p:nvSpPr>
          <p:spPr bwMode="gray">
            <a:xfrm>
              <a:off x="8099425"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2147483647 w 781"/>
                <a:gd name="T47" fmla="*/ 2147483647 h 734"/>
                <a:gd name="T48" fmla="*/ 2147483647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6" name="Freeform 7"/>
            <p:cNvSpPr>
              <a:spLocks/>
            </p:cNvSpPr>
            <p:nvPr/>
          </p:nvSpPr>
          <p:spPr bwMode="gray">
            <a:xfrm>
              <a:off x="7207250" y="555504"/>
              <a:ext cx="288925" cy="268287"/>
            </a:xfrm>
            <a:custGeom>
              <a:avLst/>
              <a:gdLst>
                <a:gd name="T0" fmla="*/ 2147483647 w 788"/>
                <a:gd name="T1" fmla="*/ 0 h 734"/>
                <a:gd name="T2" fmla="*/ 2147483647 w 788"/>
                <a:gd name="T3" fmla="*/ 0 h 734"/>
                <a:gd name="T4" fmla="*/ 2147483647 w 788"/>
                <a:gd name="T5" fmla="*/ 2147483647 h 734"/>
                <a:gd name="T6" fmla="*/ 2147483647 w 788"/>
                <a:gd name="T7" fmla="*/ 2147483647 h 734"/>
                <a:gd name="T8" fmla="*/ 2147483647 w 788"/>
                <a:gd name="T9" fmla="*/ 2147483647 h 734"/>
                <a:gd name="T10" fmla="*/ 2147483647 w 788"/>
                <a:gd name="T11" fmla="*/ 2147483647 h 734"/>
                <a:gd name="T12" fmla="*/ 2147483647 w 788"/>
                <a:gd name="T13" fmla="*/ 2147483647 h 734"/>
                <a:gd name="T14" fmla="*/ 0 w 788"/>
                <a:gd name="T15" fmla="*/ 2147483647 h 734"/>
                <a:gd name="T16" fmla="*/ 0 w 788"/>
                <a:gd name="T17" fmla="*/ 2147483647 h 734"/>
                <a:gd name="T18" fmla="*/ 0 w 788"/>
                <a:gd name="T19" fmla="*/ 0 h 734"/>
                <a:gd name="T20" fmla="*/ 0 w 788"/>
                <a:gd name="T21" fmla="*/ 0 h 734"/>
                <a:gd name="T22" fmla="*/ 2147483647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7" name="Freeform 9"/>
            <p:cNvSpPr>
              <a:spLocks noEditPoints="1"/>
            </p:cNvSpPr>
            <p:nvPr/>
          </p:nvSpPr>
          <p:spPr bwMode="gray">
            <a:xfrm>
              <a:off x="7434263" y="555504"/>
              <a:ext cx="338137" cy="268287"/>
            </a:xfrm>
            <a:custGeom>
              <a:avLst/>
              <a:gdLst>
                <a:gd name="T0" fmla="*/ 2147483647 w 924"/>
                <a:gd name="T1" fmla="*/ 2147483647 h 734"/>
                <a:gd name="T2" fmla="*/ 2147483647 w 924"/>
                <a:gd name="T3" fmla="*/ 2147483647 h 734"/>
                <a:gd name="T4" fmla="*/ 2147483647 w 924"/>
                <a:gd name="T5" fmla="*/ 2147483647 h 734"/>
                <a:gd name="T6" fmla="*/ 2147483647 w 924"/>
                <a:gd name="T7" fmla="*/ 2147483647 h 734"/>
                <a:gd name="T8" fmla="*/ 2147483647 w 924"/>
                <a:gd name="T9" fmla="*/ 2147483647 h 734"/>
                <a:gd name="T10" fmla="*/ 2147483647 w 924"/>
                <a:gd name="T11" fmla="*/ 2147483647 h 734"/>
                <a:gd name="T12" fmla="*/ 2147483647 w 924"/>
                <a:gd name="T13" fmla="*/ 2147483647 h 734"/>
                <a:gd name="T14" fmla="*/ 2147483647 w 924"/>
                <a:gd name="T15" fmla="*/ 2147483647 h 734"/>
                <a:gd name="T16" fmla="*/ 2147483647 w 924"/>
                <a:gd name="T17" fmla="*/ 2147483647 h 734"/>
                <a:gd name="T18" fmla="*/ 2147483647 w 924"/>
                <a:gd name="T19" fmla="*/ 2147483647 h 734"/>
                <a:gd name="T20" fmla="*/ 2147483647 w 924"/>
                <a:gd name="T21" fmla="*/ 2147483647 h 734"/>
                <a:gd name="T22" fmla="*/ 2147483647 w 924"/>
                <a:gd name="T23" fmla="*/ 2147483647 h 734"/>
                <a:gd name="T24" fmla="*/ 2147483647 w 924"/>
                <a:gd name="T25" fmla="*/ 2147483647 h 734"/>
                <a:gd name="T26" fmla="*/ 2147483647 w 924"/>
                <a:gd name="T27" fmla="*/ 2147483647 h 734"/>
                <a:gd name="T28" fmla="*/ 2147483647 w 924"/>
                <a:gd name="T29" fmla="*/ 2147483647 h 734"/>
                <a:gd name="T30" fmla="*/ 0 w 924"/>
                <a:gd name="T31" fmla="*/ 2147483647 h 734"/>
                <a:gd name="T32" fmla="*/ 2147483647 w 924"/>
                <a:gd name="T33" fmla="*/ 0 h 734"/>
                <a:gd name="T34" fmla="*/ 2147483647 w 924"/>
                <a:gd name="T35" fmla="*/ 0 h 734"/>
                <a:gd name="T36" fmla="*/ 2147483647 w 924"/>
                <a:gd name="T37" fmla="*/ 0 h 734"/>
                <a:gd name="T38" fmla="*/ 2147483647 w 924"/>
                <a:gd name="T39" fmla="*/ 0 h 734"/>
                <a:gd name="T40" fmla="*/ 2147483647 w 924"/>
                <a:gd name="T41" fmla="*/ 2147483647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8" name="Rectangle 12"/>
            <p:cNvSpPr>
              <a:spLocks noChangeArrowheads="1"/>
            </p:cNvSpPr>
            <p:nvPr/>
          </p:nvSpPr>
          <p:spPr bwMode="gray">
            <a:xfrm>
              <a:off x="8440738"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9" name="Freeform 13"/>
            <p:cNvSpPr>
              <a:spLocks/>
            </p:cNvSpPr>
            <p:nvPr/>
          </p:nvSpPr>
          <p:spPr bwMode="gray">
            <a:xfrm>
              <a:off x="6769100"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0 w 781"/>
                <a:gd name="T47" fmla="*/ 2147483647 h 734"/>
                <a:gd name="T48" fmla="*/ 0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0" name="Rectangle 15"/>
            <p:cNvSpPr>
              <a:spLocks noChangeArrowheads="1"/>
            </p:cNvSpPr>
            <p:nvPr/>
          </p:nvSpPr>
          <p:spPr bwMode="gray">
            <a:xfrm>
              <a:off x="7110413"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1" name="Freeform 16"/>
            <p:cNvSpPr>
              <a:spLocks/>
            </p:cNvSpPr>
            <p:nvPr/>
          </p:nvSpPr>
          <p:spPr bwMode="gray">
            <a:xfrm>
              <a:off x="7759700" y="547566"/>
              <a:ext cx="303213" cy="282575"/>
            </a:xfrm>
            <a:custGeom>
              <a:avLst/>
              <a:gdLst>
                <a:gd name="T0" fmla="*/ 2147483647 w 828"/>
                <a:gd name="T1" fmla="*/ 2147483647 h 771"/>
                <a:gd name="T2" fmla="*/ 2147483647 w 828"/>
                <a:gd name="T3" fmla="*/ 2147483647 h 771"/>
                <a:gd name="T4" fmla="*/ 2147483647 w 828"/>
                <a:gd name="T5" fmla="*/ 2147483647 h 771"/>
                <a:gd name="T6" fmla="*/ 2147483647 w 828"/>
                <a:gd name="T7" fmla="*/ 2147483647 h 771"/>
                <a:gd name="T8" fmla="*/ 2147483647 w 828"/>
                <a:gd name="T9" fmla="*/ 2147483647 h 771"/>
                <a:gd name="T10" fmla="*/ 2147483647 w 828"/>
                <a:gd name="T11" fmla="*/ 2147483647 h 771"/>
                <a:gd name="T12" fmla="*/ 2147483647 w 828"/>
                <a:gd name="T13" fmla="*/ 2147483647 h 771"/>
                <a:gd name="T14" fmla="*/ 2147483647 w 828"/>
                <a:gd name="T15" fmla="*/ 2147483647 h 771"/>
                <a:gd name="T16" fmla="*/ 2147483647 w 828"/>
                <a:gd name="T17" fmla="*/ 2147483647 h 771"/>
                <a:gd name="T18" fmla="*/ 2147483647 w 828"/>
                <a:gd name="T19" fmla="*/ 2147483647 h 771"/>
                <a:gd name="T20" fmla="*/ 2147483647 w 828"/>
                <a:gd name="T21" fmla="*/ 2147483647 h 771"/>
                <a:gd name="T22" fmla="*/ 2147483647 w 828"/>
                <a:gd name="T23" fmla="*/ 2147483647 h 771"/>
                <a:gd name="T24" fmla="*/ 2147483647 w 828"/>
                <a:gd name="T25" fmla="*/ 2147483647 h 771"/>
                <a:gd name="T26" fmla="*/ 2147483647 w 828"/>
                <a:gd name="T27" fmla="*/ 2147483647 h 771"/>
                <a:gd name="T28" fmla="*/ 2147483647 w 828"/>
                <a:gd name="T29" fmla="*/ 2147483647 h 771"/>
                <a:gd name="T30" fmla="*/ 2147483647 w 828"/>
                <a:gd name="T31" fmla="*/ 2147483647 h 771"/>
                <a:gd name="T32" fmla="*/ 2147483647 w 828"/>
                <a:gd name="T33" fmla="*/ 2147483647 h 771"/>
                <a:gd name="T34" fmla="*/ 2147483647 w 828"/>
                <a:gd name="T35" fmla="*/ 2147483647 h 771"/>
                <a:gd name="T36" fmla="*/ 2147483647 w 828"/>
                <a:gd name="T37" fmla="*/ 2147483647 h 771"/>
                <a:gd name="T38" fmla="*/ 2147483647 w 828"/>
                <a:gd name="T39" fmla="*/ 2147483647 h 771"/>
                <a:gd name="T40" fmla="*/ 2147483647 w 828"/>
                <a:gd name="T41" fmla="*/ 2147483647 h 771"/>
                <a:gd name="T42" fmla="*/ 2147483647 w 828"/>
                <a:gd name="T43" fmla="*/ 2147483647 h 771"/>
                <a:gd name="T44" fmla="*/ 2147483647 w 828"/>
                <a:gd name="T45" fmla="*/ 2147483647 h 771"/>
                <a:gd name="T46" fmla="*/ 2147483647 w 828"/>
                <a:gd name="T47" fmla="*/ 2147483647 h 771"/>
                <a:gd name="T48" fmla="*/ 2147483647 w 828"/>
                <a:gd name="T49" fmla="*/ 2147483647 h 771"/>
                <a:gd name="T50" fmla="*/ 2147483647 w 828"/>
                <a:gd name="T51" fmla="*/ 2147483647 h 771"/>
                <a:gd name="T52" fmla="*/ 2147483647 w 828"/>
                <a:gd name="T53" fmla="*/ 2147483647 h 771"/>
                <a:gd name="T54" fmla="*/ 2147483647 w 828"/>
                <a:gd name="T55" fmla="*/ 2147483647 h 771"/>
                <a:gd name="T56" fmla="*/ 2147483647 w 828"/>
                <a:gd name="T57" fmla="*/ 2147483647 h 771"/>
                <a:gd name="T58" fmla="*/ 2147483647 w 828"/>
                <a:gd name="T59" fmla="*/ 2147483647 h 771"/>
                <a:gd name="T60" fmla="*/ 2147483647 w 828"/>
                <a:gd name="T61" fmla="*/ 2147483647 h 771"/>
                <a:gd name="T62" fmla="*/ 2147483647 w 828"/>
                <a:gd name="T63" fmla="*/ 2147483647 h 771"/>
                <a:gd name="T64" fmla="*/ 2147483647 w 828"/>
                <a:gd name="T65" fmla="*/ 2147483647 h 771"/>
                <a:gd name="T66" fmla="*/ 2147483647 w 828"/>
                <a:gd name="T67" fmla="*/ 2147483647 h 771"/>
                <a:gd name="T68" fmla="*/ 2147483647 w 828"/>
                <a:gd name="T69" fmla="*/ 2147483647 h 771"/>
                <a:gd name="T70" fmla="*/ 2147483647 w 828"/>
                <a:gd name="T71" fmla="*/ 2147483647 h 771"/>
                <a:gd name="T72" fmla="*/ 2147483647 w 828"/>
                <a:gd name="T73" fmla="*/ 2147483647 h 771"/>
                <a:gd name="T74" fmla="*/ 2147483647 w 828"/>
                <a:gd name="T75" fmla="*/ 2147483647 h 771"/>
                <a:gd name="T76" fmla="*/ 2147483647 w 828"/>
                <a:gd name="T77" fmla="*/ 2147483647 h 771"/>
                <a:gd name="T78" fmla="*/ 2147483647 w 828"/>
                <a:gd name="T79" fmla="*/ 2147483647 h 771"/>
                <a:gd name="T80" fmla="*/ 2147483647 w 828"/>
                <a:gd name="T81" fmla="*/ 2147483647 h 771"/>
                <a:gd name="T82" fmla="*/ 2147483647 w 828"/>
                <a:gd name="T83" fmla="*/ 2147483647 h 771"/>
                <a:gd name="T84" fmla="*/ 2147483647 w 828"/>
                <a:gd name="T85" fmla="*/ 2147483647 h 771"/>
                <a:gd name="T86" fmla="*/ 2147483647 w 828"/>
                <a:gd name="T87" fmla="*/ 2147483647 h 771"/>
                <a:gd name="T88" fmla="*/ 2147483647 w 828"/>
                <a:gd name="T89" fmla="*/ 2147483647 h 771"/>
                <a:gd name="T90" fmla="*/ 2147483647 w 828"/>
                <a:gd name="T91" fmla="*/ 2147483647 h 771"/>
                <a:gd name="T92" fmla="*/ 2147483647 w 828"/>
                <a:gd name="T93" fmla="*/ 2147483647 h 771"/>
                <a:gd name="T94" fmla="*/ 2147483647 w 828"/>
                <a:gd name="T95" fmla="*/ 2147483647 h 771"/>
                <a:gd name="T96" fmla="*/ 2147483647 w 828"/>
                <a:gd name="T97" fmla="*/ 2147483647 h 771"/>
                <a:gd name="T98" fmla="*/ 2147483647 w 828"/>
                <a:gd name="T99" fmla="*/ 2147483647 h 771"/>
                <a:gd name="T100" fmla="*/ 2147483647 w 828"/>
                <a:gd name="T101" fmla="*/ 2147483647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2" name="Freeform 18"/>
            <p:cNvSpPr>
              <a:spLocks/>
            </p:cNvSpPr>
            <p:nvPr/>
          </p:nvSpPr>
          <p:spPr bwMode="gray">
            <a:xfrm>
              <a:off x="6642100" y="898404"/>
              <a:ext cx="65088" cy="169862"/>
            </a:xfrm>
            <a:custGeom>
              <a:avLst/>
              <a:gdLst>
                <a:gd name="T0" fmla="*/ 2147483647 w 180"/>
                <a:gd name="T1" fmla="*/ 2147483647 h 464"/>
                <a:gd name="T2" fmla="*/ 0 w 180"/>
                <a:gd name="T3" fmla="*/ 2147483647 h 464"/>
                <a:gd name="T4" fmla="*/ 0 w 180"/>
                <a:gd name="T5" fmla="*/ 2147483647 h 464"/>
                <a:gd name="T6" fmla="*/ 2147483647 w 180"/>
                <a:gd name="T7" fmla="*/ 2147483647 h 464"/>
                <a:gd name="T8" fmla="*/ 2147483647 w 180"/>
                <a:gd name="T9" fmla="*/ 2147483647 h 464"/>
                <a:gd name="T10" fmla="*/ 2147483647 w 180"/>
                <a:gd name="T11" fmla="*/ 2147483647 h 464"/>
                <a:gd name="T12" fmla="*/ 2147483647 w 180"/>
                <a:gd name="T13" fmla="*/ 2147483647 h 464"/>
                <a:gd name="T14" fmla="*/ 2147483647 w 180"/>
                <a:gd name="T15" fmla="*/ 2147483647 h 464"/>
                <a:gd name="T16" fmla="*/ 2147483647 w 180"/>
                <a:gd name="T17" fmla="*/ 2147483647 h 464"/>
                <a:gd name="T18" fmla="*/ 2147483647 w 180"/>
                <a:gd name="T19" fmla="*/ 2147483647 h 464"/>
                <a:gd name="T20" fmla="*/ 2147483647 w 180"/>
                <a:gd name="T21" fmla="*/ 2147483647 h 464"/>
                <a:gd name="T22" fmla="*/ 2147483647 w 180"/>
                <a:gd name="T23" fmla="*/ 2147483647 h 464"/>
                <a:gd name="T24" fmla="*/ 2147483647 w 180"/>
                <a:gd name="T25" fmla="*/ 2147483647 h 464"/>
                <a:gd name="T26" fmla="*/ 2147483647 w 180"/>
                <a:gd name="T27" fmla="*/ 2147483647 h 464"/>
                <a:gd name="T28" fmla="*/ 2147483647 w 180"/>
                <a:gd name="T29" fmla="*/ 2147483647 h 464"/>
                <a:gd name="T30" fmla="*/ 2147483647 w 180"/>
                <a:gd name="T31" fmla="*/ 2147483647 h 464"/>
                <a:gd name="T32" fmla="*/ 2147483647 w 180"/>
                <a:gd name="T33" fmla="*/ 2147483647 h 464"/>
                <a:gd name="T34" fmla="*/ 2147483647 w 180"/>
                <a:gd name="T35" fmla="*/ 2147483647 h 464"/>
                <a:gd name="T36" fmla="*/ 2147483647 w 180"/>
                <a:gd name="T37" fmla="*/ 0 h 464"/>
                <a:gd name="T38" fmla="*/ 2147483647 w 180"/>
                <a:gd name="T39" fmla="*/ 2147483647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3" name="Freeform 20"/>
            <p:cNvSpPr>
              <a:spLocks/>
            </p:cNvSpPr>
            <p:nvPr/>
          </p:nvSpPr>
          <p:spPr bwMode="gray">
            <a:xfrm>
              <a:off x="6742113" y="947616"/>
              <a:ext cx="133350" cy="120650"/>
            </a:xfrm>
            <a:custGeom>
              <a:avLst/>
              <a:gdLst>
                <a:gd name="T0" fmla="*/ 2147483647 w 366"/>
                <a:gd name="T1" fmla="*/ 2147483647 h 327"/>
                <a:gd name="T2" fmla="*/ 2147483647 w 366"/>
                <a:gd name="T3" fmla="*/ 2147483647 h 327"/>
                <a:gd name="T4" fmla="*/ 2147483647 w 366"/>
                <a:gd name="T5" fmla="*/ 2147483647 h 327"/>
                <a:gd name="T6" fmla="*/ 2147483647 w 366"/>
                <a:gd name="T7" fmla="*/ 2147483647 h 327"/>
                <a:gd name="T8" fmla="*/ 2147483647 w 366"/>
                <a:gd name="T9" fmla="*/ 2147483647 h 327"/>
                <a:gd name="T10" fmla="*/ 2147483647 w 366"/>
                <a:gd name="T11" fmla="*/ 2147483647 h 327"/>
                <a:gd name="T12" fmla="*/ 2147483647 w 366"/>
                <a:gd name="T13" fmla="*/ 2147483647 h 327"/>
                <a:gd name="T14" fmla="*/ 2147483647 w 366"/>
                <a:gd name="T15" fmla="*/ 0 h 327"/>
                <a:gd name="T16" fmla="*/ 0 w 366"/>
                <a:gd name="T17" fmla="*/ 2147483647 h 327"/>
                <a:gd name="T18" fmla="*/ 2147483647 w 366"/>
                <a:gd name="T19" fmla="*/ 2147483647 h 327"/>
                <a:gd name="T20" fmla="*/ 2147483647 w 366"/>
                <a:gd name="T21" fmla="*/ 2147483647 h 327"/>
                <a:gd name="T22" fmla="*/ 2147483647 w 366"/>
                <a:gd name="T23" fmla="*/ 2147483647 h 327"/>
                <a:gd name="T24" fmla="*/ 2147483647 w 366"/>
                <a:gd name="T25" fmla="*/ 2147483647 h 327"/>
                <a:gd name="T26" fmla="*/ 2147483647 w 366"/>
                <a:gd name="T27" fmla="*/ 2147483647 h 327"/>
                <a:gd name="T28" fmla="*/ 2147483647 w 366"/>
                <a:gd name="T29" fmla="*/ 2147483647 h 327"/>
                <a:gd name="T30" fmla="*/ 2147483647 w 366"/>
                <a:gd name="T31" fmla="*/ 2147483647 h 327"/>
                <a:gd name="T32" fmla="*/ 2147483647 w 366"/>
                <a:gd name="T33" fmla="*/ 2147483647 h 327"/>
                <a:gd name="T34" fmla="*/ 2147483647 w 366"/>
                <a:gd name="T35" fmla="*/ 2147483647 h 327"/>
                <a:gd name="T36" fmla="*/ 2147483647 w 366"/>
                <a:gd name="T37" fmla="*/ 2147483647 h 327"/>
                <a:gd name="T38" fmla="*/ 2147483647 w 366"/>
                <a:gd name="T39" fmla="*/ 2147483647 h 327"/>
                <a:gd name="T40" fmla="*/ 2147483647 w 366"/>
                <a:gd name="T41" fmla="*/ 2147483647 h 327"/>
                <a:gd name="T42" fmla="*/ 2147483647 w 366"/>
                <a:gd name="T43" fmla="*/ 2147483647 h 327"/>
                <a:gd name="T44" fmla="*/ 2147483647 w 366"/>
                <a:gd name="T45" fmla="*/ 2147483647 h 327"/>
                <a:gd name="T46" fmla="*/ 2147483647 w 366"/>
                <a:gd name="T47" fmla="*/ 2147483647 h 327"/>
                <a:gd name="T48" fmla="*/ 2147483647 w 366"/>
                <a:gd name="T49" fmla="*/ 2147483647 h 327"/>
                <a:gd name="T50" fmla="*/ 2147483647 w 366"/>
                <a:gd name="T51" fmla="*/ 2147483647 h 327"/>
                <a:gd name="T52" fmla="*/ 2147483647 w 366"/>
                <a:gd name="T53" fmla="*/ 2147483647 h 327"/>
                <a:gd name="T54" fmla="*/ 2147483647 w 366"/>
                <a:gd name="T55" fmla="*/ 2147483647 h 327"/>
                <a:gd name="T56" fmla="*/ 2147483647 w 366"/>
                <a:gd name="T57" fmla="*/ 2147483647 h 327"/>
                <a:gd name="T58" fmla="*/ 2147483647 w 366"/>
                <a:gd name="T59" fmla="*/ 2147483647 h 327"/>
                <a:gd name="T60" fmla="*/ 2147483647 w 366"/>
                <a:gd name="T61" fmla="*/ 2147483647 h 327"/>
                <a:gd name="T62" fmla="*/ 2147483647 w 366"/>
                <a:gd name="T63" fmla="*/ 2147483647 h 327"/>
                <a:gd name="T64" fmla="*/ 2147483647 w 366"/>
                <a:gd name="T65" fmla="*/ 2147483647 h 327"/>
                <a:gd name="T66" fmla="*/ 2147483647 w 366"/>
                <a:gd name="T67" fmla="*/ 2147483647 h 327"/>
                <a:gd name="T68" fmla="*/ 2147483647 w 366"/>
                <a:gd name="T69" fmla="*/ 2147483647 h 327"/>
                <a:gd name="T70" fmla="*/ 2147483647 w 366"/>
                <a:gd name="T71" fmla="*/ 2147483647 h 327"/>
                <a:gd name="T72" fmla="*/ 2147483647 w 366"/>
                <a:gd name="T73" fmla="*/ 2147483647 h 327"/>
                <a:gd name="T74" fmla="*/ 2147483647 w 366"/>
                <a:gd name="T75" fmla="*/ 2147483647 h 327"/>
                <a:gd name="T76" fmla="*/ 2147483647 w 366"/>
                <a:gd name="T77" fmla="*/ 2147483647 h 327"/>
                <a:gd name="T78" fmla="*/ 2147483647 w 366"/>
                <a:gd name="T79" fmla="*/ 2147483647 h 327"/>
                <a:gd name="T80" fmla="*/ 2147483647 w 366"/>
                <a:gd name="T81" fmla="*/ 2147483647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4" name="Freeform 22"/>
            <p:cNvSpPr>
              <a:spLocks/>
            </p:cNvSpPr>
            <p:nvPr/>
          </p:nvSpPr>
          <p:spPr bwMode="gray">
            <a:xfrm>
              <a:off x="6911975" y="949204"/>
              <a:ext cx="90488" cy="120650"/>
            </a:xfrm>
            <a:custGeom>
              <a:avLst/>
              <a:gdLst>
                <a:gd name="T0" fmla="*/ 2147483647 w 245"/>
                <a:gd name="T1" fmla="*/ 2147483647 h 334"/>
                <a:gd name="T2" fmla="*/ 2147483647 w 245"/>
                <a:gd name="T3" fmla="*/ 2147483647 h 334"/>
                <a:gd name="T4" fmla="*/ 2147483647 w 245"/>
                <a:gd name="T5" fmla="*/ 2147483647 h 334"/>
                <a:gd name="T6" fmla="*/ 2147483647 w 245"/>
                <a:gd name="T7" fmla="*/ 2147483647 h 334"/>
                <a:gd name="T8" fmla="*/ 2147483647 w 245"/>
                <a:gd name="T9" fmla="*/ 2147483647 h 334"/>
                <a:gd name="T10" fmla="*/ 2147483647 w 245"/>
                <a:gd name="T11" fmla="*/ 2147483647 h 334"/>
                <a:gd name="T12" fmla="*/ 2147483647 w 245"/>
                <a:gd name="T13" fmla="*/ 2147483647 h 334"/>
                <a:gd name="T14" fmla="*/ 2147483647 w 245"/>
                <a:gd name="T15" fmla="*/ 2147483647 h 334"/>
                <a:gd name="T16" fmla="*/ 2147483647 w 245"/>
                <a:gd name="T17" fmla="*/ 2147483647 h 334"/>
                <a:gd name="T18" fmla="*/ 2147483647 w 245"/>
                <a:gd name="T19" fmla="*/ 2147483647 h 334"/>
                <a:gd name="T20" fmla="*/ 2147483647 w 245"/>
                <a:gd name="T21" fmla="*/ 2147483647 h 334"/>
                <a:gd name="T22" fmla="*/ 2147483647 w 245"/>
                <a:gd name="T23" fmla="*/ 2147483647 h 334"/>
                <a:gd name="T24" fmla="*/ 2147483647 w 245"/>
                <a:gd name="T25" fmla="*/ 2147483647 h 334"/>
                <a:gd name="T26" fmla="*/ 2147483647 w 245"/>
                <a:gd name="T27" fmla="*/ 2147483647 h 334"/>
                <a:gd name="T28" fmla="*/ 2147483647 w 245"/>
                <a:gd name="T29" fmla="*/ 2147483647 h 334"/>
                <a:gd name="T30" fmla="*/ 2147483647 w 245"/>
                <a:gd name="T31" fmla="*/ 2147483647 h 334"/>
                <a:gd name="T32" fmla="*/ 2147483647 w 245"/>
                <a:gd name="T33" fmla="*/ 2147483647 h 334"/>
                <a:gd name="T34" fmla="*/ 0 w 245"/>
                <a:gd name="T35" fmla="*/ 2147483647 h 334"/>
                <a:gd name="T36" fmla="*/ 2147483647 w 245"/>
                <a:gd name="T37" fmla="*/ 2147483647 h 334"/>
                <a:gd name="T38" fmla="*/ 2147483647 w 245"/>
                <a:gd name="T39" fmla="*/ 2147483647 h 334"/>
                <a:gd name="T40" fmla="*/ 2147483647 w 245"/>
                <a:gd name="T41" fmla="*/ 2147483647 h 334"/>
                <a:gd name="T42" fmla="*/ 2147483647 w 245"/>
                <a:gd name="T43" fmla="*/ 2147483647 h 334"/>
                <a:gd name="T44" fmla="*/ 2147483647 w 245"/>
                <a:gd name="T45" fmla="*/ 2147483647 h 334"/>
                <a:gd name="T46" fmla="*/ 2147483647 w 245"/>
                <a:gd name="T47" fmla="*/ 2147483647 h 334"/>
                <a:gd name="T48" fmla="*/ 2147483647 w 245"/>
                <a:gd name="T49" fmla="*/ 2147483647 h 334"/>
                <a:gd name="T50" fmla="*/ 2147483647 w 245"/>
                <a:gd name="T51" fmla="*/ 2147483647 h 334"/>
                <a:gd name="T52" fmla="*/ 2147483647 w 245"/>
                <a:gd name="T53" fmla="*/ 2147483647 h 334"/>
                <a:gd name="T54" fmla="*/ 2147483647 w 245"/>
                <a:gd name="T55" fmla="*/ 2147483647 h 334"/>
                <a:gd name="T56" fmla="*/ 2147483647 w 245"/>
                <a:gd name="T57" fmla="*/ 2147483647 h 334"/>
                <a:gd name="T58" fmla="*/ 2147483647 w 245"/>
                <a:gd name="T59" fmla="*/ 2147483647 h 334"/>
                <a:gd name="T60" fmla="*/ 2147483647 w 245"/>
                <a:gd name="T61" fmla="*/ 2147483647 h 334"/>
                <a:gd name="T62" fmla="*/ 2147483647 w 245"/>
                <a:gd name="T63" fmla="*/ 2147483647 h 334"/>
                <a:gd name="T64" fmla="*/ 2147483647 w 245"/>
                <a:gd name="T65" fmla="*/ 2147483647 h 334"/>
                <a:gd name="T66" fmla="*/ 2147483647 w 245"/>
                <a:gd name="T67" fmla="*/ 2147483647 h 334"/>
                <a:gd name="T68" fmla="*/ 2147483647 w 245"/>
                <a:gd name="T69" fmla="*/ 2147483647 h 334"/>
                <a:gd name="T70" fmla="*/ 2147483647 w 245"/>
                <a:gd name="T71" fmla="*/ 2147483647 h 334"/>
                <a:gd name="T72" fmla="*/ 2147483647 w 245"/>
                <a:gd name="T73" fmla="*/ 2147483647 h 334"/>
                <a:gd name="T74" fmla="*/ 2147483647 w 245"/>
                <a:gd name="T75" fmla="*/ 2147483647 h 334"/>
                <a:gd name="T76" fmla="*/ 2147483647 w 245"/>
                <a:gd name="T77" fmla="*/ 2147483647 h 334"/>
                <a:gd name="T78" fmla="*/ 2147483647 w 245"/>
                <a:gd name="T79" fmla="*/ 2147483647 h 334"/>
                <a:gd name="T80" fmla="*/ 2147483647 w 245"/>
                <a:gd name="T81" fmla="*/ 2147483647 h 334"/>
                <a:gd name="T82" fmla="*/ 2147483647 w 245"/>
                <a:gd name="T83" fmla="*/ 2147483647 h 334"/>
                <a:gd name="T84" fmla="*/ 2147483647 w 245"/>
                <a:gd name="T85" fmla="*/ 2147483647 h 334"/>
                <a:gd name="T86" fmla="*/ 2147483647 w 245"/>
                <a:gd name="T87" fmla="*/ 2147483647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5" name="Freeform 24"/>
            <p:cNvSpPr>
              <a:spLocks noEditPoints="1"/>
            </p:cNvSpPr>
            <p:nvPr/>
          </p:nvSpPr>
          <p:spPr bwMode="gray">
            <a:xfrm>
              <a:off x="7018338" y="947616"/>
              <a:ext cx="138112" cy="169863"/>
            </a:xfrm>
            <a:custGeom>
              <a:avLst/>
              <a:gdLst>
                <a:gd name="T0" fmla="*/ 2147483647 w 376"/>
                <a:gd name="T1" fmla="*/ 2147483647 h 462"/>
                <a:gd name="T2" fmla="*/ 2147483647 w 376"/>
                <a:gd name="T3" fmla="*/ 2147483647 h 462"/>
                <a:gd name="T4" fmla="*/ 2147483647 w 376"/>
                <a:gd name="T5" fmla="*/ 2147483647 h 462"/>
                <a:gd name="T6" fmla="*/ 2147483647 w 376"/>
                <a:gd name="T7" fmla="*/ 2147483647 h 462"/>
                <a:gd name="T8" fmla="*/ 2147483647 w 376"/>
                <a:gd name="T9" fmla="*/ 2147483647 h 462"/>
                <a:gd name="T10" fmla="*/ 2147483647 w 376"/>
                <a:gd name="T11" fmla="*/ 2147483647 h 462"/>
                <a:gd name="T12" fmla="*/ 2147483647 w 376"/>
                <a:gd name="T13" fmla="*/ 2147483647 h 462"/>
                <a:gd name="T14" fmla="*/ 2147483647 w 376"/>
                <a:gd name="T15" fmla="*/ 2147483647 h 462"/>
                <a:gd name="T16" fmla="*/ 2147483647 w 376"/>
                <a:gd name="T17" fmla="*/ 2147483647 h 462"/>
                <a:gd name="T18" fmla="*/ 2147483647 w 376"/>
                <a:gd name="T19" fmla="*/ 2147483647 h 462"/>
                <a:gd name="T20" fmla="*/ 2147483647 w 376"/>
                <a:gd name="T21" fmla="*/ 2147483647 h 462"/>
                <a:gd name="T22" fmla="*/ 2147483647 w 376"/>
                <a:gd name="T23" fmla="*/ 2147483647 h 462"/>
                <a:gd name="T24" fmla="*/ 2147483647 w 376"/>
                <a:gd name="T25" fmla="*/ 2147483647 h 462"/>
                <a:gd name="T26" fmla="*/ 2147483647 w 376"/>
                <a:gd name="T27" fmla="*/ 2147483647 h 462"/>
                <a:gd name="T28" fmla="*/ 2147483647 w 376"/>
                <a:gd name="T29" fmla="*/ 2147483647 h 462"/>
                <a:gd name="T30" fmla="*/ 2147483647 w 376"/>
                <a:gd name="T31" fmla="*/ 2147483647 h 462"/>
                <a:gd name="T32" fmla="*/ 2147483647 w 376"/>
                <a:gd name="T33" fmla="*/ 2147483647 h 462"/>
                <a:gd name="T34" fmla="*/ 2147483647 w 376"/>
                <a:gd name="T35" fmla="*/ 2147483647 h 462"/>
                <a:gd name="T36" fmla="*/ 2147483647 w 376"/>
                <a:gd name="T37" fmla="*/ 2147483647 h 462"/>
                <a:gd name="T38" fmla="*/ 2147483647 w 376"/>
                <a:gd name="T39" fmla="*/ 2147483647 h 462"/>
                <a:gd name="T40" fmla="*/ 2147483647 w 376"/>
                <a:gd name="T41" fmla="*/ 2147483647 h 462"/>
                <a:gd name="T42" fmla="*/ 2147483647 w 376"/>
                <a:gd name="T43" fmla="*/ 2147483647 h 462"/>
                <a:gd name="T44" fmla="*/ 2147483647 w 376"/>
                <a:gd name="T45" fmla="*/ 2147483647 h 462"/>
                <a:gd name="T46" fmla="*/ 2147483647 w 376"/>
                <a:gd name="T47" fmla="*/ 2147483647 h 462"/>
                <a:gd name="T48" fmla="*/ 2147483647 w 376"/>
                <a:gd name="T49" fmla="*/ 2147483647 h 462"/>
                <a:gd name="T50" fmla="*/ 2147483647 w 376"/>
                <a:gd name="T51" fmla="*/ 2147483647 h 462"/>
                <a:gd name="T52" fmla="*/ 2147483647 w 376"/>
                <a:gd name="T53" fmla="*/ 2147483647 h 462"/>
                <a:gd name="T54" fmla="*/ 2147483647 w 376"/>
                <a:gd name="T55" fmla="*/ 2147483647 h 462"/>
                <a:gd name="T56" fmla="*/ 2147483647 w 376"/>
                <a:gd name="T57" fmla="*/ 2147483647 h 462"/>
                <a:gd name="T58" fmla="*/ 2147483647 w 376"/>
                <a:gd name="T59" fmla="*/ 2147483647 h 462"/>
                <a:gd name="T60" fmla="*/ 2147483647 w 376"/>
                <a:gd name="T61" fmla="*/ 2147483647 h 462"/>
                <a:gd name="T62" fmla="*/ 2147483647 w 376"/>
                <a:gd name="T63" fmla="*/ 2147483647 h 462"/>
                <a:gd name="T64" fmla="*/ 2147483647 w 376"/>
                <a:gd name="T65" fmla="*/ 2147483647 h 462"/>
                <a:gd name="T66" fmla="*/ 2147483647 w 376"/>
                <a:gd name="T67" fmla="*/ 2147483647 h 462"/>
                <a:gd name="T68" fmla="*/ 2147483647 w 376"/>
                <a:gd name="T69" fmla="*/ 2147483647 h 462"/>
                <a:gd name="T70" fmla="*/ 2147483647 w 376"/>
                <a:gd name="T71" fmla="*/ 2147483647 h 462"/>
                <a:gd name="T72" fmla="*/ 2147483647 w 376"/>
                <a:gd name="T73" fmla="*/ 2147483647 h 462"/>
                <a:gd name="T74" fmla="*/ 2147483647 w 376"/>
                <a:gd name="T75" fmla="*/ 2147483647 h 462"/>
                <a:gd name="T76" fmla="*/ 2147483647 w 376"/>
                <a:gd name="T77" fmla="*/ 2147483647 h 462"/>
                <a:gd name="T78" fmla="*/ 2147483647 w 376"/>
                <a:gd name="T79" fmla="*/ 2147483647 h 462"/>
                <a:gd name="T80" fmla="*/ 2147483647 w 376"/>
                <a:gd name="T81" fmla="*/ 2147483647 h 462"/>
                <a:gd name="T82" fmla="*/ 2147483647 w 376"/>
                <a:gd name="T83" fmla="*/ 2147483647 h 462"/>
                <a:gd name="T84" fmla="*/ 2147483647 w 376"/>
                <a:gd name="T85" fmla="*/ 2147483647 h 462"/>
                <a:gd name="T86" fmla="*/ 2147483647 w 376"/>
                <a:gd name="T87" fmla="*/ 2147483647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6" name="Freeform 27"/>
            <p:cNvSpPr>
              <a:spLocks/>
            </p:cNvSpPr>
            <p:nvPr/>
          </p:nvSpPr>
          <p:spPr bwMode="gray">
            <a:xfrm>
              <a:off x="7178675" y="947616"/>
              <a:ext cx="52388" cy="120650"/>
            </a:xfrm>
            <a:custGeom>
              <a:avLst/>
              <a:gdLst>
                <a:gd name="T0" fmla="*/ 0 w 145"/>
                <a:gd name="T1" fmla="*/ 2147483647 h 327"/>
                <a:gd name="T2" fmla="*/ 0 w 145"/>
                <a:gd name="T3" fmla="*/ 2147483647 h 327"/>
                <a:gd name="T4" fmla="*/ 2147483647 w 145"/>
                <a:gd name="T5" fmla="*/ 2147483647 h 327"/>
                <a:gd name="T6" fmla="*/ 2147483647 w 145"/>
                <a:gd name="T7" fmla="*/ 2147483647 h 327"/>
                <a:gd name="T8" fmla="*/ 2147483647 w 145"/>
                <a:gd name="T9" fmla="*/ 2147483647 h 327"/>
                <a:gd name="T10" fmla="*/ 2147483647 w 145"/>
                <a:gd name="T11" fmla="*/ 2147483647 h 327"/>
                <a:gd name="T12" fmla="*/ 2147483647 w 145"/>
                <a:gd name="T13" fmla="*/ 2147483647 h 327"/>
                <a:gd name="T14" fmla="*/ 2147483647 w 145"/>
                <a:gd name="T15" fmla="*/ 2147483647 h 327"/>
                <a:gd name="T16" fmla="*/ 2147483647 w 145"/>
                <a:gd name="T17" fmla="*/ 2147483647 h 327"/>
                <a:gd name="T18" fmla="*/ 2147483647 w 145"/>
                <a:gd name="T19" fmla="*/ 2147483647 h 327"/>
                <a:gd name="T20" fmla="*/ 2147483647 w 145"/>
                <a:gd name="T21" fmla="*/ 2147483647 h 327"/>
                <a:gd name="T22" fmla="*/ 2147483647 w 145"/>
                <a:gd name="T23" fmla="*/ 2147483647 h 327"/>
                <a:gd name="T24" fmla="*/ 2147483647 w 145"/>
                <a:gd name="T25" fmla="*/ 2147483647 h 327"/>
                <a:gd name="T26" fmla="*/ 2147483647 w 145"/>
                <a:gd name="T27" fmla="*/ 2147483647 h 327"/>
                <a:gd name="T28" fmla="*/ 2147483647 w 145"/>
                <a:gd name="T29" fmla="*/ 2147483647 h 327"/>
                <a:gd name="T30" fmla="*/ 2147483647 w 145"/>
                <a:gd name="T31" fmla="*/ 2147483647 h 327"/>
                <a:gd name="T32" fmla="*/ 2147483647 w 145"/>
                <a:gd name="T33" fmla="*/ 0 h 327"/>
                <a:gd name="T34" fmla="*/ 2147483647 w 145"/>
                <a:gd name="T35" fmla="*/ 2147483647 h 327"/>
                <a:gd name="T36" fmla="*/ 0 w 145"/>
                <a:gd name="T37" fmla="*/ 2147483647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7" name="Freeform 29"/>
            <p:cNvSpPr>
              <a:spLocks/>
            </p:cNvSpPr>
            <p:nvPr/>
          </p:nvSpPr>
          <p:spPr bwMode="gray">
            <a:xfrm>
              <a:off x="7196138" y="898404"/>
              <a:ext cx="39687" cy="36512"/>
            </a:xfrm>
            <a:custGeom>
              <a:avLst/>
              <a:gdLst>
                <a:gd name="T0" fmla="*/ 2147483647 w 108"/>
                <a:gd name="T1" fmla="*/ 2147483647 h 96"/>
                <a:gd name="T2" fmla="*/ 2147483647 w 108"/>
                <a:gd name="T3" fmla="*/ 2147483647 h 96"/>
                <a:gd name="T4" fmla="*/ 2147483647 w 108"/>
                <a:gd name="T5" fmla="*/ 2147483647 h 96"/>
                <a:gd name="T6" fmla="*/ 2147483647 w 108"/>
                <a:gd name="T7" fmla="*/ 2147483647 h 96"/>
                <a:gd name="T8" fmla="*/ 2147483647 w 108"/>
                <a:gd name="T9" fmla="*/ 2147483647 h 96"/>
                <a:gd name="T10" fmla="*/ 2147483647 w 108"/>
                <a:gd name="T11" fmla="*/ 2147483647 h 96"/>
                <a:gd name="T12" fmla="*/ 2147483647 w 108"/>
                <a:gd name="T13" fmla="*/ 2147483647 h 96"/>
                <a:gd name="T14" fmla="*/ 2147483647 w 108"/>
                <a:gd name="T15" fmla="*/ 2147483647 h 96"/>
                <a:gd name="T16" fmla="*/ 2147483647 w 108"/>
                <a:gd name="T17" fmla="*/ 2147483647 h 96"/>
                <a:gd name="T18" fmla="*/ 2147483647 w 108"/>
                <a:gd name="T19" fmla="*/ 2147483647 h 96"/>
                <a:gd name="T20" fmla="*/ 2147483647 w 108"/>
                <a:gd name="T21" fmla="*/ 2147483647 h 96"/>
                <a:gd name="T22" fmla="*/ 2147483647 w 108"/>
                <a:gd name="T23" fmla="*/ 2147483647 h 96"/>
                <a:gd name="T24" fmla="*/ 2147483647 w 108"/>
                <a:gd name="T25" fmla="*/ 2147483647 h 96"/>
                <a:gd name="T26" fmla="*/ 2147483647 w 108"/>
                <a:gd name="T27" fmla="*/ 2147483647 h 96"/>
                <a:gd name="T28" fmla="*/ 2147483647 w 108"/>
                <a:gd name="T29" fmla="*/ 2147483647 h 96"/>
                <a:gd name="T30" fmla="*/ 2147483647 w 108"/>
                <a:gd name="T31" fmla="*/ 2147483647 h 96"/>
                <a:gd name="T32" fmla="*/ 2147483647 w 108"/>
                <a:gd name="T33" fmla="*/ 2147483647 h 96"/>
                <a:gd name="T34" fmla="*/ 2147483647 w 108"/>
                <a:gd name="T35" fmla="*/ 2147483647 h 96"/>
                <a:gd name="T36" fmla="*/ 2147483647 w 108"/>
                <a:gd name="T37" fmla="*/ 0 h 96"/>
                <a:gd name="T38" fmla="*/ 2147483647 w 108"/>
                <a:gd name="T39" fmla="*/ 0 h 96"/>
                <a:gd name="T40" fmla="*/ 2147483647 w 108"/>
                <a:gd name="T41" fmla="*/ 2147483647 h 96"/>
                <a:gd name="T42" fmla="*/ 2147483647 w 108"/>
                <a:gd name="T43" fmla="*/ 2147483647 h 96"/>
                <a:gd name="T44" fmla="*/ 2147483647 w 108"/>
                <a:gd name="T45" fmla="*/ 2147483647 h 96"/>
                <a:gd name="T46" fmla="*/ 2147483647 w 108"/>
                <a:gd name="T47" fmla="*/ 2147483647 h 96"/>
                <a:gd name="T48" fmla="*/ 2147483647 w 108"/>
                <a:gd name="T49" fmla="*/ 2147483647 h 96"/>
                <a:gd name="T50" fmla="*/ 2147483647 w 108"/>
                <a:gd name="T51" fmla="*/ 2147483647 h 96"/>
                <a:gd name="T52" fmla="*/ 2147483647 w 108"/>
                <a:gd name="T53" fmla="*/ 2147483647 h 96"/>
                <a:gd name="T54" fmla="*/ 0 w 108"/>
                <a:gd name="T55" fmla="*/ 2147483647 h 96"/>
                <a:gd name="T56" fmla="*/ 0 w 108"/>
                <a:gd name="T57" fmla="*/ 2147483647 h 96"/>
                <a:gd name="T58" fmla="*/ 2147483647 w 108"/>
                <a:gd name="T59" fmla="*/ 2147483647 h 96"/>
                <a:gd name="T60" fmla="*/ 2147483647 w 108"/>
                <a:gd name="T61" fmla="*/ 2147483647 h 96"/>
                <a:gd name="T62" fmla="*/ 2147483647 w 108"/>
                <a:gd name="T63" fmla="*/ 2147483647 h 96"/>
                <a:gd name="T64" fmla="*/ 2147483647 w 108"/>
                <a:gd name="T65" fmla="*/ 2147483647 h 96"/>
                <a:gd name="T66" fmla="*/ 2147483647 w 108"/>
                <a:gd name="T67" fmla="*/ 2147483647 h 96"/>
                <a:gd name="T68" fmla="*/ 2147483647 w 108"/>
                <a:gd name="T69" fmla="*/ 2147483647 h 96"/>
                <a:gd name="T70" fmla="*/ 2147483647 w 108"/>
                <a:gd name="T71" fmla="*/ 2147483647 h 96"/>
                <a:gd name="T72" fmla="*/ 2147483647 w 108"/>
                <a:gd name="T73" fmla="*/ 2147483647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8" name="Freeform 31"/>
            <p:cNvSpPr>
              <a:spLocks/>
            </p:cNvSpPr>
            <p:nvPr/>
          </p:nvSpPr>
          <p:spPr bwMode="gray">
            <a:xfrm>
              <a:off x="7261225" y="947616"/>
              <a:ext cx="103188" cy="120650"/>
            </a:xfrm>
            <a:custGeom>
              <a:avLst/>
              <a:gdLst>
                <a:gd name="T0" fmla="*/ 2147483647 w 282"/>
                <a:gd name="T1" fmla="*/ 2147483647 h 327"/>
                <a:gd name="T2" fmla="*/ 2147483647 w 282"/>
                <a:gd name="T3" fmla="*/ 2147483647 h 327"/>
                <a:gd name="T4" fmla="*/ 2147483647 w 282"/>
                <a:gd name="T5" fmla="*/ 2147483647 h 327"/>
                <a:gd name="T6" fmla="*/ 2147483647 w 282"/>
                <a:gd name="T7" fmla="*/ 2147483647 h 327"/>
                <a:gd name="T8" fmla="*/ 2147483647 w 282"/>
                <a:gd name="T9" fmla="*/ 2147483647 h 327"/>
                <a:gd name="T10" fmla="*/ 2147483647 w 282"/>
                <a:gd name="T11" fmla="*/ 2147483647 h 327"/>
                <a:gd name="T12" fmla="*/ 2147483647 w 282"/>
                <a:gd name="T13" fmla="*/ 2147483647 h 327"/>
                <a:gd name="T14" fmla="*/ 2147483647 w 282"/>
                <a:gd name="T15" fmla="*/ 2147483647 h 327"/>
                <a:gd name="T16" fmla="*/ 2147483647 w 282"/>
                <a:gd name="T17" fmla="*/ 2147483647 h 327"/>
                <a:gd name="T18" fmla="*/ 2147483647 w 282"/>
                <a:gd name="T19" fmla="*/ 2147483647 h 327"/>
                <a:gd name="T20" fmla="*/ 2147483647 w 282"/>
                <a:gd name="T21" fmla="*/ 2147483647 h 327"/>
                <a:gd name="T22" fmla="*/ 2147483647 w 282"/>
                <a:gd name="T23" fmla="*/ 2147483647 h 327"/>
                <a:gd name="T24" fmla="*/ 2147483647 w 282"/>
                <a:gd name="T25" fmla="*/ 2147483647 h 327"/>
                <a:gd name="T26" fmla="*/ 2147483647 w 282"/>
                <a:gd name="T27" fmla="*/ 2147483647 h 327"/>
                <a:gd name="T28" fmla="*/ 2147483647 w 282"/>
                <a:gd name="T29" fmla="*/ 2147483647 h 327"/>
                <a:gd name="T30" fmla="*/ 2147483647 w 282"/>
                <a:gd name="T31" fmla="*/ 2147483647 h 327"/>
                <a:gd name="T32" fmla="*/ 2147483647 w 282"/>
                <a:gd name="T33" fmla="*/ 2147483647 h 327"/>
                <a:gd name="T34" fmla="*/ 2147483647 w 282"/>
                <a:gd name="T35" fmla="*/ 2147483647 h 327"/>
                <a:gd name="T36" fmla="*/ 2147483647 w 282"/>
                <a:gd name="T37" fmla="*/ 2147483647 h 327"/>
                <a:gd name="T38" fmla="*/ 2147483647 w 282"/>
                <a:gd name="T39" fmla="*/ 0 h 327"/>
                <a:gd name="T40" fmla="*/ 0 w 282"/>
                <a:gd name="T41" fmla="*/ 2147483647 h 327"/>
                <a:gd name="T42" fmla="*/ 0 w 282"/>
                <a:gd name="T43" fmla="*/ 2147483647 h 327"/>
                <a:gd name="T44" fmla="*/ 2147483647 w 282"/>
                <a:gd name="T45" fmla="*/ 2147483647 h 327"/>
                <a:gd name="T46" fmla="*/ 2147483647 w 282"/>
                <a:gd name="T47" fmla="*/ 2147483647 h 327"/>
                <a:gd name="T48" fmla="*/ 2147483647 w 282"/>
                <a:gd name="T49" fmla="*/ 2147483647 h 327"/>
                <a:gd name="T50" fmla="*/ 2147483647 w 282"/>
                <a:gd name="T51" fmla="*/ 2147483647 h 327"/>
                <a:gd name="T52" fmla="*/ 2147483647 w 282"/>
                <a:gd name="T53" fmla="*/ 2147483647 h 327"/>
                <a:gd name="T54" fmla="*/ 2147483647 w 282"/>
                <a:gd name="T55" fmla="*/ 2147483647 h 327"/>
                <a:gd name="T56" fmla="*/ 2147483647 w 282"/>
                <a:gd name="T57" fmla="*/ 2147483647 h 327"/>
                <a:gd name="T58" fmla="*/ 2147483647 w 282"/>
                <a:gd name="T59" fmla="*/ 2147483647 h 327"/>
                <a:gd name="T60" fmla="*/ 2147483647 w 282"/>
                <a:gd name="T61" fmla="*/ 2147483647 h 327"/>
                <a:gd name="T62" fmla="*/ 2147483647 w 282"/>
                <a:gd name="T63" fmla="*/ 2147483647 h 327"/>
                <a:gd name="T64" fmla="*/ 2147483647 w 282"/>
                <a:gd name="T65" fmla="*/ 2147483647 h 327"/>
                <a:gd name="T66" fmla="*/ 2147483647 w 282"/>
                <a:gd name="T67" fmla="*/ 2147483647 h 327"/>
                <a:gd name="T68" fmla="*/ 2147483647 w 282"/>
                <a:gd name="T69" fmla="*/ 2147483647 h 327"/>
                <a:gd name="T70" fmla="*/ 2147483647 w 282"/>
                <a:gd name="T71" fmla="*/ 2147483647 h 327"/>
                <a:gd name="T72" fmla="*/ 2147483647 w 282"/>
                <a:gd name="T73" fmla="*/ 2147483647 h 327"/>
                <a:gd name="T74" fmla="*/ 2147483647 w 282"/>
                <a:gd name="T75" fmla="*/ 2147483647 h 327"/>
                <a:gd name="T76" fmla="*/ 2147483647 w 282"/>
                <a:gd name="T77" fmla="*/ 2147483647 h 327"/>
                <a:gd name="T78" fmla="*/ 2147483647 w 282"/>
                <a:gd name="T79" fmla="*/ 2147483647 h 327"/>
                <a:gd name="T80" fmla="*/ 2147483647 w 282"/>
                <a:gd name="T81" fmla="*/ 2147483647 h 327"/>
                <a:gd name="T82" fmla="*/ 2147483647 w 282"/>
                <a:gd name="T83" fmla="*/ 2147483647 h 327"/>
                <a:gd name="T84" fmla="*/ 2147483647 w 282"/>
                <a:gd name="T85" fmla="*/ 2147483647 h 327"/>
                <a:gd name="T86" fmla="*/ 2147483647 w 282"/>
                <a:gd name="T87" fmla="*/ 2147483647 h 327"/>
                <a:gd name="T88" fmla="*/ 2147483647 w 282"/>
                <a:gd name="T89" fmla="*/ 2147483647 h 327"/>
                <a:gd name="T90" fmla="*/ 2147483647 w 282"/>
                <a:gd name="T91" fmla="*/ 2147483647 h 327"/>
                <a:gd name="T92" fmla="*/ 2147483647 w 282"/>
                <a:gd name="T93" fmla="*/ 2147483647 h 327"/>
                <a:gd name="T94" fmla="*/ 2147483647 w 282"/>
                <a:gd name="T95" fmla="*/ 2147483647 h 327"/>
                <a:gd name="T96" fmla="*/ 2147483647 w 282"/>
                <a:gd name="T97" fmla="*/ 2147483647 h 327"/>
                <a:gd name="T98" fmla="*/ 2147483647 w 282"/>
                <a:gd name="T99" fmla="*/ 2147483647 h 327"/>
                <a:gd name="T100" fmla="*/ 2147483647 w 282"/>
                <a:gd name="T101" fmla="*/ 2147483647 h 327"/>
                <a:gd name="T102" fmla="*/ 2147483647 w 282"/>
                <a:gd name="T103" fmla="*/ 2147483647 h 327"/>
                <a:gd name="T104" fmla="*/ 2147483647 w 282"/>
                <a:gd name="T105" fmla="*/ 2147483647 h 327"/>
                <a:gd name="T106" fmla="*/ 2147483647 w 282"/>
                <a:gd name="T107" fmla="*/ 2147483647 h 327"/>
                <a:gd name="T108" fmla="*/ 2147483647 w 282"/>
                <a:gd name="T109" fmla="*/ 2147483647 h 327"/>
                <a:gd name="T110" fmla="*/ 2147483647 w 282"/>
                <a:gd name="T111" fmla="*/ 2147483647 h 327"/>
                <a:gd name="T112" fmla="*/ 2147483647 w 282"/>
                <a:gd name="T113" fmla="*/ 2147483647 h 327"/>
                <a:gd name="T114" fmla="*/ 2147483647 w 282"/>
                <a:gd name="T115" fmla="*/ 2147483647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9" name="Freeform 33"/>
            <p:cNvSpPr>
              <a:spLocks noEditPoints="1"/>
            </p:cNvSpPr>
            <p:nvPr/>
          </p:nvSpPr>
          <p:spPr bwMode="gray">
            <a:xfrm>
              <a:off x="7378700" y="949204"/>
              <a:ext cx="114300"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0" name="Freeform 36"/>
            <p:cNvSpPr>
              <a:spLocks/>
            </p:cNvSpPr>
            <p:nvPr/>
          </p:nvSpPr>
          <p:spPr bwMode="gray">
            <a:xfrm>
              <a:off x="7686675" y="893641"/>
              <a:ext cx="133350" cy="174625"/>
            </a:xfrm>
            <a:custGeom>
              <a:avLst/>
              <a:gdLst>
                <a:gd name="T0" fmla="*/ 2147483647 w 365"/>
                <a:gd name="T1" fmla="*/ 2147483647 h 475"/>
                <a:gd name="T2" fmla="*/ 2147483647 w 365"/>
                <a:gd name="T3" fmla="*/ 2147483647 h 475"/>
                <a:gd name="T4" fmla="*/ 2147483647 w 365"/>
                <a:gd name="T5" fmla="*/ 2147483647 h 475"/>
                <a:gd name="T6" fmla="*/ 2147483647 w 365"/>
                <a:gd name="T7" fmla="*/ 2147483647 h 475"/>
                <a:gd name="T8" fmla="*/ 2147483647 w 365"/>
                <a:gd name="T9" fmla="*/ 2147483647 h 475"/>
                <a:gd name="T10" fmla="*/ 2147483647 w 365"/>
                <a:gd name="T11" fmla="*/ 2147483647 h 475"/>
                <a:gd name="T12" fmla="*/ 2147483647 w 365"/>
                <a:gd name="T13" fmla="*/ 2147483647 h 475"/>
                <a:gd name="T14" fmla="*/ 2147483647 w 365"/>
                <a:gd name="T15" fmla="*/ 0 h 475"/>
                <a:gd name="T16" fmla="*/ 0 w 365"/>
                <a:gd name="T17" fmla="*/ 2147483647 h 475"/>
                <a:gd name="T18" fmla="*/ 2147483647 w 365"/>
                <a:gd name="T19" fmla="*/ 2147483647 h 475"/>
                <a:gd name="T20" fmla="*/ 2147483647 w 365"/>
                <a:gd name="T21" fmla="*/ 2147483647 h 475"/>
                <a:gd name="T22" fmla="*/ 2147483647 w 365"/>
                <a:gd name="T23" fmla="*/ 2147483647 h 475"/>
                <a:gd name="T24" fmla="*/ 2147483647 w 365"/>
                <a:gd name="T25" fmla="*/ 2147483647 h 475"/>
                <a:gd name="T26" fmla="*/ 2147483647 w 365"/>
                <a:gd name="T27" fmla="*/ 2147483647 h 475"/>
                <a:gd name="T28" fmla="*/ 2147483647 w 365"/>
                <a:gd name="T29" fmla="*/ 2147483647 h 475"/>
                <a:gd name="T30" fmla="*/ 2147483647 w 365"/>
                <a:gd name="T31" fmla="*/ 2147483647 h 475"/>
                <a:gd name="T32" fmla="*/ 2147483647 w 365"/>
                <a:gd name="T33" fmla="*/ 2147483647 h 475"/>
                <a:gd name="T34" fmla="*/ 2147483647 w 365"/>
                <a:gd name="T35" fmla="*/ 2147483647 h 475"/>
                <a:gd name="T36" fmla="*/ 2147483647 w 365"/>
                <a:gd name="T37" fmla="*/ 2147483647 h 475"/>
                <a:gd name="T38" fmla="*/ 2147483647 w 365"/>
                <a:gd name="T39" fmla="*/ 2147483647 h 475"/>
                <a:gd name="T40" fmla="*/ 2147483647 w 365"/>
                <a:gd name="T41" fmla="*/ 2147483647 h 475"/>
                <a:gd name="T42" fmla="*/ 2147483647 w 365"/>
                <a:gd name="T43" fmla="*/ 2147483647 h 475"/>
                <a:gd name="T44" fmla="*/ 2147483647 w 365"/>
                <a:gd name="T45" fmla="*/ 2147483647 h 475"/>
                <a:gd name="T46" fmla="*/ 2147483647 w 365"/>
                <a:gd name="T47" fmla="*/ 2147483647 h 475"/>
                <a:gd name="T48" fmla="*/ 2147483647 w 365"/>
                <a:gd name="T49" fmla="*/ 2147483647 h 475"/>
                <a:gd name="T50" fmla="*/ 2147483647 w 365"/>
                <a:gd name="T51" fmla="*/ 2147483647 h 475"/>
                <a:gd name="T52" fmla="*/ 2147483647 w 365"/>
                <a:gd name="T53" fmla="*/ 2147483647 h 475"/>
                <a:gd name="T54" fmla="*/ 2147483647 w 365"/>
                <a:gd name="T55" fmla="*/ 2147483647 h 475"/>
                <a:gd name="T56" fmla="*/ 2147483647 w 365"/>
                <a:gd name="T57" fmla="*/ 2147483647 h 475"/>
                <a:gd name="T58" fmla="*/ 2147483647 w 365"/>
                <a:gd name="T59" fmla="*/ 2147483647 h 475"/>
                <a:gd name="T60" fmla="*/ 2147483647 w 365"/>
                <a:gd name="T61" fmla="*/ 2147483647 h 475"/>
                <a:gd name="T62" fmla="*/ 2147483647 w 365"/>
                <a:gd name="T63" fmla="*/ 2147483647 h 475"/>
                <a:gd name="T64" fmla="*/ 2147483647 w 365"/>
                <a:gd name="T65" fmla="*/ 2147483647 h 475"/>
                <a:gd name="T66" fmla="*/ 2147483647 w 365"/>
                <a:gd name="T67" fmla="*/ 2147483647 h 475"/>
                <a:gd name="T68" fmla="*/ 2147483647 w 365"/>
                <a:gd name="T69" fmla="*/ 2147483647 h 475"/>
                <a:gd name="T70" fmla="*/ 2147483647 w 365"/>
                <a:gd name="T71" fmla="*/ 2147483647 h 475"/>
                <a:gd name="T72" fmla="*/ 2147483647 w 365"/>
                <a:gd name="T73" fmla="*/ 2147483647 h 475"/>
                <a:gd name="T74" fmla="*/ 2147483647 w 365"/>
                <a:gd name="T75" fmla="*/ 2147483647 h 475"/>
                <a:gd name="T76" fmla="*/ 2147483647 w 365"/>
                <a:gd name="T77" fmla="*/ 2147483647 h 475"/>
                <a:gd name="T78" fmla="*/ 2147483647 w 365"/>
                <a:gd name="T79" fmla="*/ 2147483647 h 475"/>
                <a:gd name="T80" fmla="*/ 2147483647 w 365"/>
                <a:gd name="T81" fmla="*/ 2147483647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1" name="Freeform 38"/>
            <p:cNvSpPr>
              <a:spLocks noEditPoints="1"/>
            </p:cNvSpPr>
            <p:nvPr/>
          </p:nvSpPr>
          <p:spPr bwMode="gray">
            <a:xfrm>
              <a:off x="7850188" y="949204"/>
              <a:ext cx="114300" cy="120650"/>
            </a:xfrm>
            <a:custGeom>
              <a:avLst/>
              <a:gdLst>
                <a:gd name="T0" fmla="*/ 2147483647 w 310"/>
                <a:gd name="T1" fmla="*/ 2147483647 h 334"/>
                <a:gd name="T2" fmla="*/ 2147483647 w 310"/>
                <a:gd name="T3" fmla="*/ 2147483647 h 334"/>
                <a:gd name="T4" fmla="*/ 2147483647 w 310"/>
                <a:gd name="T5" fmla="*/ 2147483647 h 334"/>
                <a:gd name="T6" fmla="*/ 2147483647 w 310"/>
                <a:gd name="T7" fmla="*/ 2147483647 h 334"/>
                <a:gd name="T8" fmla="*/ 2147483647 w 310"/>
                <a:gd name="T9" fmla="*/ 2147483647 h 334"/>
                <a:gd name="T10" fmla="*/ 2147483647 w 310"/>
                <a:gd name="T11" fmla="*/ 2147483647 h 334"/>
                <a:gd name="T12" fmla="*/ 2147483647 w 310"/>
                <a:gd name="T13" fmla="*/ 2147483647 h 334"/>
                <a:gd name="T14" fmla="*/ 2147483647 w 310"/>
                <a:gd name="T15" fmla="*/ 2147483647 h 334"/>
                <a:gd name="T16" fmla="*/ 2147483647 w 310"/>
                <a:gd name="T17" fmla="*/ 2147483647 h 334"/>
                <a:gd name="T18" fmla="*/ 2147483647 w 310"/>
                <a:gd name="T19" fmla="*/ 2147483647 h 334"/>
                <a:gd name="T20" fmla="*/ 2147483647 w 310"/>
                <a:gd name="T21" fmla="*/ 2147483647 h 334"/>
                <a:gd name="T22" fmla="*/ 2147483647 w 310"/>
                <a:gd name="T23" fmla="*/ 2147483647 h 334"/>
                <a:gd name="T24" fmla="*/ 2147483647 w 310"/>
                <a:gd name="T25" fmla="*/ 2147483647 h 334"/>
                <a:gd name="T26" fmla="*/ 2147483647 w 310"/>
                <a:gd name="T27" fmla="*/ 2147483647 h 334"/>
                <a:gd name="T28" fmla="*/ 2147483647 w 310"/>
                <a:gd name="T29" fmla="*/ 2147483647 h 334"/>
                <a:gd name="T30" fmla="*/ 2147483647 w 310"/>
                <a:gd name="T31" fmla="*/ 2147483647 h 334"/>
                <a:gd name="T32" fmla="*/ 2147483647 w 310"/>
                <a:gd name="T33" fmla="*/ 2147483647 h 334"/>
                <a:gd name="T34" fmla="*/ 2147483647 w 310"/>
                <a:gd name="T35" fmla="*/ 2147483647 h 334"/>
                <a:gd name="T36" fmla="*/ 2147483647 w 310"/>
                <a:gd name="T37" fmla="*/ 2147483647 h 334"/>
                <a:gd name="T38" fmla="*/ 2147483647 w 310"/>
                <a:gd name="T39" fmla="*/ 2147483647 h 334"/>
                <a:gd name="T40" fmla="*/ 2147483647 w 310"/>
                <a:gd name="T41" fmla="*/ 2147483647 h 334"/>
                <a:gd name="T42" fmla="*/ 2147483647 w 310"/>
                <a:gd name="T43" fmla="*/ 2147483647 h 334"/>
                <a:gd name="T44" fmla="*/ 2147483647 w 310"/>
                <a:gd name="T45" fmla="*/ 2147483647 h 334"/>
                <a:gd name="T46" fmla="*/ 2147483647 w 310"/>
                <a:gd name="T47" fmla="*/ 0 h 334"/>
                <a:gd name="T48" fmla="*/ 2147483647 w 310"/>
                <a:gd name="T49" fmla="*/ 2147483647 h 334"/>
                <a:gd name="T50" fmla="*/ 2147483647 w 310"/>
                <a:gd name="T51" fmla="*/ 2147483647 h 334"/>
                <a:gd name="T52" fmla="*/ 2147483647 w 310"/>
                <a:gd name="T53" fmla="*/ 2147483647 h 334"/>
                <a:gd name="T54" fmla="*/ 2147483647 w 310"/>
                <a:gd name="T55" fmla="*/ 2147483647 h 334"/>
                <a:gd name="T56" fmla="*/ 2147483647 w 310"/>
                <a:gd name="T57" fmla="*/ 2147483647 h 334"/>
                <a:gd name="T58" fmla="*/ 2147483647 w 310"/>
                <a:gd name="T59" fmla="*/ 2147483647 h 334"/>
                <a:gd name="T60" fmla="*/ 2147483647 w 310"/>
                <a:gd name="T61" fmla="*/ 2147483647 h 334"/>
                <a:gd name="T62" fmla="*/ 0 w 310"/>
                <a:gd name="T63" fmla="*/ 2147483647 h 334"/>
                <a:gd name="T64" fmla="*/ 2147483647 w 310"/>
                <a:gd name="T65" fmla="*/ 2147483647 h 334"/>
                <a:gd name="T66" fmla="*/ 2147483647 w 310"/>
                <a:gd name="T67" fmla="*/ 2147483647 h 334"/>
                <a:gd name="T68" fmla="*/ 2147483647 w 310"/>
                <a:gd name="T69" fmla="*/ 2147483647 h 334"/>
                <a:gd name="T70" fmla="*/ 2147483647 w 310"/>
                <a:gd name="T71" fmla="*/ 2147483647 h 334"/>
                <a:gd name="T72" fmla="*/ 2147483647 w 310"/>
                <a:gd name="T73" fmla="*/ 2147483647 h 334"/>
                <a:gd name="T74" fmla="*/ 2147483647 w 310"/>
                <a:gd name="T75" fmla="*/ 2147483647 h 334"/>
                <a:gd name="T76" fmla="*/ 2147483647 w 310"/>
                <a:gd name="T77" fmla="*/ 2147483647 h 334"/>
                <a:gd name="T78" fmla="*/ 2147483647 w 310"/>
                <a:gd name="T79" fmla="*/ 2147483647 h 334"/>
                <a:gd name="T80" fmla="*/ 2147483647 w 310"/>
                <a:gd name="T81" fmla="*/ 2147483647 h 334"/>
                <a:gd name="T82" fmla="*/ 2147483647 w 310"/>
                <a:gd name="T83" fmla="*/ 2147483647 h 334"/>
                <a:gd name="T84" fmla="*/ 2147483647 w 310"/>
                <a:gd name="T85" fmla="*/ 2147483647 h 334"/>
                <a:gd name="T86" fmla="*/ 2147483647 w 310"/>
                <a:gd name="T87" fmla="*/ 2147483647 h 334"/>
                <a:gd name="T88" fmla="*/ 2147483647 w 310"/>
                <a:gd name="T89" fmla="*/ 2147483647 h 334"/>
                <a:gd name="T90" fmla="*/ 2147483647 w 310"/>
                <a:gd name="T91" fmla="*/ 2147483647 h 334"/>
                <a:gd name="T92" fmla="*/ 2147483647 w 310"/>
                <a:gd name="T93" fmla="*/ 2147483647 h 334"/>
                <a:gd name="T94" fmla="*/ 2147483647 w 310"/>
                <a:gd name="T95" fmla="*/ 2147483647 h 334"/>
                <a:gd name="T96" fmla="*/ 2147483647 w 310"/>
                <a:gd name="T97" fmla="*/ 2147483647 h 334"/>
                <a:gd name="T98" fmla="*/ 2147483647 w 310"/>
                <a:gd name="T99" fmla="*/ 2147483647 h 334"/>
                <a:gd name="T100" fmla="*/ 2147483647 w 310"/>
                <a:gd name="T101" fmla="*/ 2147483647 h 334"/>
                <a:gd name="T102" fmla="*/ 2147483647 w 310"/>
                <a:gd name="T103" fmla="*/ 2147483647 h 334"/>
                <a:gd name="T104" fmla="*/ 2147483647 w 310"/>
                <a:gd name="T105" fmla="*/ 2147483647 h 334"/>
                <a:gd name="T106" fmla="*/ 2147483647 w 310"/>
                <a:gd name="T107" fmla="*/ 2147483647 h 334"/>
                <a:gd name="T108" fmla="*/ 2147483647 w 310"/>
                <a:gd name="T109" fmla="*/ 2147483647 h 334"/>
                <a:gd name="T110" fmla="*/ 2147483647 w 310"/>
                <a:gd name="T111" fmla="*/ 2147483647 h 334"/>
                <a:gd name="T112" fmla="*/ 2147483647 w 310"/>
                <a:gd name="T113" fmla="*/ 2147483647 h 334"/>
                <a:gd name="T114" fmla="*/ 2147483647 w 310"/>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2" name="Freeform 41"/>
            <p:cNvSpPr>
              <a:spLocks/>
            </p:cNvSpPr>
            <p:nvPr/>
          </p:nvSpPr>
          <p:spPr bwMode="gray">
            <a:xfrm>
              <a:off x="75834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3" name="Freeform 43"/>
            <p:cNvSpPr>
              <a:spLocks/>
            </p:cNvSpPr>
            <p:nvPr/>
          </p:nvSpPr>
          <p:spPr bwMode="gray">
            <a:xfrm>
              <a:off x="8045450" y="901579"/>
              <a:ext cx="192088" cy="166687"/>
            </a:xfrm>
            <a:custGeom>
              <a:avLst/>
              <a:gdLst>
                <a:gd name="T0" fmla="*/ 2147483647 w 525"/>
                <a:gd name="T1" fmla="*/ 0 h 455"/>
                <a:gd name="T2" fmla="*/ 2147483647 w 525"/>
                <a:gd name="T3" fmla="*/ 0 h 455"/>
                <a:gd name="T4" fmla="*/ 2147483647 w 525"/>
                <a:gd name="T5" fmla="*/ 0 h 455"/>
                <a:gd name="T6" fmla="*/ 2147483647 w 525"/>
                <a:gd name="T7" fmla="*/ 2147483647 h 455"/>
                <a:gd name="T8" fmla="*/ 2147483647 w 525"/>
                <a:gd name="T9" fmla="*/ 2147483647 h 455"/>
                <a:gd name="T10" fmla="*/ 2147483647 w 525"/>
                <a:gd name="T11" fmla="*/ 0 h 455"/>
                <a:gd name="T12" fmla="*/ 0 w 525"/>
                <a:gd name="T13" fmla="*/ 0 h 455"/>
                <a:gd name="T14" fmla="*/ 0 w 525"/>
                <a:gd name="T15" fmla="*/ 2147483647 h 455"/>
                <a:gd name="T16" fmla="*/ 2147483647 w 525"/>
                <a:gd name="T17" fmla="*/ 2147483647 h 455"/>
                <a:gd name="T18" fmla="*/ 2147483647 w 525"/>
                <a:gd name="T19" fmla="*/ 2147483647 h 455"/>
                <a:gd name="T20" fmla="*/ 2147483647 w 525"/>
                <a:gd name="T21" fmla="*/ 2147483647 h 455"/>
                <a:gd name="T22" fmla="*/ 2147483647 w 525"/>
                <a:gd name="T23" fmla="*/ 2147483647 h 455"/>
                <a:gd name="T24" fmla="*/ 2147483647 w 525"/>
                <a:gd name="T25" fmla="*/ 2147483647 h 455"/>
                <a:gd name="T26" fmla="*/ 2147483647 w 525"/>
                <a:gd name="T27" fmla="*/ 2147483647 h 455"/>
                <a:gd name="T28" fmla="*/ 2147483647 w 525"/>
                <a:gd name="T29" fmla="*/ 2147483647 h 455"/>
                <a:gd name="T30" fmla="*/ 2147483647 w 525"/>
                <a:gd name="T31" fmla="*/ 2147483647 h 455"/>
                <a:gd name="T32" fmla="*/ 2147483647 w 525"/>
                <a:gd name="T33" fmla="*/ 2147483647 h 455"/>
                <a:gd name="T34" fmla="*/ 2147483647 w 525"/>
                <a:gd name="T35" fmla="*/ 2147483647 h 455"/>
                <a:gd name="T36" fmla="*/ 2147483647 w 525"/>
                <a:gd name="T37" fmla="*/ 2147483647 h 455"/>
                <a:gd name="T38" fmla="*/ 2147483647 w 525"/>
                <a:gd name="T39" fmla="*/ 2147483647 h 455"/>
                <a:gd name="T40" fmla="*/ 2147483647 w 525"/>
                <a:gd name="T41" fmla="*/ 2147483647 h 455"/>
                <a:gd name="T42" fmla="*/ 2147483647 w 525"/>
                <a:gd name="T43" fmla="*/ 2147483647 h 455"/>
                <a:gd name="T44" fmla="*/ 2147483647 w 525"/>
                <a:gd name="T45" fmla="*/ 2147483647 h 455"/>
                <a:gd name="T46" fmla="*/ 2147483647 w 525"/>
                <a:gd name="T47" fmla="*/ 2147483647 h 455"/>
                <a:gd name="T48" fmla="*/ 2147483647 w 525"/>
                <a:gd name="T49" fmla="*/ 2147483647 h 455"/>
                <a:gd name="T50" fmla="*/ 2147483647 w 525"/>
                <a:gd name="T51" fmla="*/ 2147483647 h 455"/>
                <a:gd name="T52" fmla="*/ 2147483647 w 525"/>
                <a:gd name="T53" fmla="*/ 2147483647 h 455"/>
                <a:gd name="T54" fmla="*/ 2147483647 w 525"/>
                <a:gd name="T55" fmla="*/ 0 h 455"/>
                <a:gd name="T56" fmla="*/ 2147483647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4" name="Freeform 45"/>
            <p:cNvSpPr>
              <a:spLocks noEditPoints="1"/>
            </p:cNvSpPr>
            <p:nvPr/>
          </p:nvSpPr>
          <p:spPr bwMode="gray">
            <a:xfrm>
              <a:off x="8267700" y="949204"/>
              <a:ext cx="112713"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5" name="Freeform 48"/>
            <p:cNvSpPr>
              <a:spLocks/>
            </p:cNvSpPr>
            <p:nvPr/>
          </p:nvSpPr>
          <p:spPr bwMode="gray">
            <a:xfrm>
              <a:off x="85359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6" name="Freeform 50"/>
            <p:cNvSpPr>
              <a:spLocks/>
            </p:cNvSpPr>
            <p:nvPr/>
          </p:nvSpPr>
          <p:spPr bwMode="gray">
            <a:xfrm>
              <a:off x="8383588" y="950791"/>
              <a:ext cx="141287" cy="117475"/>
            </a:xfrm>
            <a:custGeom>
              <a:avLst/>
              <a:gdLst>
                <a:gd name="T0" fmla="*/ 2147483647 w 387"/>
                <a:gd name="T1" fmla="*/ 2147483647 h 319"/>
                <a:gd name="T2" fmla="*/ 2147483647 w 387"/>
                <a:gd name="T3" fmla="*/ 0 h 319"/>
                <a:gd name="T4" fmla="*/ 2147483647 w 387"/>
                <a:gd name="T5" fmla="*/ 0 h 319"/>
                <a:gd name="T6" fmla="*/ 2147483647 w 387"/>
                <a:gd name="T7" fmla="*/ 2147483647 h 319"/>
                <a:gd name="T8" fmla="*/ 2147483647 w 387"/>
                <a:gd name="T9" fmla="*/ 0 h 319"/>
                <a:gd name="T10" fmla="*/ 0 w 387"/>
                <a:gd name="T11" fmla="*/ 0 h 319"/>
                <a:gd name="T12" fmla="*/ 0 w 387"/>
                <a:gd name="T13" fmla="*/ 2147483647 h 319"/>
                <a:gd name="T14" fmla="*/ 2147483647 w 387"/>
                <a:gd name="T15" fmla="*/ 2147483647 h 319"/>
                <a:gd name="T16" fmla="*/ 2147483647 w 387"/>
                <a:gd name="T17" fmla="*/ 2147483647 h 319"/>
                <a:gd name="T18" fmla="*/ 2147483647 w 387"/>
                <a:gd name="T19" fmla="*/ 2147483647 h 319"/>
                <a:gd name="T20" fmla="*/ 2147483647 w 387"/>
                <a:gd name="T21" fmla="*/ 2147483647 h 319"/>
                <a:gd name="T22" fmla="*/ 2147483647 w 387"/>
                <a:gd name="T23" fmla="*/ 2147483647 h 319"/>
                <a:gd name="T24" fmla="*/ 2147483647 w 387"/>
                <a:gd name="T25" fmla="*/ 2147483647 h 319"/>
                <a:gd name="T26" fmla="*/ 2147483647 w 387"/>
                <a:gd name="T27" fmla="*/ 2147483647 h 319"/>
                <a:gd name="T28" fmla="*/ 2147483647 w 387"/>
                <a:gd name="T29" fmla="*/ 2147483647 h 319"/>
                <a:gd name="T30" fmla="*/ 2147483647 w 387"/>
                <a:gd name="T31" fmla="*/ 2147483647 h 319"/>
                <a:gd name="T32" fmla="*/ 2147483647 w 387"/>
                <a:gd name="T33" fmla="*/ 2147483647 h 319"/>
                <a:gd name="T34" fmla="*/ 2147483647 w 387"/>
                <a:gd name="T35" fmla="*/ 2147483647 h 319"/>
                <a:gd name="T36" fmla="*/ 2147483647 w 387"/>
                <a:gd name="T37" fmla="*/ 2147483647 h 319"/>
                <a:gd name="T38" fmla="*/ 2147483647 w 387"/>
                <a:gd name="T39" fmla="*/ 2147483647 h 319"/>
                <a:gd name="T40" fmla="*/ 2147483647 w 387"/>
                <a:gd name="T41" fmla="*/ 2147483647 h 319"/>
                <a:gd name="T42" fmla="*/ 2147483647 w 387"/>
                <a:gd name="T43" fmla="*/ 2147483647 h 319"/>
                <a:gd name="T44" fmla="*/ 2147483647 w 387"/>
                <a:gd name="T45" fmla="*/ 2147483647 h 319"/>
                <a:gd name="T46" fmla="*/ 2147483647 w 387"/>
                <a:gd name="T47" fmla="*/ 2147483647 h 319"/>
                <a:gd name="T48" fmla="*/ 2147483647 w 387"/>
                <a:gd name="T49" fmla="*/ 2147483647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7" name="Freeform 52"/>
            <p:cNvSpPr>
              <a:spLocks/>
            </p:cNvSpPr>
            <p:nvPr/>
          </p:nvSpPr>
          <p:spPr bwMode="gray">
            <a:xfrm>
              <a:off x="8521700" y="868241"/>
              <a:ext cx="76200" cy="47625"/>
            </a:xfrm>
            <a:custGeom>
              <a:avLst/>
              <a:gdLst>
                <a:gd name="T0" fmla="*/ 2147483647 w 205"/>
                <a:gd name="T1" fmla="*/ 2147483647 h 129"/>
                <a:gd name="T2" fmla="*/ 0 w 205"/>
                <a:gd name="T3" fmla="*/ 2147483647 h 129"/>
                <a:gd name="T4" fmla="*/ 2147483647 w 205"/>
                <a:gd name="T5" fmla="*/ 0 h 129"/>
                <a:gd name="T6" fmla="*/ 2147483647 w 205"/>
                <a:gd name="T7" fmla="*/ 0 h 129"/>
                <a:gd name="T8" fmla="*/ 2147483647 w 205"/>
                <a:gd name="T9" fmla="*/ 2147483647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w="9525">
              <a:noFill/>
              <a:miter lim="800000"/>
              <a:headEnd/>
              <a:tailEnd/>
            </a:ln>
            <a:effectLst/>
          </p:spPr>
          <p:txBody>
            <a:bodyPr wrap="none"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grpSp>
      <p:sp>
        <p:nvSpPr>
          <p:cNvPr id="38" name="正方形/長方形 11"/>
          <p:cNvSpPr>
            <a:spLocks noChangeArrowheads="1"/>
          </p:cNvSpPr>
          <p:nvPr userDrawn="1"/>
        </p:nvSpPr>
        <p:spPr bwMode="gray">
          <a:xfrm>
            <a:off x="324644" y="2763058"/>
            <a:ext cx="8502650" cy="109537"/>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39" name="グループ化 38"/>
          <p:cNvGrpSpPr/>
          <p:nvPr userDrawn="1"/>
        </p:nvGrpSpPr>
        <p:grpSpPr bwMode="gray">
          <a:xfrm>
            <a:off x="324643" y="2763058"/>
            <a:ext cx="2178447" cy="109537"/>
            <a:chOff x="312738" y="2747963"/>
            <a:chExt cx="1970087" cy="109537"/>
          </a:xfrm>
        </p:grpSpPr>
        <p:sp>
          <p:nvSpPr>
            <p:cNvPr id="40" name="正方形/長方形 39"/>
            <p:cNvSpPr/>
            <p:nvPr/>
          </p:nvSpPr>
          <p:spPr bwMode="gray">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41" name="正方形/長方形 40"/>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2_タイトルのみ">
    <p:spTree>
      <p:nvGrpSpPr>
        <p:cNvPr id="1" name=""/>
        <p:cNvGrpSpPr/>
        <p:nvPr/>
      </p:nvGrpSpPr>
      <p:grpSpPr>
        <a:xfrm>
          <a:off x="0" y="0"/>
          <a:ext cx="0" cy="0"/>
          <a:chOff x="0" y="0"/>
          <a:chExt cx="0" cy="0"/>
        </a:xfrm>
      </p:grpSpPr>
      <p:sp>
        <p:nvSpPr>
          <p:cNvPr id="17" name="Text Box 13"/>
          <p:cNvSpPr txBox="1">
            <a:spLocks noChangeArrowheads="1"/>
          </p:cNvSpPr>
          <p:nvPr userDrawn="1"/>
        </p:nvSpPr>
        <p:spPr bwMode="gray">
          <a:xfrm>
            <a:off x="6474273" y="6599238"/>
            <a:ext cx="2218877" cy="216982"/>
          </a:xfrm>
          <a:prstGeom prst="rect">
            <a:avLst/>
          </a:prstGeom>
          <a:noFill/>
          <a:ln w="25400">
            <a:noFill/>
            <a:miter lim="800000"/>
            <a:headEnd/>
            <a:tailEnd/>
          </a:ln>
        </p:spPr>
        <p:txBody>
          <a:bodyPr wrap="none">
            <a:spAutoFit/>
          </a:bodyPr>
          <a:lstStyle/>
          <a:p>
            <a:pPr algn="r">
              <a:spcBef>
                <a:spcPct val="50000"/>
              </a:spcBef>
              <a:defRPr/>
            </a:pPr>
            <a:r>
              <a:rPr kumimoji="0" lang="en-US" altLang="ja-JP" sz="900" dirty="0">
                <a:solidFill>
                  <a:schemeClr val="tx1"/>
                </a:solidFill>
                <a:latin typeface="Arial" charset="0"/>
                <a:ea typeface="ＭＳ Ｐゴシック" pitchFamily="50" charset="-128"/>
              </a:rPr>
              <a:t>© Hitachi, Ltd. 2020. All rights reserved.</a:t>
            </a:r>
          </a:p>
        </p:txBody>
      </p:sp>
      <p:sp>
        <p:nvSpPr>
          <p:cNvPr id="2" name="タイトル 1"/>
          <p:cNvSpPr>
            <a:spLocks noGrp="1"/>
          </p:cNvSpPr>
          <p:nvPr>
            <p:ph type="title"/>
          </p:nvPr>
        </p:nvSpPr>
        <p:spPr bwMode="gray">
          <a:xfrm>
            <a:off x="566738" y="3153460"/>
            <a:ext cx="4747760" cy="487313"/>
          </a:xfrm>
          <a:prstGeom prst="rect">
            <a:avLst/>
          </a:prstGeom>
        </p:spPr>
        <p:txBody>
          <a:bodyPr wrap="none">
            <a:spAutoFit/>
          </a:bodyPr>
          <a:lstStyle>
            <a:lvl1pPr>
              <a:defRPr sz="2800" b="0" i="0">
                <a:solidFill>
                  <a:schemeClr val="tx1"/>
                </a:solidFill>
                <a:effectLst>
                  <a:outerShdw blurRad="38100" dist="38100" dir="2700000" algn="tl">
                    <a:srgbClr val="000000">
                      <a:alpha val="43137"/>
                    </a:srgbClr>
                  </a:outerShdw>
                </a:effectLst>
                <a:latin typeface="游ゴシック Medium" panose="020B0500000000000000" pitchFamily="50" charset="-128"/>
                <a:ea typeface="游ゴシック Medium" panose="020B0500000000000000" pitchFamily="50" charset="-128"/>
                <a:cs typeface="游ゴシック Medium" panose="020B0500000000000000" pitchFamily="50" charset="-128"/>
              </a:defRPr>
            </a:lvl1pPr>
          </a:lstStyle>
          <a:p>
            <a:r>
              <a:rPr lang="ja-JP" altLang="en-US" dirty="0"/>
              <a:t>マスタ タイトルの書式設定</a:t>
            </a:r>
          </a:p>
        </p:txBody>
      </p:sp>
      <p:sp>
        <p:nvSpPr>
          <p:cNvPr id="49" name="スライド番号プレースホルダ 2"/>
          <p:cNvSpPr>
            <a:spLocks noGrp="1"/>
          </p:cNvSpPr>
          <p:nvPr>
            <p:ph type="sldNum" sz="quarter" idx="10"/>
          </p:nvPr>
        </p:nvSpPr>
        <p:spPr bwMode="gray">
          <a:xfrm>
            <a:off x="8604250" y="6545263"/>
            <a:ext cx="488950" cy="304800"/>
          </a:xfrm>
          <a:prstGeom prst="rect">
            <a:avLst/>
          </a:prstGeom>
        </p:spPr>
        <p:txBody>
          <a:bodyPr/>
          <a:lstStyle>
            <a:lvl1pPr algn="r">
              <a:defRPr sz="1400" smtClean="0">
                <a:solidFill>
                  <a:schemeClr val="tx1"/>
                </a:solidFill>
                <a:latin typeface="Arial" pitchFamily="34" charset="0"/>
                <a:cs typeface="Arial" pitchFamily="34" charset="0"/>
              </a:defRPr>
            </a:lvl1pPr>
          </a:lstStyle>
          <a:p>
            <a:pPr>
              <a:defRPr/>
            </a:pPr>
            <a:fld id="{ED881F7E-4721-4672-B9D1-22F8E31EDEB5}" type="slidenum">
              <a:rPr lang="en-US" altLang="ja-JP" smtClean="0"/>
              <a:pPr>
                <a:defRPr/>
              </a:pPr>
              <a:t>‹#›</a:t>
            </a:fld>
            <a:endParaRPr lang="en-US" altLang="ja-JP"/>
          </a:p>
        </p:txBody>
      </p:sp>
      <p:grpSp>
        <p:nvGrpSpPr>
          <p:cNvPr id="95" name="グループ化 94"/>
          <p:cNvGrpSpPr/>
          <p:nvPr userDrawn="1"/>
        </p:nvGrpSpPr>
        <p:grpSpPr bwMode="gray">
          <a:xfrm>
            <a:off x="6844506" y="547566"/>
            <a:ext cx="1982788" cy="569913"/>
            <a:chOff x="6642100" y="547566"/>
            <a:chExt cx="1982788" cy="569913"/>
          </a:xfrm>
        </p:grpSpPr>
        <p:sp>
          <p:nvSpPr>
            <p:cNvPr id="96" name="Freeform 5"/>
            <p:cNvSpPr>
              <a:spLocks/>
            </p:cNvSpPr>
            <p:nvPr/>
          </p:nvSpPr>
          <p:spPr bwMode="gray">
            <a:xfrm>
              <a:off x="8099425"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2147483647 w 781"/>
                <a:gd name="T47" fmla="*/ 2147483647 h 734"/>
                <a:gd name="T48" fmla="*/ 2147483647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7" name="Freeform 7"/>
            <p:cNvSpPr>
              <a:spLocks/>
            </p:cNvSpPr>
            <p:nvPr/>
          </p:nvSpPr>
          <p:spPr bwMode="gray">
            <a:xfrm>
              <a:off x="7207250" y="555504"/>
              <a:ext cx="288925" cy="268287"/>
            </a:xfrm>
            <a:custGeom>
              <a:avLst/>
              <a:gdLst>
                <a:gd name="T0" fmla="*/ 2147483647 w 788"/>
                <a:gd name="T1" fmla="*/ 0 h 734"/>
                <a:gd name="T2" fmla="*/ 2147483647 w 788"/>
                <a:gd name="T3" fmla="*/ 0 h 734"/>
                <a:gd name="T4" fmla="*/ 2147483647 w 788"/>
                <a:gd name="T5" fmla="*/ 2147483647 h 734"/>
                <a:gd name="T6" fmla="*/ 2147483647 w 788"/>
                <a:gd name="T7" fmla="*/ 2147483647 h 734"/>
                <a:gd name="T8" fmla="*/ 2147483647 w 788"/>
                <a:gd name="T9" fmla="*/ 2147483647 h 734"/>
                <a:gd name="T10" fmla="*/ 2147483647 w 788"/>
                <a:gd name="T11" fmla="*/ 2147483647 h 734"/>
                <a:gd name="T12" fmla="*/ 2147483647 w 788"/>
                <a:gd name="T13" fmla="*/ 2147483647 h 734"/>
                <a:gd name="T14" fmla="*/ 0 w 788"/>
                <a:gd name="T15" fmla="*/ 2147483647 h 734"/>
                <a:gd name="T16" fmla="*/ 0 w 788"/>
                <a:gd name="T17" fmla="*/ 2147483647 h 734"/>
                <a:gd name="T18" fmla="*/ 0 w 788"/>
                <a:gd name="T19" fmla="*/ 0 h 734"/>
                <a:gd name="T20" fmla="*/ 0 w 788"/>
                <a:gd name="T21" fmla="*/ 0 h 734"/>
                <a:gd name="T22" fmla="*/ 2147483647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8" name="Freeform 9"/>
            <p:cNvSpPr>
              <a:spLocks noEditPoints="1"/>
            </p:cNvSpPr>
            <p:nvPr/>
          </p:nvSpPr>
          <p:spPr bwMode="gray">
            <a:xfrm>
              <a:off x="7434263" y="555504"/>
              <a:ext cx="338137" cy="268287"/>
            </a:xfrm>
            <a:custGeom>
              <a:avLst/>
              <a:gdLst>
                <a:gd name="T0" fmla="*/ 2147483647 w 924"/>
                <a:gd name="T1" fmla="*/ 2147483647 h 734"/>
                <a:gd name="T2" fmla="*/ 2147483647 w 924"/>
                <a:gd name="T3" fmla="*/ 2147483647 h 734"/>
                <a:gd name="T4" fmla="*/ 2147483647 w 924"/>
                <a:gd name="T5" fmla="*/ 2147483647 h 734"/>
                <a:gd name="T6" fmla="*/ 2147483647 w 924"/>
                <a:gd name="T7" fmla="*/ 2147483647 h 734"/>
                <a:gd name="T8" fmla="*/ 2147483647 w 924"/>
                <a:gd name="T9" fmla="*/ 2147483647 h 734"/>
                <a:gd name="T10" fmla="*/ 2147483647 w 924"/>
                <a:gd name="T11" fmla="*/ 2147483647 h 734"/>
                <a:gd name="T12" fmla="*/ 2147483647 w 924"/>
                <a:gd name="T13" fmla="*/ 2147483647 h 734"/>
                <a:gd name="T14" fmla="*/ 2147483647 w 924"/>
                <a:gd name="T15" fmla="*/ 2147483647 h 734"/>
                <a:gd name="T16" fmla="*/ 2147483647 w 924"/>
                <a:gd name="T17" fmla="*/ 2147483647 h 734"/>
                <a:gd name="T18" fmla="*/ 2147483647 w 924"/>
                <a:gd name="T19" fmla="*/ 2147483647 h 734"/>
                <a:gd name="T20" fmla="*/ 2147483647 w 924"/>
                <a:gd name="T21" fmla="*/ 2147483647 h 734"/>
                <a:gd name="T22" fmla="*/ 2147483647 w 924"/>
                <a:gd name="T23" fmla="*/ 2147483647 h 734"/>
                <a:gd name="T24" fmla="*/ 2147483647 w 924"/>
                <a:gd name="T25" fmla="*/ 2147483647 h 734"/>
                <a:gd name="T26" fmla="*/ 2147483647 w 924"/>
                <a:gd name="T27" fmla="*/ 2147483647 h 734"/>
                <a:gd name="T28" fmla="*/ 2147483647 w 924"/>
                <a:gd name="T29" fmla="*/ 2147483647 h 734"/>
                <a:gd name="T30" fmla="*/ 0 w 924"/>
                <a:gd name="T31" fmla="*/ 2147483647 h 734"/>
                <a:gd name="T32" fmla="*/ 2147483647 w 924"/>
                <a:gd name="T33" fmla="*/ 0 h 734"/>
                <a:gd name="T34" fmla="*/ 2147483647 w 924"/>
                <a:gd name="T35" fmla="*/ 0 h 734"/>
                <a:gd name="T36" fmla="*/ 2147483647 w 924"/>
                <a:gd name="T37" fmla="*/ 0 h 734"/>
                <a:gd name="T38" fmla="*/ 2147483647 w 924"/>
                <a:gd name="T39" fmla="*/ 0 h 734"/>
                <a:gd name="T40" fmla="*/ 2147483647 w 924"/>
                <a:gd name="T41" fmla="*/ 2147483647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9" name="Rectangle 12"/>
            <p:cNvSpPr>
              <a:spLocks noChangeArrowheads="1"/>
            </p:cNvSpPr>
            <p:nvPr/>
          </p:nvSpPr>
          <p:spPr bwMode="gray">
            <a:xfrm>
              <a:off x="8440738"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0" name="Freeform 13"/>
            <p:cNvSpPr>
              <a:spLocks/>
            </p:cNvSpPr>
            <p:nvPr/>
          </p:nvSpPr>
          <p:spPr bwMode="gray">
            <a:xfrm>
              <a:off x="6769100"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0 w 781"/>
                <a:gd name="T47" fmla="*/ 2147483647 h 734"/>
                <a:gd name="T48" fmla="*/ 0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1" name="Rectangle 15"/>
            <p:cNvSpPr>
              <a:spLocks noChangeArrowheads="1"/>
            </p:cNvSpPr>
            <p:nvPr/>
          </p:nvSpPr>
          <p:spPr bwMode="gray">
            <a:xfrm>
              <a:off x="7110413"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2" name="Freeform 16"/>
            <p:cNvSpPr>
              <a:spLocks/>
            </p:cNvSpPr>
            <p:nvPr/>
          </p:nvSpPr>
          <p:spPr bwMode="gray">
            <a:xfrm>
              <a:off x="7759700" y="547566"/>
              <a:ext cx="303213" cy="282575"/>
            </a:xfrm>
            <a:custGeom>
              <a:avLst/>
              <a:gdLst>
                <a:gd name="T0" fmla="*/ 2147483647 w 828"/>
                <a:gd name="T1" fmla="*/ 2147483647 h 771"/>
                <a:gd name="T2" fmla="*/ 2147483647 w 828"/>
                <a:gd name="T3" fmla="*/ 2147483647 h 771"/>
                <a:gd name="T4" fmla="*/ 2147483647 w 828"/>
                <a:gd name="T5" fmla="*/ 2147483647 h 771"/>
                <a:gd name="T6" fmla="*/ 2147483647 w 828"/>
                <a:gd name="T7" fmla="*/ 2147483647 h 771"/>
                <a:gd name="T8" fmla="*/ 2147483647 w 828"/>
                <a:gd name="T9" fmla="*/ 2147483647 h 771"/>
                <a:gd name="T10" fmla="*/ 2147483647 w 828"/>
                <a:gd name="T11" fmla="*/ 2147483647 h 771"/>
                <a:gd name="T12" fmla="*/ 2147483647 w 828"/>
                <a:gd name="T13" fmla="*/ 2147483647 h 771"/>
                <a:gd name="T14" fmla="*/ 2147483647 w 828"/>
                <a:gd name="T15" fmla="*/ 2147483647 h 771"/>
                <a:gd name="T16" fmla="*/ 2147483647 w 828"/>
                <a:gd name="T17" fmla="*/ 2147483647 h 771"/>
                <a:gd name="T18" fmla="*/ 2147483647 w 828"/>
                <a:gd name="T19" fmla="*/ 2147483647 h 771"/>
                <a:gd name="T20" fmla="*/ 2147483647 w 828"/>
                <a:gd name="T21" fmla="*/ 2147483647 h 771"/>
                <a:gd name="T22" fmla="*/ 2147483647 w 828"/>
                <a:gd name="T23" fmla="*/ 2147483647 h 771"/>
                <a:gd name="T24" fmla="*/ 2147483647 w 828"/>
                <a:gd name="T25" fmla="*/ 2147483647 h 771"/>
                <a:gd name="T26" fmla="*/ 2147483647 w 828"/>
                <a:gd name="T27" fmla="*/ 2147483647 h 771"/>
                <a:gd name="T28" fmla="*/ 2147483647 w 828"/>
                <a:gd name="T29" fmla="*/ 2147483647 h 771"/>
                <a:gd name="T30" fmla="*/ 2147483647 w 828"/>
                <a:gd name="T31" fmla="*/ 2147483647 h 771"/>
                <a:gd name="T32" fmla="*/ 2147483647 w 828"/>
                <a:gd name="T33" fmla="*/ 2147483647 h 771"/>
                <a:gd name="T34" fmla="*/ 2147483647 w 828"/>
                <a:gd name="T35" fmla="*/ 2147483647 h 771"/>
                <a:gd name="T36" fmla="*/ 2147483647 w 828"/>
                <a:gd name="T37" fmla="*/ 2147483647 h 771"/>
                <a:gd name="T38" fmla="*/ 2147483647 w 828"/>
                <a:gd name="T39" fmla="*/ 2147483647 h 771"/>
                <a:gd name="T40" fmla="*/ 2147483647 w 828"/>
                <a:gd name="T41" fmla="*/ 2147483647 h 771"/>
                <a:gd name="T42" fmla="*/ 2147483647 w 828"/>
                <a:gd name="T43" fmla="*/ 2147483647 h 771"/>
                <a:gd name="T44" fmla="*/ 2147483647 w 828"/>
                <a:gd name="T45" fmla="*/ 2147483647 h 771"/>
                <a:gd name="T46" fmla="*/ 2147483647 w 828"/>
                <a:gd name="T47" fmla="*/ 2147483647 h 771"/>
                <a:gd name="T48" fmla="*/ 2147483647 w 828"/>
                <a:gd name="T49" fmla="*/ 2147483647 h 771"/>
                <a:gd name="T50" fmla="*/ 2147483647 w 828"/>
                <a:gd name="T51" fmla="*/ 2147483647 h 771"/>
                <a:gd name="T52" fmla="*/ 2147483647 w 828"/>
                <a:gd name="T53" fmla="*/ 2147483647 h 771"/>
                <a:gd name="T54" fmla="*/ 2147483647 w 828"/>
                <a:gd name="T55" fmla="*/ 2147483647 h 771"/>
                <a:gd name="T56" fmla="*/ 2147483647 w 828"/>
                <a:gd name="T57" fmla="*/ 2147483647 h 771"/>
                <a:gd name="T58" fmla="*/ 2147483647 w 828"/>
                <a:gd name="T59" fmla="*/ 2147483647 h 771"/>
                <a:gd name="T60" fmla="*/ 2147483647 w 828"/>
                <a:gd name="T61" fmla="*/ 2147483647 h 771"/>
                <a:gd name="T62" fmla="*/ 2147483647 w 828"/>
                <a:gd name="T63" fmla="*/ 2147483647 h 771"/>
                <a:gd name="T64" fmla="*/ 2147483647 w 828"/>
                <a:gd name="T65" fmla="*/ 2147483647 h 771"/>
                <a:gd name="T66" fmla="*/ 2147483647 w 828"/>
                <a:gd name="T67" fmla="*/ 2147483647 h 771"/>
                <a:gd name="T68" fmla="*/ 2147483647 w 828"/>
                <a:gd name="T69" fmla="*/ 2147483647 h 771"/>
                <a:gd name="T70" fmla="*/ 2147483647 w 828"/>
                <a:gd name="T71" fmla="*/ 2147483647 h 771"/>
                <a:gd name="T72" fmla="*/ 2147483647 w 828"/>
                <a:gd name="T73" fmla="*/ 2147483647 h 771"/>
                <a:gd name="T74" fmla="*/ 2147483647 w 828"/>
                <a:gd name="T75" fmla="*/ 2147483647 h 771"/>
                <a:gd name="T76" fmla="*/ 2147483647 w 828"/>
                <a:gd name="T77" fmla="*/ 2147483647 h 771"/>
                <a:gd name="T78" fmla="*/ 2147483647 w 828"/>
                <a:gd name="T79" fmla="*/ 2147483647 h 771"/>
                <a:gd name="T80" fmla="*/ 2147483647 w 828"/>
                <a:gd name="T81" fmla="*/ 2147483647 h 771"/>
                <a:gd name="T82" fmla="*/ 2147483647 w 828"/>
                <a:gd name="T83" fmla="*/ 2147483647 h 771"/>
                <a:gd name="T84" fmla="*/ 2147483647 w 828"/>
                <a:gd name="T85" fmla="*/ 2147483647 h 771"/>
                <a:gd name="T86" fmla="*/ 2147483647 w 828"/>
                <a:gd name="T87" fmla="*/ 2147483647 h 771"/>
                <a:gd name="T88" fmla="*/ 2147483647 w 828"/>
                <a:gd name="T89" fmla="*/ 2147483647 h 771"/>
                <a:gd name="T90" fmla="*/ 2147483647 w 828"/>
                <a:gd name="T91" fmla="*/ 2147483647 h 771"/>
                <a:gd name="T92" fmla="*/ 2147483647 w 828"/>
                <a:gd name="T93" fmla="*/ 2147483647 h 771"/>
                <a:gd name="T94" fmla="*/ 2147483647 w 828"/>
                <a:gd name="T95" fmla="*/ 2147483647 h 771"/>
                <a:gd name="T96" fmla="*/ 2147483647 w 828"/>
                <a:gd name="T97" fmla="*/ 2147483647 h 771"/>
                <a:gd name="T98" fmla="*/ 2147483647 w 828"/>
                <a:gd name="T99" fmla="*/ 2147483647 h 771"/>
                <a:gd name="T100" fmla="*/ 2147483647 w 828"/>
                <a:gd name="T101" fmla="*/ 2147483647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3" name="Freeform 18"/>
            <p:cNvSpPr>
              <a:spLocks/>
            </p:cNvSpPr>
            <p:nvPr/>
          </p:nvSpPr>
          <p:spPr bwMode="gray">
            <a:xfrm>
              <a:off x="6642100" y="898404"/>
              <a:ext cx="65088" cy="169862"/>
            </a:xfrm>
            <a:custGeom>
              <a:avLst/>
              <a:gdLst>
                <a:gd name="T0" fmla="*/ 2147483647 w 180"/>
                <a:gd name="T1" fmla="*/ 2147483647 h 464"/>
                <a:gd name="T2" fmla="*/ 0 w 180"/>
                <a:gd name="T3" fmla="*/ 2147483647 h 464"/>
                <a:gd name="T4" fmla="*/ 0 w 180"/>
                <a:gd name="T5" fmla="*/ 2147483647 h 464"/>
                <a:gd name="T6" fmla="*/ 2147483647 w 180"/>
                <a:gd name="T7" fmla="*/ 2147483647 h 464"/>
                <a:gd name="T8" fmla="*/ 2147483647 w 180"/>
                <a:gd name="T9" fmla="*/ 2147483647 h 464"/>
                <a:gd name="T10" fmla="*/ 2147483647 w 180"/>
                <a:gd name="T11" fmla="*/ 2147483647 h 464"/>
                <a:gd name="T12" fmla="*/ 2147483647 w 180"/>
                <a:gd name="T13" fmla="*/ 2147483647 h 464"/>
                <a:gd name="T14" fmla="*/ 2147483647 w 180"/>
                <a:gd name="T15" fmla="*/ 2147483647 h 464"/>
                <a:gd name="T16" fmla="*/ 2147483647 w 180"/>
                <a:gd name="T17" fmla="*/ 2147483647 h 464"/>
                <a:gd name="T18" fmla="*/ 2147483647 w 180"/>
                <a:gd name="T19" fmla="*/ 2147483647 h 464"/>
                <a:gd name="T20" fmla="*/ 2147483647 w 180"/>
                <a:gd name="T21" fmla="*/ 2147483647 h 464"/>
                <a:gd name="T22" fmla="*/ 2147483647 w 180"/>
                <a:gd name="T23" fmla="*/ 2147483647 h 464"/>
                <a:gd name="T24" fmla="*/ 2147483647 w 180"/>
                <a:gd name="T25" fmla="*/ 2147483647 h 464"/>
                <a:gd name="T26" fmla="*/ 2147483647 w 180"/>
                <a:gd name="T27" fmla="*/ 2147483647 h 464"/>
                <a:gd name="T28" fmla="*/ 2147483647 w 180"/>
                <a:gd name="T29" fmla="*/ 2147483647 h 464"/>
                <a:gd name="T30" fmla="*/ 2147483647 w 180"/>
                <a:gd name="T31" fmla="*/ 2147483647 h 464"/>
                <a:gd name="T32" fmla="*/ 2147483647 w 180"/>
                <a:gd name="T33" fmla="*/ 2147483647 h 464"/>
                <a:gd name="T34" fmla="*/ 2147483647 w 180"/>
                <a:gd name="T35" fmla="*/ 2147483647 h 464"/>
                <a:gd name="T36" fmla="*/ 2147483647 w 180"/>
                <a:gd name="T37" fmla="*/ 0 h 464"/>
                <a:gd name="T38" fmla="*/ 2147483647 w 180"/>
                <a:gd name="T39" fmla="*/ 2147483647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4" name="Freeform 20"/>
            <p:cNvSpPr>
              <a:spLocks/>
            </p:cNvSpPr>
            <p:nvPr/>
          </p:nvSpPr>
          <p:spPr bwMode="gray">
            <a:xfrm>
              <a:off x="6742113" y="947616"/>
              <a:ext cx="133350" cy="120650"/>
            </a:xfrm>
            <a:custGeom>
              <a:avLst/>
              <a:gdLst>
                <a:gd name="T0" fmla="*/ 2147483647 w 366"/>
                <a:gd name="T1" fmla="*/ 2147483647 h 327"/>
                <a:gd name="T2" fmla="*/ 2147483647 w 366"/>
                <a:gd name="T3" fmla="*/ 2147483647 h 327"/>
                <a:gd name="T4" fmla="*/ 2147483647 w 366"/>
                <a:gd name="T5" fmla="*/ 2147483647 h 327"/>
                <a:gd name="T6" fmla="*/ 2147483647 w 366"/>
                <a:gd name="T7" fmla="*/ 2147483647 h 327"/>
                <a:gd name="T8" fmla="*/ 2147483647 w 366"/>
                <a:gd name="T9" fmla="*/ 2147483647 h 327"/>
                <a:gd name="T10" fmla="*/ 2147483647 w 366"/>
                <a:gd name="T11" fmla="*/ 2147483647 h 327"/>
                <a:gd name="T12" fmla="*/ 2147483647 w 366"/>
                <a:gd name="T13" fmla="*/ 2147483647 h 327"/>
                <a:gd name="T14" fmla="*/ 2147483647 w 366"/>
                <a:gd name="T15" fmla="*/ 0 h 327"/>
                <a:gd name="T16" fmla="*/ 0 w 366"/>
                <a:gd name="T17" fmla="*/ 2147483647 h 327"/>
                <a:gd name="T18" fmla="*/ 2147483647 w 366"/>
                <a:gd name="T19" fmla="*/ 2147483647 h 327"/>
                <a:gd name="T20" fmla="*/ 2147483647 w 366"/>
                <a:gd name="T21" fmla="*/ 2147483647 h 327"/>
                <a:gd name="T22" fmla="*/ 2147483647 w 366"/>
                <a:gd name="T23" fmla="*/ 2147483647 h 327"/>
                <a:gd name="T24" fmla="*/ 2147483647 w 366"/>
                <a:gd name="T25" fmla="*/ 2147483647 h 327"/>
                <a:gd name="T26" fmla="*/ 2147483647 w 366"/>
                <a:gd name="T27" fmla="*/ 2147483647 h 327"/>
                <a:gd name="T28" fmla="*/ 2147483647 w 366"/>
                <a:gd name="T29" fmla="*/ 2147483647 h 327"/>
                <a:gd name="T30" fmla="*/ 2147483647 w 366"/>
                <a:gd name="T31" fmla="*/ 2147483647 h 327"/>
                <a:gd name="T32" fmla="*/ 2147483647 w 366"/>
                <a:gd name="T33" fmla="*/ 2147483647 h 327"/>
                <a:gd name="T34" fmla="*/ 2147483647 w 366"/>
                <a:gd name="T35" fmla="*/ 2147483647 h 327"/>
                <a:gd name="T36" fmla="*/ 2147483647 w 366"/>
                <a:gd name="T37" fmla="*/ 2147483647 h 327"/>
                <a:gd name="T38" fmla="*/ 2147483647 w 366"/>
                <a:gd name="T39" fmla="*/ 2147483647 h 327"/>
                <a:gd name="T40" fmla="*/ 2147483647 w 366"/>
                <a:gd name="T41" fmla="*/ 2147483647 h 327"/>
                <a:gd name="T42" fmla="*/ 2147483647 w 366"/>
                <a:gd name="T43" fmla="*/ 2147483647 h 327"/>
                <a:gd name="T44" fmla="*/ 2147483647 w 366"/>
                <a:gd name="T45" fmla="*/ 2147483647 h 327"/>
                <a:gd name="T46" fmla="*/ 2147483647 w 366"/>
                <a:gd name="T47" fmla="*/ 2147483647 h 327"/>
                <a:gd name="T48" fmla="*/ 2147483647 w 366"/>
                <a:gd name="T49" fmla="*/ 2147483647 h 327"/>
                <a:gd name="T50" fmla="*/ 2147483647 w 366"/>
                <a:gd name="T51" fmla="*/ 2147483647 h 327"/>
                <a:gd name="T52" fmla="*/ 2147483647 w 366"/>
                <a:gd name="T53" fmla="*/ 2147483647 h 327"/>
                <a:gd name="T54" fmla="*/ 2147483647 w 366"/>
                <a:gd name="T55" fmla="*/ 2147483647 h 327"/>
                <a:gd name="T56" fmla="*/ 2147483647 w 366"/>
                <a:gd name="T57" fmla="*/ 2147483647 h 327"/>
                <a:gd name="T58" fmla="*/ 2147483647 w 366"/>
                <a:gd name="T59" fmla="*/ 2147483647 h 327"/>
                <a:gd name="T60" fmla="*/ 2147483647 w 366"/>
                <a:gd name="T61" fmla="*/ 2147483647 h 327"/>
                <a:gd name="T62" fmla="*/ 2147483647 w 366"/>
                <a:gd name="T63" fmla="*/ 2147483647 h 327"/>
                <a:gd name="T64" fmla="*/ 2147483647 w 366"/>
                <a:gd name="T65" fmla="*/ 2147483647 h 327"/>
                <a:gd name="T66" fmla="*/ 2147483647 w 366"/>
                <a:gd name="T67" fmla="*/ 2147483647 h 327"/>
                <a:gd name="T68" fmla="*/ 2147483647 w 366"/>
                <a:gd name="T69" fmla="*/ 2147483647 h 327"/>
                <a:gd name="T70" fmla="*/ 2147483647 w 366"/>
                <a:gd name="T71" fmla="*/ 2147483647 h 327"/>
                <a:gd name="T72" fmla="*/ 2147483647 w 366"/>
                <a:gd name="T73" fmla="*/ 2147483647 h 327"/>
                <a:gd name="T74" fmla="*/ 2147483647 w 366"/>
                <a:gd name="T75" fmla="*/ 2147483647 h 327"/>
                <a:gd name="T76" fmla="*/ 2147483647 w 366"/>
                <a:gd name="T77" fmla="*/ 2147483647 h 327"/>
                <a:gd name="T78" fmla="*/ 2147483647 w 366"/>
                <a:gd name="T79" fmla="*/ 2147483647 h 327"/>
                <a:gd name="T80" fmla="*/ 2147483647 w 366"/>
                <a:gd name="T81" fmla="*/ 2147483647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5" name="Freeform 22"/>
            <p:cNvSpPr>
              <a:spLocks/>
            </p:cNvSpPr>
            <p:nvPr/>
          </p:nvSpPr>
          <p:spPr bwMode="gray">
            <a:xfrm>
              <a:off x="6911975" y="949204"/>
              <a:ext cx="90488" cy="120650"/>
            </a:xfrm>
            <a:custGeom>
              <a:avLst/>
              <a:gdLst>
                <a:gd name="T0" fmla="*/ 2147483647 w 245"/>
                <a:gd name="T1" fmla="*/ 2147483647 h 334"/>
                <a:gd name="T2" fmla="*/ 2147483647 w 245"/>
                <a:gd name="T3" fmla="*/ 2147483647 h 334"/>
                <a:gd name="T4" fmla="*/ 2147483647 w 245"/>
                <a:gd name="T5" fmla="*/ 2147483647 h 334"/>
                <a:gd name="T6" fmla="*/ 2147483647 w 245"/>
                <a:gd name="T7" fmla="*/ 2147483647 h 334"/>
                <a:gd name="T8" fmla="*/ 2147483647 w 245"/>
                <a:gd name="T9" fmla="*/ 2147483647 h 334"/>
                <a:gd name="T10" fmla="*/ 2147483647 w 245"/>
                <a:gd name="T11" fmla="*/ 2147483647 h 334"/>
                <a:gd name="T12" fmla="*/ 2147483647 w 245"/>
                <a:gd name="T13" fmla="*/ 2147483647 h 334"/>
                <a:gd name="T14" fmla="*/ 2147483647 w 245"/>
                <a:gd name="T15" fmla="*/ 2147483647 h 334"/>
                <a:gd name="T16" fmla="*/ 2147483647 w 245"/>
                <a:gd name="T17" fmla="*/ 2147483647 h 334"/>
                <a:gd name="T18" fmla="*/ 2147483647 w 245"/>
                <a:gd name="T19" fmla="*/ 2147483647 h 334"/>
                <a:gd name="T20" fmla="*/ 2147483647 w 245"/>
                <a:gd name="T21" fmla="*/ 2147483647 h 334"/>
                <a:gd name="T22" fmla="*/ 2147483647 w 245"/>
                <a:gd name="T23" fmla="*/ 2147483647 h 334"/>
                <a:gd name="T24" fmla="*/ 2147483647 w 245"/>
                <a:gd name="T25" fmla="*/ 2147483647 h 334"/>
                <a:gd name="T26" fmla="*/ 2147483647 w 245"/>
                <a:gd name="T27" fmla="*/ 2147483647 h 334"/>
                <a:gd name="T28" fmla="*/ 2147483647 w 245"/>
                <a:gd name="T29" fmla="*/ 2147483647 h 334"/>
                <a:gd name="T30" fmla="*/ 2147483647 w 245"/>
                <a:gd name="T31" fmla="*/ 2147483647 h 334"/>
                <a:gd name="T32" fmla="*/ 2147483647 w 245"/>
                <a:gd name="T33" fmla="*/ 2147483647 h 334"/>
                <a:gd name="T34" fmla="*/ 0 w 245"/>
                <a:gd name="T35" fmla="*/ 2147483647 h 334"/>
                <a:gd name="T36" fmla="*/ 2147483647 w 245"/>
                <a:gd name="T37" fmla="*/ 2147483647 h 334"/>
                <a:gd name="T38" fmla="*/ 2147483647 w 245"/>
                <a:gd name="T39" fmla="*/ 2147483647 h 334"/>
                <a:gd name="T40" fmla="*/ 2147483647 w 245"/>
                <a:gd name="T41" fmla="*/ 2147483647 h 334"/>
                <a:gd name="T42" fmla="*/ 2147483647 w 245"/>
                <a:gd name="T43" fmla="*/ 2147483647 h 334"/>
                <a:gd name="T44" fmla="*/ 2147483647 w 245"/>
                <a:gd name="T45" fmla="*/ 2147483647 h 334"/>
                <a:gd name="T46" fmla="*/ 2147483647 w 245"/>
                <a:gd name="T47" fmla="*/ 2147483647 h 334"/>
                <a:gd name="T48" fmla="*/ 2147483647 w 245"/>
                <a:gd name="T49" fmla="*/ 2147483647 h 334"/>
                <a:gd name="T50" fmla="*/ 2147483647 w 245"/>
                <a:gd name="T51" fmla="*/ 2147483647 h 334"/>
                <a:gd name="T52" fmla="*/ 2147483647 w 245"/>
                <a:gd name="T53" fmla="*/ 2147483647 h 334"/>
                <a:gd name="T54" fmla="*/ 2147483647 w 245"/>
                <a:gd name="T55" fmla="*/ 2147483647 h 334"/>
                <a:gd name="T56" fmla="*/ 2147483647 w 245"/>
                <a:gd name="T57" fmla="*/ 2147483647 h 334"/>
                <a:gd name="T58" fmla="*/ 2147483647 w 245"/>
                <a:gd name="T59" fmla="*/ 2147483647 h 334"/>
                <a:gd name="T60" fmla="*/ 2147483647 w 245"/>
                <a:gd name="T61" fmla="*/ 2147483647 h 334"/>
                <a:gd name="T62" fmla="*/ 2147483647 w 245"/>
                <a:gd name="T63" fmla="*/ 2147483647 h 334"/>
                <a:gd name="T64" fmla="*/ 2147483647 w 245"/>
                <a:gd name="T65" fmla="*/ 2147483647 h 334"/>
                <a:gd name="T66" fmla="*/ 2147483647 w 245"/>
                <a:gd name="T67" fmla="*/ 2147483647 h 334"/>
                <a:gd name="T68" fmla="*/ 2147483647 w 245"/>
                <a:gd name="T69" fmla="*/ 2147483647 h 334"/>
                <a:gd name="T70" fmla="*/ 2147483647 w 245"/>
                <a:gd name="T71" fmla="*/ 2147483647 h 334"/>
                <a:gd name="T72" fmla="*/ 2147483647 w 245"/>
                <a:gd name="T73" fmla="*/ 2147483647 h 334"/>
                <a:gd name="T74" fmla="*/ 2147483647 w 245"/>
                <a:gd name="T75" fmla="*/ 2147483647 h 334"/>
                <a:gd name="T76" fmla="*/ 2147483647 w 245"/>
                <a:gd name="T77" fmla="*/ 2147483647 h 334"/>
                <a:gd name="T78" fmla="*/ 2147483647 w 245"/>
                <a:gd name="T79" fmla="*/ 2147483647 h 334"/>
                <a:gd name="T80" fmla="*/ 2147483647 w 245"/>
                <a:gd name="T81" fmla="*/ 2147483647 h 334"/>
                <a:gd name="T82" fmla="*/ 2147483647 w 245"/>
                <a:gd name="T83" fmla="*/ 2147483647 h 334"/>
                <a:gd name="T84" fmla="*/ 2147483647 w 245"/>
                <a:gd name="T85" fmla="*/ 2147483647 h 334"/>
                <a:gd name="T86" fmla="*/ 2147483647 w 245"/>
                <a:gd name="T87" fmla="*/ 2147483647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6" name="Freeform 24"/>
            <p:cNvSpPr>
              <a:spLocks noEditPoints="1"/>
            </p:cNvSpPr>
            <p:nvPr/>
          </p:nvSpPr>
          <p:spPr bwMode="gray">
            <a:xfrm>
              <a:off x="7018338" y="947616"/>
              <a:ext cx="138112" cy="169863"/>
            </a:xfrm>
            <a:custGeom>
              <a:avLst/>
              <a:gdLst>
                <a:gd name="T0" fmla="*/ 2147483647 w 376"/>
                <a:gd name="T1" fmla="*/ 2147483647 h 462"/>
                <a:gd name="T2" fmla="*/ 2147483647 w 376"/>
                <a:gd name="T3" fmla="*/ 2147483647 h 462"/>
                <a:gd name="T4" fmla="*/ 2147483647 w 376"/>
                <a:gd name="T5" fmla="*/ 2147483647 h 462"/>
                <a:gd name="T6" fmla="*/ 2147483647 w 376"/>
                <a:gd name="T7" fmla="*/ 2147483647 h 462"/>
                <a:gd name="T8" fmla="*/ 2147483647 w 376"/>
                <a:gd name="T9" fmla="*/ 2147483647 h 462"/>
                <a:gd name="T10" fmla="*/ 2147483647 w 376"/>
                <a:gd name="T11" fmla="*/ 2147483647 h 462"/>
                <a:gd name="T12" fmla="*/ 2147483647 w 376"/>
                <a:gd name="T13" fmla="*/ 2147483647 h 462"/>
                <a:gd name="T14" fmla="*/ 2147483647 w 376"/>
                <a:gd name="T15" fmla="*/ 2147483647 h 462"/>
                <a:gd name="T16" fmla="*/ 2147483647 w 376"/>
                <a:gd name="T17" fmla="*/ 2147483647 h 462"/>
                <a:gd name="T18" fmla="*/ 2147483647 w 376"/>
                <a:gd name="T19" fmla="*/ 2147483647 h 462"/>
                <a:gd name="T20" fmla="*/ 2147483647 w 376"/>
                <a:gd name="T21" fmla="*/ 2147483647 h 462"/>
                <a:gd name="T22" fmla="*/ 2147483647 w 376"/>
                <a:gd name="T23" fmla="*/ 2147483647 h 462"/>
                <a:gd name="T24" fmla="*/ 2147483647 w 376"/>
                <a:gd name="T25" fmla="*/ 2147483647 h 462"/>
                <a:gd name="T26" fmla="*/ 2147483647 w 376"/>
                <a:gd name="T27" fmla="*/ 2147483647 h 462"/>
                <a:gd name="T28" fmla="*/ 2147483647 w 376"/>
                <a:gd name="T29" fmla="*/ 2147483647 h 462"/>
                <a:gd name="T30" fmla="*/ 2147483647 w 376"/>
                <a:gd name="T31" fmla="*/ 2147483647 h 462"/>
                <a:gd name="T32" fmla="*/ 2147483647 w 376"/>
                <a:gd name="T33" fmla="*/ 2147483647 h 462"/>
                <a:gd name="T34" fmla="*/ 2147483647 w 376"/>
                <a:gd name="T35" fmla="*/ 2147483647 h 462"/>
                <a:gd name="T36" fmla="*/ 2147483647 w 376"/>
                <a:gd name="T37" fmla="*/ 2147483647 h 462"/>
                <a:gd name="T38" fmla="*/ 2147483647 w 376"/>
                <a:gd name="T39" fmla="*/ 2147483647 h 462"/>
                <a:gd name="T40" fmla="*/ 2147483647 w 376"/>
                <a:gd name="T41" fmla="*/ 2147483647 h 462"/>
                <a:gd name="T42" fmla="*/ 2147483647 w 376"/>
                <a:gd name="T43" fmla="*/ 2147483647 h 462"/>
                <a:gd name="T44" fmla="*/ 2147483647 w 376"/>
                <a:gd name="T45" fmla="*/ 2147483647 h 462"/>
                <a:gd name="T46" fmla="*/ 2147483647 w 376"/>
                <a:gd name="T47" fmla="*/ 2147483647 h 462"/>
                <a:gd name="T48" fmla="*/ 2147483647 w 376"/>
                <a:gd name="T49" fmla="*/ 2147483647 h 462"/>
                <a:gd name="T50" fmla="*/ 2147483647 w 376"/>
                <a:gd name="T51" fmla="*/ 2147483647 h 462"/>
                <a:gd name="T52" fmla="*/ 2147483647 w 376"/>
                <a:gd name="T53" fmla="*/ 2147483647 h 462"/>
                <a:gd name="T54" fmla="*/ 2147483647 w 376"/>
                <a:gd name="T55" fmla="*/ 2147483647 h 462"/>
                <a:gd name="T56" fmla="*/ 2147483647 w 376"/>
                <a:gd name="T57" fmla="*/ 2147483647 h 462"/>
                <a:gd name="T58" fmla="*/ 2147483647 w 376"/>
                <a:gd name="T59" fmla="*/ 2147483647 h 462"/>
                <a:gd name="T60" fmla="*/ 2147483647 w 376"/>
                <a:gd name="T61" fmla="*/ 2147483647 h 462"/>
                <a:gd name="T62" fmla="*/ 2147483647 w 376"/>
                <a:gd name="T63" fmla="*/ 2147483647 h 462"/>
                <a:gd name="T64" fmla="*/ 2147483647 w 376"/>
                <a:gd name="T65" fmla="*/ 2147483647 h 462"/>
                <a:gd name="T66" fmla="*/ 2147483647 w 376"/>
                <a:gd name="T67" fmla="*/ 2147483647 h 462"/>
                <a:gd name="T68" fmla="*/ 2147483647 w 376"/>
                <a:gd name="T69" fmla="*/ 2147483647 h 462"/>
                <a:gd name="T70" fmla="*/ 2147483647 w 376"/>
                <a:gd name="T71" fmla="*/ 2147483647 h 462"/>
                <a:gd name="T72" fmla="*/ 2147483647 w 376"/>
                <a:gd name="T73" fmla="*/ 2147483647 h 462"/>
                <a:gd name="T74" fmla="*/ 2147483647 w 376"/>
                <a:gd name="T75" fmla="*/ 2147483647 h 462"/>
                <a:gd name="T76" fmla="*/ 2147483647 w 376"/>
                <a:gd name="T77" fmla="*/ 2147483647 h 462"/>
                <a:gd name="T78" fmla="*/ 2147483647 w 376"/>
                <a:gd name="T79" fmla="*/ 2147483647 h 462"/>
                <a:gd name="T80" fmla="*/ 2147483647 w 376"/>
                <a:gd name="T81" fmla="*/ 2147483647 h 462"/>
                <a:gd name="T82" fmla="*/ 2147483647 w 376"/>
                <a:gd name="T83" fmla="*/ 2147483647 h 462"/>
                <a:gd name="T84" fmla="*/ 2147483647 w 376"/>
                <a:gd name="T85" fmla="*/ 2147483647 h 462"/>
                <a:gd name="T86" fmla="*/ 2147483647 w 376"/>
                <a:gd name="T87" fmla="*/ 2147483647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7" name="Freeform 27"/>
            <p:cNvSpPr>
              <a:spLocks/>
            </p:cNvSpPr>
            <p:nvPr/>
          </p:nvSpPr>
          <p:spPr bwMode="gray">
            <a:xfrm>
              <a:off x="7178675" y="947616"/>
              <a:ext cx="52388" cy="120650"/>
            </a:xfrm>
            <a:custGeom>
              <a:avLst/>
              <a:gdLst>
                <a:gd name="T0" fmla="*/ 0 w 145"/>
                <a:gd name="T1" fmla="*/ 2147483647 h 327"/>
                <a:gd name="T2" fmla="*/ 0 w 145"/>
                <a:gd name="T3" fmla="*/ 2147483647 h 327"/>
                <a:gd name="T4" fmla="*/ 2147483647 w 145"/>
                <a:gd name="T5" fmla="*/ 2147483647 h 327"/>
                <a:gd name="T6" fmla="*/ 2147483647 w 145"/>
                <a:gd name="T7" fmla="*/ 2147483647 h 327"/>
                <a:gd name="T8" fmla="*/ 2147483647 w 145"/>
                <a:gd name="T9" fmla="*/ 2147483647 h 327"/>
                <a:gd name="T10" fmla="*/ 2147483647 w 145"/>
                <a:gd name="T11" fmla="*/ 2147483647 h 327"/>
                <a:gd name="T12" fmla="*/ 2147483647 w 145"/>
                <a:gd name="T13" fmla="*/ 2147483647 h 327"/>
                <a:gd name="T14" fmla="*/ 2147483647 w 145"/>
                <a:gd name="T15" fmla="*/ 2147483647 h 327"/>
                <a:gd name="T16" fmla="*/ 2147483647 w 145"/>
                <a:gd name="T17" fmla="*/ 2147483647 h 327"/>
                <a:gd name="T18" fmla="*/ 2147483647 w 145"/>
                <a:gd name="T19" fmla="*/ 2147483647 h 327"/>
                <a:gd name="T20" fmla="*/ 2147483647 w 145"/>
                <a:gd name="T21" fmla="*/ 2147483647 h 327"/>
                <a:gd name="T22" fmla="*/ 2147483647 w 145"/>
                <a:gd name="T23" fmla="*/ 2147483647 h 327"/>
                <a:gd name="T24" fmla="*/ 2147483647 w 145"/>
                <a:gd name="T25" fmla="*/ 2147483647 h 327"/>
                <a:gd name="T26" fmla="*/ 2147483647 w 145"/>
                <a:gd name="T27" fmla="*/ 2147483647 h 327"/>
                <a:gd name="T28" fmla="*/ 2147483647 w 145"/>
                <a:gd name="T29" fmla="*/ 2147483647 h 327"/>
                <a:gd name="T30" fmla="*/ 2147483647 w 145"/>
                <a:gd name="T31" fmla="*/ 2147483647 h 327"/>
                <a:gd name="T32" fmla="*/ 2147483647 w 145"/>
                <a:gd name="T33" fmla="*/ 0 h 327"/>
                <a:gd name="T34" fmla="*/ 2147483647 w 145"/>
                <a:gd name="T35" fmla="*/ 2147483647 h 327"/>
                <a:gd name="T36" fmla="*/ 0 w 145"/>
                <a:gd name="T37" fmla="*/ 2147483647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8" name="Freeform 29"/>
            <p:cNvSpPr>
              <a:spLocks/>
            </p:cNvSpPr>
            <p:nvPr/>
          </p:nvSpPr>
          <p:spPr bwMode="gray">
            <a:xfrm>
              <a:off x="7196138" y="898404"/>
              <a:ext cx="39687" cy="36512"/>
            </a:xfrm>
            <a:custGeom>
              <a:avLst/>
              <a:gdLst>
                <a:gd name="T0" fmla="*/ 2147483647 w 108"/>
                <a:gd name="T1" fmla="*/ 2147483647 h 96"/>
                <a:gd name="T2" fmla="*/ 2147483647 w 108"/>
                <a:gd name="T3" fmla="*/ 2147483647 h 96"/>
                <a:gd name="T4" fmla="*/ 2147483647 w 108"/>
                <a:gd name="T5" fmla="*/ 2147483647 h 96"/>
                <a:gd name="T6" fmla="*/ 2147483647 w 108"/>
                <a:gd name="T7" fmla="*/ 2147483647 h 96"/>
                <a:gd name="T8" fmla="*/ 2147483647 w 108"/>
                <a:gd name="T9" fmla="*/ 2147483647 h 96"/>
                <a:gd name="T10" fmla="*/ 2147483647 w 108"/>
                <a:gd name="T11" fmla="*/ 2147483647 h 96"/>
                <a:gd name="T12" fmla="*/ 2147483647 w 108"/>
                <a:gd name="T13" fmla="*/ 2147483647 h 96"/>
                <a:gd name="T14" fmla="*/ 2147483647 w 108"/>
                <a:gd name="T15" fmla="*/ 2147483647 h 96"/>
                <a:gd name="T16" fmla="*/ 2147483647 w 108"/>
                <a:gd name="T17" fmla="*/ 2147483647 h 96"/>
                <a:gd name="T18" fmla="*/ 2147483647 w 108"/>
                <a:gd name="T19" fmla="*/ 2147483647 h 96"/>
                <a:gd name="T20" fmla="*/ 2147483647 w 108"/>
                <a:gd name="T21" fmla="*/ 2147483647 h 96"/>
                <a:gd name="T22" fmla="*/ 2147483647 w 108"/>
                <a:gd name="T23" fmla="*/ 2147483647 h 96"/>
                <a:gd name="T24" fmla="*/ 2147483647 w 108"/>
                <a:gd name="T25" fmla="*/ 2147483647 h 96"/>
                <a:gd name="T26" fmla="*/ 2147483647 w 108"/>
                <a:gd name="T27" fmla="*/ 2147483647 h 96"/>
                <a:gd name="T28" fmla="*/ 2147483647 w 108"/>
                <a:gd name="T29" fmla="*/ 2147483647 h 96"/>
                <a:gd name="T30" fmla="*/ 2147483647 w 108"/>
                <a:gd name="T31" fmla="*/ 2147483647 h 96"/>
                <a:gd name="T32" fmla="*/ 2147483647 w 108"/>
                <a:gd name="T33" fmla="*/ 2147483647 h 96"/>
                <a:gd name="T34" fmla="*/ 2147483647 w 108"/>
                <a:gd name="T35" fmla="*/ 2147483647 h 96"/>
                <a:gd name="T36" fmla="*/ 2147483647 w 108"/>
                <a:gd name="T37" fmla="*/ 0 h 96"/>
                <a:gd name="T38" fmla="*/ 2147483647 w 108"/>
                <a:gd name="T39" fmla="*/ 0 h 96"/>
                <a:gd name="T40" fmla="*/ 2147483647 w 108"/>
                <a:gd name="T41" fmla="*/ 2147483647 h 96"/>
                <a:gd name="T42" fmla="*/ 2147483647 w 108"/>
                <a:gd name="T43" fmla="*/ 2147483647 h 96"/>
                <a:gd name="T44" fmla="*/ 2147483647 w 108"/>
                <a:gd name="T45" fmla="*/ 2147483647 h 96"/>
                <a:gd name="T46" fmla="*/ 2147483647 w 108"/>
                <a:gd name="T47" fmla="*/ 2147483647 h 96"/>
                <a:gd name="T48" fmla="*/ 2147483647 w 108"/>
                <a:gd name="T49" fmla="*/ 2147483647 h 96"/>
                <a:gd name="T50" fmla="*/ 2147483647 w 108"/>
                <a:gd name="T51" fmla="*/ 2147483647 h 96"/>
                <a:gd name="T52" fmla="*/ 2147483647 w 108"/>
                <a:gd name="T53" fmla="*/ 2147483647 h 96"/>
                <a:gd name="T54" fmla="*/ 0 w 108"/>
                <a:gd name="T55" fmla="*/ 2147483647 h 96"/>
                <a:gd name="T56" fmla="*/ 0 w 108"/>
                <a:gd name="T57" fmla="*/ 2147483647 h 96"/>
                <a:gd name="T58" fmla="*/ 2147483647 w 108"/>
                <a:gd name="T59" fmla="*/ 2147483647 h 96"/>
                <a:gd name="T60" fmla="*/ 2147483647 w 108"/>
                <a:gd name="T61" fmla="*/ 2147483647 h 96"/>
                <a:gd name="T62" fmla="*/ 2147483647 w 108"/>
                <a:gd name="T63" fmla="*/ 2147483647 h 96"/>
                <a:gd name="T64" fmla="*/ 2147483647 w 108"/>
                <a:gd name="T65" fmla="*/ 2147483647 h 96"/>
                <a:gd name="T66" fmla="*/ 2147483647 w 108"/>
                <a:gd name="T67" fmla="*/ 2147483647 h 96"/>
                <a:gd name="T68" fmla="*/ 2147483647 w 108"/>
                <a:gd name="T69" fmla="*/ 2147483647 h 96"/>
                <a:gd name="T70" fmla="*/ 2147483647 w 108"/>
                <a:gd name="T71" fmla="*/ 2147483647 h 96"/>
                <a:gd name="T72" fmla="*/ 2147483647 w 108"/>
                <a:gd name="T73" fmla="*/ 2147483647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9" name="Freeform 31"/>
            <p:cNvSpPr>
              <a:spLocks/>
            </p:cNvSpPr>
            <p:nvPr/>
          </p:nvSpPr>
          <p:spPr bwMode="gray">
            <a:xfrm>
              <a:off x="7261225" y="947616"/>
              <a:ext cx="103188" cy="120650"/>
            </a:xfrm>
            <a:custGeom>
              <a:avLst/>
              <a:gdLst>
                <a:gd name="T0" fmla="*/ 2147483647 w 282"/>
                <a:gd name="T1" fmla="*/ 2147483647 h 327"/>
                <a:gd name="T2" fmla="*/ 2147483647 w 282"/>
                <a:gd name="T3" fmla="*/ 2147483647 h 327"/>
                <a:gd name="T4" fmla="*/ 2147483647 w 282"/>
                <a:gd name="T5" fmla="*/ 2147483647 h 327"/>
                <a:gd name="T6" fmla="*/ 2147483647 w 282"/>
                <a:gd name="T7" fmla="*/ 2147483647 h 327"/>
                <a:gd name="T8" fmla="*/ 2147483647 w 282"/>
                <a:gd name="T9" fmla="*/ 2147483647 h 327"/>
                <a:gd name="T10" fmla="*/ 2147483647 w 282"/>
                <a:gd name="T11" fmla="*/ 2147483647 h 327"/>
                <a:gd name="T12" fmla="*/ 2147483647 w 282"/>
                <a:gd name="T13" fmla="*/ 2147483647 h 327"/>
                <a:gd name="T14" fmla="*/ 2147483647 w 282"/>
                <a:gd name="T15" fmla="*/ 2147483647 h 327"/>
                <a:gd name="T16" fmla="*/ 2147483647 w 282"/>
                <a:gd name="T17" fmla="*/ 2147483647 h 327"/>
                <a:gd name="T18" fmla="*/ 2147483647 w 282"/>
                <a:gd name="T19" fmla="*/ 2147483647 h 327"/>
                <a:gd name="T20" fmla="*/ 2147483647 w 282"/>
                <a:gd name="T21" fmla="*/ 2147483647 h 327"/>
                <a:gd name="T22" fmla="*/ 2147483647 w 282"/>
                <a:gd name="T23" fmla="*/ 2147483647 h 327"/>
                <a:gd name="T24" fmla="*/ 2147483647 w 282"/>
                <a:gd name="T25" fmla="*/ 2147483647 h 327"/>
                <a:gd name="T26" fmla="*/ 2147483647 w 282"/>
                <a:gd name="T27" fmla="*/ 2147483647 h 327"/>
                <a:gd name="T28" fmla="*/ 2147483647 w 282"/>
                <a:gd name="T29" fmla="*/ 2147483647 h 327"/>
                <a:gd name="T30" fmla="*/ 2147483647 w 282"/>
                <a:gd name="T31" fmla="*/ 2147483647 h 327"/>
                <a:gd name="T32" fmla="*/ 2147483647 w 282"/>
                <a:gd name="T33" fmla="*/ 2147483647 h 327"/>
                <a:gd name="T34" fmla="*/ 2147483647 w 282"/>
                <a:gd name="T35" fmla="*/ 2147483647 h 327"/>
                <a:gd name="T36" fmla="*/ 2147483647 w 282"/>
                <a:gd name="T37" fmla="*/ 2147483647 h 327"/>
                <a:gd name="T38" fmla="*/ 2147483647 w 282"/>
                <a:gd name="T39" fmla="*/ 0 h 327"/>
                <a:gd name="T40" fmla="*/ 0 w 282"/>
                <a:gd name="T41" fmla="*/ 2147483647 h 327"/>
                <a:gd name="T42" fmla="*/ 0 w 282"/>
                <a:gd name="T43" fmla="*/ 2147483647 h 327"/>
                <a:gd name="T44" fmla="*/ 2147483647 w 282"/>
                <a:gd name="T45" fmla="*/ 2147483647 h 327"/>
                <a:gd name="T46" fmla="*/ 2147483647 w 282"/>
                <a:gd name="T47" fmla="*/ 2147483647 h 327"/>
                <a:gd name="T48" fmla="*/ 2147483647 w 282"/>
                <a:gd name="T49" fmla="*/ 2147483647 h 327"/>
                <a:gd name="T50" fmla="*/ 2147483647 w 282"/>
                <a:gd name="T51" fmla="*/ 2147483647 h 327"/>
                <a:gd name="T52" fmla="*/ 2147483647 w 282"/>
                <a:gd name="T53" fmla="*/ 2147483647 h 327"/>
                <a:gd name="T54" fmla="*/ 2147483647 w 282"/>
                <a:gd name="T55" fmla="*/ 2147483647 h 327"/>
                <a:gd name="T56" fmla="*/ 2147483647 w 282"/>
                <a:gd name="T57" fmla="*/ 2147483647 h 327"/>
                <a:gd name="T58" fmla="*/ 2147483647 w 282"/>
                <a:gd name="T59" fmla="*/ 2147483647 h 327"/>
                <a:gd name="T60" fmla="*/ 2147483647 w 282"/>
                <a:gd name="T61" fmla="*/ 2147483647 h 327"/>
                <a:gd name="T62" fmla="*/ 2147483647 w 282"/>
                <a:gd name="T63" fmla="*/ 2147483647 h 327"/>
                <a:gd name="T64" fmla="*/ 2147483647 w 282"/>
                <a:gd name="T65" fmla="*/ 2147483647 h 327"/>
                <a:gd name="T66" fmla="*/ 2147483647 w 282"/>
                <a:gd name="T67" fmla="*/ 2147483647 h 327"/>
                <a:gd name="T68" fmla="*/ 2147483647 w 282"/>
                <a:gd name="T69" fmla="*/ 2147483647 h 327"/>
                <a:gd name="T70" fmla="*/ 2147483647 w 282"/>
                <a:gd name="T71" fmla="*/ 2147483647 h 327"/>
                <a:gd name="T72" fmla="*/ 2147483647 w 282"/>
                <a:gd name="T73" fmla="*/ 2147483647 h 327"/>
                <a:gd name="T74" fmla="*/ 2147483647 w 282"/>
                <a:gd name="T75" fmla="*/ 2147483647 h 327"/>
                <a:gd name="T76" fmla="*/ 2147483647 w 282"/>
                <a:gd name="T77" fmla="*/ 2147483647 h 327"/>
                <a:gd name="T78" fmla="*/ 2147483647 w 282"/>
                <a:gd name="T79" fmla="*/ 2147483647 h 327"/>
                <a:gd name="T80" fmla="*/ 2147483647 w 282"/>
                <a:gd name="T81" fmla="*/ 2147483647 h 327"/>
                <a:gd name="T82" fmla="*/ 2147483647 w 282"/>
                <a:gd name="T83" fmla="*/ 2147483647 h 327"/>
                <a:gd name="T84" fmla="*/ 2147483647 w 282"/>
                <a:gd name="T85" fmla="*/ 2147483647 h 327"/>
                <a:gd name="T86" fmla="*/ 2147483647 w 282"/>
                <a:gd name="T87" fmla="*/ 2147483647 h 327"/>
                <a:gd name="T88" fmla="*/ 2147483647 w 282"/>
                <a:gd name="T89" fmla="*/ 2147483647 h 327"/>
                <a:gd name="T90" fmla="*/ 2147483647 w 282"/>
                <a:gd name="T91" fmla="*/ 2147483647 h 327"/>
                <a:gd name="T92" fmla="*/ 2147483647 w 282"/>
                <a:gd name="T93" fmla="*/ 2147483647 h 327"/>
                <a:gd name="T94" fmla="*/ 2147483647 w 282"/>
                <a:gd name="T95" fmla="*/ 2147483647 h 327"/>
                <a:gd name="T96" fmla="*/ 2147483647 w 282"/>
                <a:gd name="T97" fmla="*/ 2147483647 h 327"/>
                <a:gd name="T98" fmla="*/ 2147483647 w 282"/>
                <a:gd name="T99" fmla="*/ 2147483647 h 327"/>
                <a:gd name="T100" fmla="*/ 2147483647 w 282"/>
                <a:gd name="T101" fmla="*/ 2147483647 h 327"/>
                <a:gd name="T102" fmla="*/ 2147483647 w 282"/>
                <a:gd name="T103" fmla="*/ 2147483647 h 327"/>
                <a:gd name="T104" fmla="*/ 2147483647 w 282"/>
                <a:gd name="T105" fmla="*/ 2147483647 h 327"/>
                <a:gd name="T106" fmla="*/ 2147483647 w 282"/>
                <a:gd name="T107" fmla="*/ 2147483647 h 327"/>
                <a:gd name="T108" fmla="*/ 2147483647 w 282"/>
                <a:gd name="T109" fmla="*/ 2147483647 h 327"/>
                <a:gd name="T110" fmla="*/ 2147483647 w 282"/>
                <a:gd name="T111" fmla="*/ 2147483647 h 327"/>
                <a:gd name="T112" fmla="*/ 2147483647 w 282"/>
                <a:gd name="T113" fmla="*/ 2147483647 h 327"/>
                <a:gd name="T114" fmla="*/ 2147483647 w 282"/>
                <a:gd name="T115" fmla="*/ 2147483647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0" name="Freeform 33"/>
            <p:cNvSpPr>
              <a:spLocks noEditPoints="1"/>
            </p:cNvSpPr>
            <p:nvPr/>
          </p:nvSpPr>
          <p:spPr bwMode="gray">
            <a:xfrm>
              <a:off x="7378700" y="949204"/>
              <a:ext cx="114300"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1" name="Freeform 36"/>
            <p:cNvSpPr>
              <a:spLocks/>
            </p:cNvSpPr>
            <p:nvPr/>
          </p:nvSpPr>
          <p:spPr bwMode="gray">
            <a:xfrm>
              <a:off x="7686675" y="893641"/>
              <a:ext cx="133350" cy="174625"/>
            </a:xfrm>
            <a:custGeom>
              <a:avLst/>
              <a:gdLst>
                <a:gd name="T0" fmla="*/ 2147483647 w 365"/>
                <a:gd name="T1" fmla="*/ 2147483647 h 475"/>
                <a:gd name="T2" fmla="*/ 2147483647 w 365"/>
                <a:gd name="T3" fmla="*/ 2147483647 h 475"/>
                <a:gd name="T4" fmla="*/ 2147483647 w 365"/>
                <a:gd name="T5" fmla="*/ 2147483647 h 475"/>
                <a:gd name="T6" fmla="*/ 2147483647 w 365"/>
                <a:gd name="T7" fmla="*/ 2147483647 h 475"/>
                <a:gd name="T8" fmla="*/ 2147483647 w 365"/>
                <a:gd name="T9" fmla="*/ 2147483647 h 475"/>
                <a:gd name="T10" fmla="*/ 2147483647 w 365"/>
                <a:gd name="T11" fmla="*/ 2147483647 h 475"/>
                <a:gd name="T12" fmla="*/ 2147483647 w 365"/>
                <a:gd name="T13" fmla="*/ 2147483647 h 475"/>
                <a:gd name="T14" fmla="*/ 2147483647 w 365"/>
                <a:gd name="T15" fmla="*/ 0 h 475"/>
                <a:gd name="T16" fmla="*/ 0 w 365"/>
                <a:gd name="T17" fmla="*/ 2147483647 h 475"/>
                <a:gd name="T18" fmla="*/ 2147483647 w 365"/>
                <a:gd name="T19" fmla="*/ 2147483647 h 475"/>
                <a:gd name="T20" fmla="*/ 2147483647 w 365"/>
                <a:gd name="T21" fmla="*/ 2147483647 h 475"/>
                <a:gd name="T22" fmla="*/ 2147483647 w 365"/>
                <a:gd name="T23" fmla="*/ 2147483647 h 475"/>
                <a:gd name="T24" fmla="*/ 2147483647 w 365"/>
                <a:gd name="T25" fmla="*/ 2147483647 h 475"/>
                <a:gd name="T26" fmla="*/ 2147483647 w 365"/>
                <a:gd name="T27" fmla="*/ 2147483647 h 475"/>
                <a:gd name="T28" fmla="*/ 2147483647 w 365"/>
                <a:gd name="T29" fmla="*/ 2147483647 h 475"/>
                <a:gd name="T30" fmla="*/ 2147483647 w 365"/>
                <a:gd name="T31" fmla="*/ 2147483647 h 475"/>
                <a:gd name="T32" fmla="*/ 2147483647 w 365"/>
                <a:gd name="T33" fmla="*/ 2147483647 h 475"/>
                <a:gd name="T34" fmla="*/ 2147483647 w 365"/>
                <a:gd name="T35" fmla="*/ 2147483647 h 475"/>
                <a:gd name="T36" fmla="*/ 2147483647 w 365"/>
                <a:gd name="T37" fmla="*/ 2147483647 h 475"/>
                <a:gd name="T38" fmla="*/ 2147483647 w 365"/>
                <a:gd name="T39" fmla="*/ 2147483647 h 475"/>
                <a:gd name="T40" fmla="*/ 2147483647 w 365"/>
                <a:gd name="T41" fmla="*/ 2147483647 h 475"/>
                <a:gd name="T42" fmla="*/ 2147483647 w 365"/>
                <a:gd name="T43" fmla="*/ 2147483647 h 475"/>
                <a:gd name="T44" fmla="*/ 2147483647 w 365"/>
                <a:gd name="T45" fmla="*/ 2147483647 h 475"/>
                <a:gd name="T46" fmla="*/ 2147483647 w 365"/>
                <a:gd name="T47" fmla="*/ 2147483647 h 475"/>
                <a:gd name="T48" fmla="*/ 2147483647 w 365"/>
                <a:gd name="T49" fmla="*/ 2147483647 h 475"/>
                <a:gd name="T50" fmla="*/ 2147483647 w 365"/>
                <a:gd name="T51" fmla="*/ 2147483647 h 475"/>
                <a:gd name="T52" fmla="*/ 2147483647 w 365"/>
                <a:gd name="T53" fmla="*/ 2147483647 h 475"/>
                <a:gd name="T54" fmla="*/ 2147483647 w 365"/>
                <a:gd name="T55" fmla="*/ 2147483647 h 475"/>
                <a:gd name="T56" fmla="*/ 2147483647 w 365"/>
                <a:gd name="T57" fmla="*/ 2147483647 h 475"/>
                <a:gd name="T58" fmla="*/ 2147483647 w 365"/>
                <a:gd name="T59" fmla="*/ 2147483647 h 475"/>
                <a:gd name="T60" fmla="*/ 2147483647 w 365"/>
                <a:gd name="T61" fmla="*/ 2147483647 h 475"/>
                <a:gd name="T62" fmla="*/ 2147483647 w 365"/>
                <a:gd name="T63" fmla="*/ 2147483647 h 475"/>
                <a:gd name="T64" fmla="*/ 2147483647 w 365"/>
                <a:gd name="T65" fmla="*/ 2147483647 h 475"/>
                <a:gd name="T66" fmla="*/ 2147483647 w 365"/>
                <a:gd name="T67" fmla="*/ 2147483647 h 475"/>
                <a:gd name="T68" fmla="*/ 2147483647 w 365"/>
                <a:gd name="T69" fmla="*/ 2147483647 h 475"/>
                <a:gd name="T70" fmla="*/ 2147483647 w 365"/>
                <a:gd name="T71" fmla="*/ 2147483647 h 475"/>
                <a:gd name="T72" fmla="*/ 2147483647 w 365"/>
                <a:gd name="T73" fmla="*/ 2147483647 h 475"/>
                <a:gd name="T74" fmla="*/ 2147483647 w 365"/>
                <a:gd name="T75" fmla="*/ 2147483647 h 475"/>
                <a:gd name="T76" fmla="*/ 2147483647 w 365"/>
                <a:gd name="T77" fmla="*/ 2147483647 h 475"/>
                <a:gd name="T78" fmla="*/ 2147483647 w 365"/>
                <a:gd name="T79" fmla="*/ 2147483647 h 475"/>
                <a:gd name="T80" fmla="*/ 2147483647 w 365"/>
                <a:gd name="T81" fmla="*/ 2147483647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2" name="Freeform 38"/>
            <p:cNvSpPr>
              <a:spLocks noEditPoints="1"/>
            </p:cNvSpPr>
            <p:nvPr/>
          </p:nvSpPr>
          <p:spPr bwMode="gray">
            <a:xfrm>
              <a:off x="7850188" y="949204"/>
              <a:ext cx="114300" cy="120650"/>
            </a:xfrm>
            <a:custGeom>
              <a:avLst/>
              <a:gdLst>
                <a:gd name="T0" fmla="*/ 2147483647 w 310"/>
                <a:gd name="T1" fmla="*/ 2147483647 h 334"/>
                <a:gd name="T2" fmla="*/ 2147483647 w 310"/>
                <a:gd name="T3" fmla="*/ 2147483647 h 334"/>
                <a:gd name="T4" fmla="*/ 2147483647 w 310"/>
                <a:gd name="T5" fmla="*/ 2147483647 h 334"/>
                <a:gd name="T6" fmla="*/ 2147483647 w 310"/>
                <a:gd name="T7" fmla="*/ 2147483647 h 334"/>
                <a:gd name="T8" fmla="*/ 2147483647 w 310"/>
                <a:gd name="T9" fmla="*/ 2147483647 h 334"/>
                <a:gd name="T10" fmla="*/ 2147483647 w 310"/>
                <a:gd name="T11" fmla="*/ 2147483647 h 334"/>
                <a:gd name="T12" fmla="*/ 2147483647 w 310"/>
                <a:gd name="T13" fmla="*/ 2147483647 h 334"/>
                <a:gd name="T14" fmla="*/ 2147483647 w 310"/>
                <a:gd name="T15" fmla="*/ 2147483647 h 334"/>
                <a:gd name="T16" fmla="*/ 2147483647 w 310"/>
                <a:gd name="T17" fmla="*/ 2147483647 h 334"/>
                <a:gd name="T18" fmla="*/ 2147483647 w 310"/>
                <a:gd name="T19" fmla="*/ 2147483647 h 334"/>
                <a:gd name="T20" fmla="*/ 2147483647 w 310"/>
                <a:gd name="T21" fmla="*/ 2147483647 h 334"/>
                <a:gd name="T22" fmla="*/ 2147483647 w 310"/>
                <a:gd name="T23" fmla="*/ 2147483647 h 334"/>
                <a:gd name="T24" fmla="*/ 2147483647 w 310"/>
                <a:gd name="T25" fmla="*/ 2147483647 h 334"/>
                <a:gd name="T26" fmla="*/ 2147483647 w 310"/>
                <a:gd name="T27" fmla="*/ 2147483647 h 334"/>
                <a:gd name="T28" fmla="*/ 2147483647 w 310"/>
                <a:gd name="T29" fmla="*/ 2147483647 h 334"/>
                <a:gd name="T30" fmla="*/ 2147483647 w 310"/>
                <a:gd name="T31" fmla="*/ 2147483647 h 334"/>
                <a:gd name="T32" fmla="*/ 2147483647 w 310"/>
                <a:gd name="T33" fmla="*/ 2147483647 h 334"/>
                <a:gd name="T34" fmla="*/ 2147483647 w 310"/>
                <a:gd name="T35" fmla="*/ 2147483647 h 334"/>
                <a:gd name="T36" fmla="*/ 2147483647 w 310"/>
                <a:gd name="T37" fmla="*/ 2147483647 h 334"/>
                <a:gd name="T38" fmla="*/ 2147483647 w 310"/>
                <a:gd name="T39" fmla="*/ 2147483647 h 334"/>
                <a:gd name="T40" fmla="*/ 2147483647 w 310"/>
                <a:gd name="T41" fmla="*/ 2147483647 h 334"/>
                <a:gd name="T42" fmla="*/ 2147483647 w 310"/>
                <a:gd name="T43" fmla="*/ 2147483647 h 334"/>
                <a:gd name="T44" fmla="*/ 2147483647 w 310"/>
                <a:gd name="T45" fmla="*/ 2147483647 h 334"/>
                <a:gd name="T46" fmla="*/ 2147483647 w 310"/>
                <a:gd name="T47" fmla="*/ 0 h 334"/>
                <a:gd name="T48" fmla="*/ 2147483647 w 310"/>
                <a:gd name="T49" fmla="*/ 2147483647 h 334"/>
                <a:gd name="T50" fmla="*/ 2147483647 w 310"/>
                <a:gd name="T51" fmla="*/ 2147483647 h 334"/>
                <a:gd name="T52" fmla="*/ 2147483647 w 310"/>
                <a:gd name="T53" fmla="*/ 2147483647 h 334"/>
                <a:gd name="T54" fmla="*/ 2147483647 w 310"/>
                <a:gd name="T55" fmla="*/ 2147483647 h 334"/>
                <a:gd name="T56" fmla="*/ 2147483647 w 310"/>
                <a:gd name="T57" fmla="*/ 2147483647 h 334"/>
                <a:gd name="T58" fmla="*/ 2147483647 w 310"/>
                <a:gd name="T59" fmla="*/ 2147483647 h 334"/>
                <a:gd name="T60" fmla="*/ 2147483647 w 310"/>
                <a:gd name="T61" fmla="*/ 2147483647 h 334"/>
                <a:gd name="T62" fmla="*/ 0 w 310"/>
                <a:gd name="T63" fmla="*/ 2147483647 h 334"/>
                <a:gd name="T64" fmla="*/ 2147483647 w 310"/>
                <a:gd name="T65" fmla="*/ 2147483647 h 334"/>
                <a:gd name="T66" fmla="*/ 2147483647 w 310"/>
                <a:gd name="T67" fmla="*/ 2147483647 h 334"/>
                <a:gd name="T68" fmla="*/ 2147483647 w 310"/>
                <a:gd name="T69" fmla="*/ 2147483647 h 334"/>
                <a:gd name="T70" fmla="*/ 2147483647 w 310"/>
                <a:gd name="T71" fmla="*/ 2147483647 h 334"/>
                <a:gd name="T72" fmla="*/ 2147483647 w 310"/>
                <a:gd name="T73" fmla="*/ 2147483647 h 334"/>
                <a:gd name="T74" fmla="*/ 2147483647 w 310"/>
                <a:gd name="T75" fmla="*/ 2147483647 h 334"/>
                <a:gd name="T76" fmla="*/ 2147483647 w 310"/>
                <a:gd name="T77" fmla="*/ 2147483647 h 334"/>
                <a:gd name="T78" fmla="*/ 2147483647 w 310"/>
                <a:gd name="T79" fmla="*/ 2147483647 h 334"/>
                <a:gd name="T80" fmla="*/ 2147483647 w 310"/>
                <a:gd name="T81" fmla="*/ 2147483647 h 334"/>
                <a:gd name="T82" fmla="*/ 2147483647 w 310"/>
                <a:gd name="T83" fmla="*/ 2147483647 h 334"/>
                <a:gd name="T84" fmla="*/ 2147483647 w 310"/>
                <a:gd name="T85" fmla="*/ 2147483647 h 334"/>
                <a:gd name="T86" fmla="*/ 2147483647 w 310"/>
                <a:gd name="T87" fmla="*/ 2147483647 h 334"/>
                <a:gd name="T88" fmla="*/ 2147483647 w 310"/>
                <a:gd name="T89" fmla="*/ 2147483647 h 334"/>
                <a:gd name="T90" fmla="*/ 2147483647 w 310"/>
                <a:gd name="T91" fmla="*/ 2147483647 h 334"/>
                <a:gd name="T92" fmla="*/ 2147483647 w 310"/>
                <a:gd name="T93" fmla="*/ 2147483647 h 334"/>
                <a:gd name="T94" fmla="*/ 2147483647 w 310"/>
                <a:gd name="T95" fmla="*/ 2147483647 h 334"/>
                <a:gd name="T96" fmla="*/ 2147483647 w 310"/>
                <a:gd name="T97" fmla="*/ 2147483647 h 334"/>
                <a:gd name="T98" fmla="*/ 2147483647 w 310"/>
                <a:gd name="T99" fmla="*/ 2147483647 h 334"/>
                <a:gd name="T100" fmla="*/ 2147483647 w 310"/>
                <a:gd name="T101" fmla="*/ 2147483647 h 334"/>
                <a:gd name="T102" fmla="*/ 2147483647 w 310"/>
                <a:gd name="T103" fmla="*/ 2147483647 h 334"/>
                <a:gd name="T104" fmla="*/ 2147483647 w 310"/>
                <a:gd name="T105" fmla="*/ 2147483647 h 334"/>
                <a:gd name="T106" fmla="*/ 2147483647 w 310"/>
                <a:gd name="T107" fmla="*/ 2147483647 h 334"/>
                <a:gd name="T108" fmla="*/ 2147483647 w 310"/>
                <a:gd name="T109" fmla="*/ 2147483647 h 334"/>
                <a:gd name="T110" fmla="*/ 2147483647 w 310"/>
                <a:gd name="T111" fmla="*/ 2147483647 h 334"/>
                <a:gd name="T112" fmla="*/ 2147483647 w 310"/>
                <a:gd name="T113" fmla="*/ 2147483647 h 334"/>
                <a:gd name="T114" fmla="*/ 2147483647 w 310"/>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3" name="Freeform 41"/>
            <p:cNvSpPr>
              <a:spLocks/>
            </p:cNvSpPr>
            <p:nvPr/>
          </p:nvSpPr>
          <p:spPr bwMode="gray">
            <a:xfrm>
              <a:off x="75834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4" name="Freeform 43"/>
            <p:cNvSpPr>
              <a:spLocks/>
            </p:cNvSpPr>
            <p:nvPr/>
          </p:nvSpPr>
          <p:spPr bwMode="gray">
            <a:xfrm>
              <a:off x="8045450" y="901579"/>
              <a:ext cx="192088" cy="166687"/>
            </a:xfrm>
            <a:custGeom>
              <a:avLst/>
              <a:gdLst>
                <a:gd name="T0" fmla="*/ 2147483647 w 525"/>
                <a:gd name="T1" fmla="*/ 0 h 455"/>
                <a:gd name="T2" fmla="*/ 2147483647 w 525"/>
                <a:gd name="T3" fmla="*/ 0 h 455"/>
                <a:gd name="T4" fmla="*/ 2147483647 w 525"/>
                <a:gd name="T5" fmla="*/ 0 h 455"/>
                <a:gd name="T6" fmla="*/ 2147483647 w 525"/>
                <a:gd name="T7" fmla="*/ 2147483647 h 455"/>
                <a:gd name="T8" fmla="*/ 2147483647 w 525"/>
                <a:gd name="T9" fmla="*/ 2147483647 h 455"/>
                <a:gd name="T10" fmla="*/ 2147483647 w 525"/>
                <a:gd name="T11" fmla="*/ 0 h 455"/>
                <a:gd name="T12" fmla="*/ 0 w 525"/>
                <a:gd name="T13" fmla="*/ 0 h 455"/>
                <a:gd name="T14" fmla="*/ 0 w 525"/>
                <a:gd name="T15" fmla="*/ 2147483647 h 455"/>
                <a:gd name="T16" fmla="*/ 2147483647 w 525"/>
                <a:gd name="T17" fmla="*/ 2147483647 h 455"/>
                <a:gd name="T18" fmla="*/ 2147483647 w 525"/>
                <a:gd name="T19" fmla="*/ 2147483647 h 455"/>
                <a:gd name="T20" fmla="*/ 2147483647 w 525"/>
                <a:gd name="T21" fmla="*/ 2147483647 h 455"/>
                <a:gd name="T22" fmla="*/ 2147483647 w 525"/>
                <a:gd name="T23" fmla="*/ 2147483647 h 455"/>
                <a:gd name="T24" fmla="*/ 2147483647 w 525"/>
                <a:gd name="T25" fmla="*/ 2147483647 h 455"/>
                <a:gd name="T26" fmla="*/ 2147483647 w 525"/>
                <a:gd name="T27" fmla="*/ 2147483647 h 455"/>
                <a:gd name="T28" fmla="*/ 2147483647 w 525"/>
                <a:gd name="T29" fmla="*/ 2147483647 h 455"/>
                <a:gd name="T30" fmla="*/ 2147483647 w 525"/>
                <a:gd name="T31" fmla="*/ 2147483647 h 455"/>
                <a:gd name="T32" fmla="*/ 2147483647 w 525"/>
                <a:gd name="T33" fmla="*/ 2147483647 h 455"/>
                <a:gd name="T34" fmla="*/ 2147483647 w 525"/>
                <a:gd name="T35" fmla="*/ 2147483647 h 455"/>
                <a:gd name="T36" fmla="*/ 2147483647 w 525"/>
                <a:gd name="T37" fmla="*/ 2147483647 h 455"/>
                <a:gd name="T38" fmla="*/ 2147483647 w 525"/>
                <a:gd name="T39" fmla="*/ 2147483647 h 455"/>
                <a:gd name="T40" fmla="*/ 2147483647 w 525"/>
                <a:gd name="T41" fmla="*/ 2147483647 h 455"/>
                <a:gd name="T42" fmla="*/ 2147483647 w 525"/>
                <a:gd name="T43" fmla="*/ 2147483647 h 455"/>
                <a:gd name="T44" fmla="*/ 2147483647 w 525"/>
                <a:gd name="T45" fmla="*/ 2147483647 h 455"/>
                <a:gd name="T46" fmla="*/ 2147483647 w 525"/>
                <a:gd name="T47" fmla="*/ 2147483647 h 455"/>
                <a:gd name="T48" fmla="*/ 2147483647 w 525"/>
                <a:gd name="T49" fmla="*/ 2147483647 h 455"/>
                <a:gd name="T50" fmla="*/ 2147483647 w 525"/>
                <a:gd name="T51" fmla="*/ 2147483647 h 455"/>
                <a:gd name="T52" fmla="*/ 2147483647 w 525"/>
                <a:gd name="T53" fmla="*/ 2147483647 h 455"/>
                <a:gd name="T54" fmla="*/ 2147483647 w 525"/>
                <a:gd name="T55" fmla="*/ 0 h 455"/>
                <a:gd name="T56" fmla="*/ 2147483647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5" name="Freeform 45"/>
            <p:cNvSpPr>
              <a:spLocks noEditPoints="1"/>
            </p:cNvSpPr>
            <p:nvPr/>
          </p:nvSpPr>
          <p:spPr bwMode="gray">
            <a:xfrm>
              <a:off x="8267700" y="949204"/>
              <a:ext cx="112713"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6" name="Freeform 48"/>
            <p:cNvSpPr>
              <a:spLocks/>
            </p:cNvSpPr>
            <p:nvPr/>
          </p:nvSpPr>
          <p:spPr bwMode="gray">
            <a:xfrm>
              <a:off x="85359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7" name="Freeform 50"/>
            <p:cNvSpPr>
              <a:spLocks/>
            </p:cNvSpPr>
            <p:nvPr/>
          </p:nvSpPr>
          <p:spPr bwMode="gray">
            <a:xfrm>
              <a:off x="8383588" y="950791"/>
              <a:ext cx="141287" cy="117475"/>
            </a:xfrm>
            <a:custGeom>
              <a:avLst/>
              <a:gdLst>
                <a:gd name="T0" fmla="*/ 2147483647 w 387"/>
                <a:gd name="T1" fmla="*/ 2147483647 h 319"/>
                <a:gd name="T2" fmla="*/ 2147483647 w 387"/>
                <a:gd name="T3" fmla="*/ 0 h 319"/>
                <a:gd name="T4" fmla="*/ 2147483647 w 387"/>
                <a:gd name="T5" fmla="*/ 0 h 319"/>
                <a:gd name="T6" fmla="*/ 2147483647 w 387"/>
                <a:gd name="T7" fmla="*/ 2147483647 h 319"/>
                <a:gd name="T8" fmla="*/ 2147483647 w 387"/>
                <a:gd name="T9" fmla="*/ 0 h 319"/>
                <a:gd name="T10" fmla="*/ 0 w 387"/>
                <a:gd name="T11" fmla="*/ 0 h 319"/>
                <a:gd name="T12" fmla="*/ 0 w 387"/>
                <a:gd name="T13" fmla="*/ 2147483647 h 319"/>
                <a:gd name="T14" fmla="*/ 2147483647 w 387"/>
                <a:gd name="T15" fmla="*/ 2147483647 h 319"/>
                <a:gd name="T16" fmla="*/ 2147483647 w 387"/>
                <a:gd name="T17" fmla="*/ 2147483647 h 319"/>
                <a:gd name="T18" fmla="*/ 2147483647 w 387"/>
                <a:gd name="T19" fmla="*/ 2147483647 h 319"/>
                <a:gd name="T20" fmla="*/ 2147483647 w 387"/>
                <a:gd name="T21" fmla="*/ 2147483647 h 319"/>
                <a:gd name="T22" fmla="*/ 2147483647 w 387"/>
                <a:gd name="T23" fmla="*/ 2147483647 h 319"/>
                <a:gd name="T24" fmla="*/ 2147483647 w 387"/>
                <a:gd name="T25" fmla="*/ 2147483647 h 319"/>
                <a:gd name="T26" fmla="*/ 2147483647 w 387"/>
                <a:gd name="T27" fmla="*/ 2147483647 h 319"/>
                <a:gd name="T28" fmla="*/ 2147483647 w 387"/>
                <a:gd name="T29" fmla="*/ 2147483647 h 319"/>
                <a:gd name="T30" fmla="*/ 2147483647 w 387"/>
                <a:gd name="T31" fmla="*/ 2147483647 h 319"/>
                <a:gd name="T32" fmla="*/ 2147483647 w 387"/>
                <a:gd name="T33" fmla="*/ 2147483647 h 319"/>
                <a:gd name="T34" fmla="*/ 2147483647 w 387"/>
                <a:gd name="T35" fmla="*/ 2147483647 h 319"/>
                <a:gd name="T36" fmla="*/ 2147483647 w 387"/>
                <a:gd name="T37" fmla="*/ 2147483647 h 319"/>
                <a:gd name="T38" fmla="*/ 2147483647 w 387"/>
                <a:gd name="T39" fmla="*/ 2147483647 h 319"/>
                <a:gd name="T40" fmla="*/ 2147483647 w 387"/>
                <a:gd name="T41" fmla="*/ 2147483647 h 319"/>
                <a:gd name="T42" fmla="*/ 2147483647 w 387"/>
                <a:gd name="T43" fmla="*/ 2147483647 h 319"/>
                <a:gd name="T44" fmla="*/ 2147483647 w 387"/>
                <a:gd name="T45" fmla="*/ 2147483647 h 319"/>
                <a:gd name="T46" fmla="*/ 2147483647 w 387"/>
                <a:gd name="T47" fmla="*/ 2147483647 h 319"/>
                <a:gd name="T48" fmla="*/ 2147483647 w 387"/>
                <a:gd name="T49" fmla="*/ 2147483647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8" name="Freeform 52"/>
            <p:cNvSpPr>
              <a:spLocks/>
            </p:cNvSpPr>
            <p:nvPr/>
          </p:nvSpPr>
          <p:spPr bwMode="gray">
            <a:xfrm>
              <a:off x="8521700" y="868241"/>
              <a:ext cx="76200" cy="47625"/>
            </a:xfrm>
            <a:custGeom>
              <a:avLst/>
              <a:gdLst>
                <a:gd name="T0" fmla="*/ 2147483647 w 205"/>
                <a:gd name="T1" fmla="*/ 2147483647 h 129"/>
                <a:gd name="T2" fmla="*/ 0 w 205"/>
                <a:gd name="T3" fmla="*/ 2147483647 h 129"/>
                <a:gd name="T4" fmla="*/ 2147483647 w 205"/>
                <a:gd name="T5" fmla="*/ 0 h 129"/>
                <a:gd name="T6" fmla="*/ 2147483647 w 205"/>
                <a:gd name="T7" fmla="*/ 0 h 129"/>
                <a:gd name="T8" fmla="*/ 2147483647 w 205"/>
                <a:gd name="T9" fmla="*/ 2147483647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w="9525">
              <a:noFill/>
              <a:miter lim="800000"/>
              <a:headEnd/>
              <a:tailEnd/>
            </a:ln>
            <a:effectLst/>
          </p:spPr>
          <p:txBody>
            <a:bodyPr wrap="none"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grpSp>
      <p:sp>
        <p:nvSpPr>
          <p:cNvPr id="39" name="正方形/長方形 11"/>
          <p:cNvSpPr>
            <a:spLocks noChangeArrowheads="1"/>
          </p:cNvSpPr>
          <p:nvPr userDrawn="1"/>
        </p:nvSpPr>
        <p:spPr bwMode="gray">
          <a:xfrm>
            <a:off x="324644" y="2763058"/>
            <a:ext cx="8502650" cy="109537"/>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40" name="グループ化 39"/>
          <p:cNvGrpSpPr/>
          <p:nvPr userDrawn="1"/>
        </p:nvGrpSpPr>
        <p:grpSpPr bwMode="gray">
          <a:xfrm>
            <a:off x="324643" y="2763058"/>
            <a:ext cx="2178447" cy="109537"/>
            <a:chOff x="312738" y="2747963"/>
            <a:chExt cx="1970087" cy="109537"/>
          </a:xfrm>
        </p:grpSpPr>
        <p:sp>
          <p:nvSpPr>
            <p:cNvPr id="41" name="正方形/長方形 40"/>
            <p:cNvSpPr/>
            <p:nvPr/>
          </p:nvSpPr>
          <p:spPr bwMode="gray">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42" name="正方形/長方形 41"/>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4" name="Rectangle 10"/>
          <p:cNvSpPr>
            <a:spLocks noChangeArrowheads="1"/>
          </p:cNvSpPr>
          <p:nvPr userDrawn="1"/>
        </p:nvSpPr>
        <p:spPr bwMode="gray">
          <a:xfrm>
            <a:off x="198438" y="1012825"/>
            <a:ext cx="8747125" cy="5543550"/>
          </a:xfrm>
          <a:prstGeom prst="rect">
            <a:avLst/>
          </a:prstGeom>
          <a:noFill/>
          <a:ln w="3175">
            <a:solidFill>
              <a:schemeClr val="bg1"/>
            </a:solidFill>
            <a:miter lim="800000"/>
            <a:headEnd/>
            <a:tailEnd/>
          </a:ln>
          <a:effectLst/>
        </p:spPr>
        <p:txBody>
          <a:bodyPr wrap="none" anchor="ctr"/>
          <a:lstStyle/>
          <a:p>
            <a:endParaRPr lang="ja-JP" altLang="en-US"/>
          </a:p>
        </p:txBody>
      </p:sp>
      <p:sp>
        <p:nvSpPr>
          <p:cNvPr id="2" name="タイトル 1"/>
          <p:cNvSpPr>
            <a:spLocks noGrp="1"/>
          </p:cNvSpPr>
          <p:nvPr userDrawn="1">
            <p:ph type="title"/>
          </p:nvPr>
        </p:nvSpPr>
        <p:spPr bwMode="gray">
          <a:xfrm>
            <a:off x="113191" y="179482"/>
            <a:ext cx="4596130" cy="482568"/>
          </a:xfrm>
          <a:prstGeom prst="rect">
            <a:avLst/>
          </a:prstGeom>
        </p:spPr>
        <p:txBody>
          <a:bodyPr wrap="none">
            <a:spAutoFit/>
          </a:bodyPr>
          <a:lstStyle>
            <a:lvl1pPr>
              <a:defRPr sz="2800">
                <a:solidFill>
                  <a:schemeClr val="tx1"/>
                </a:solidFill>
                <a:effectLst>
                  <a:outerShdw blurRad="38100" dist="38100" dir="2700000" algn="tl">
                    <a:srgbClr val="000000">
                      <a:alpha val="43137"/>
                    </a:srgbClr>
                  </a:outerShdw>
                </a:effectLst>
                <a:latin typeface="游ゴシック Medium" panose="020B0500000000000000" pitchFamily="50" charset="-128"/>
                <a:ea typeface="游ゴシック Medium" panose="020B0500000000000000" pitchFamily="50" charset="-128"/>
                <a:cs typeface="游ゴシック Medium" panose="020B0500000000000000" pitchFamily="50" charset="-128"/>
              </a:defRPr>
            </a:lvl1pPr>
          </a:lstStyle>
          <a:p>
            <a:r>
              <a:rPr lang="ja-JP" altLang="en-US" dirty="0"/>
              <a:t>マスタ タイトルの書式設定</a:t>
            </a:r>
          </a:p>
        </p:txBody>
      </p:sp>
      <p:sp>
        <p:nvSpPr>
          <p:cNvPr id="48" name="Text Box 13"/>
          <p:cNvSpPr txBox="1">
            <a:spLocks noChangeArrowheads="1"/>
          </p:cNvSpPr>
          <p:nvPr userDrawn="1"/>
        </p:nvSpPr>
        <p:spPr bwMode="gray">
          <a:xfrm>
            <a:off x="6474273" y="6599238"/>
            <a:ext cx="2218877" cy="216982"/>
          </a:xfrm>
          <a:prstGeom prst="rect">
            <a:avLst/>
          </a:prstGeom>
          <a:noFill/>
          <a:ln w="25400">
            <a:noFill/>
            <a:miter lim="800000"/>
            <a:headEnd/>
            <a:tailEnd/>
          </a:ln>
        </p:spPr>
        <p:txBody>
          <a:bodyPr wrap="none">
            <a:spAutoFit/>
          </a:bodyPr>
          <a:lstStyle/>
          <a:p>
            <a:pPr algn="r">
              <a:spcBef>
                <a:spcPct val="50000"/>
              </a:spcBef>
              <a:defRPr/>
            </a:pPr>
            <a:r>
              <a:rPr kumimoji="0" lang="en-US" altLang="ja-JP" sz="900" dirty="0">
                <a:solidFill>
                  <a:schemeClr val="tx1"/>
                </a:solidFill>
                <a:latin typeface="Arial" charset="0"/>
                <a:ea typeface="ＭＳ Ｐゴシック" pitchFamily="50" charset="-128"/>
              </a:rPr>
              <a:t>© Hitachi, Ltd. 2020. All rights reserved.</a:t>
            </a:r>
          </a:p>
        </p:txBody>
      </p:sp>
      <p:sp>
        <p:nvSpPr>
          <p:cNvPr id="49" name="スライド番号プレースホルダ 2"/>
          <p:cNvSpPr>
            <a:spLocks noGrp="1"/>
          </p:cNvSpPr>
          <p:nvPr userDrawn="1">
            <p:ph type="sldNum" sz="quarter" idx="10"/>
          </p:nvPr>
        </p:nvSpPr>
        <p:spPr bwMode="gray">
          <a:xfrm>
            <a:off x="8604250" y="6545263"/>
            <a:ext cx="488950" cy="304800"/>
          </a:xfrm>
          <a:prstGeom prst="rect">
            <a:avLst/>
          </a:prstGeom>
        </p:spPr>
        <p:txBody>
          <a:bodyPr/>
          <a:lstStyle>
            <a:lvl1pPr algn="r">
              <a:defRPr sz="1400" smtClean="0">
                <a:solidFill>
                  <a:schemeClr val="tx1"/>
                </a:solidFill>
                <a:latin typeface="Arial" pitchFamily="34" charset="0"/>
                <a:cs typeface="Arial" pitchFamily="34" charset="0"/>
              </a:defRPr>
            </a:lvl1pPr>
          </a:lstStyle>
          <a:p>
            <a:pPr>
              <a:defRPr/>
            </a:pPr>
            <a:fld id="{B69A64E9-DEE1-40B5-88E8-A6C3DD001D0B}" type="slidenum">
              <a:rPr lang="en-US" altLang="ja-JP" smtClean="0"/>
              <a:pPr>
                <a:defRPr/>
              </a:pPr>
              <a:t>‹#›</a:t>
            </a:fld>
            <a:endParaRPr lang="en-US" altLang="ja-JP"/>
          </a:p>
        </p:txBody>
      </p:sp>
      <p:sp>
        <p:nvSpPr>
          <p:cNvPr id="87" name="正方形/長方形 11"/>
          <p:cNvSpPr>
            <a:spLocks noChangeArrowheads="1"/>
          </p:cNvSpPr>
          <p:nvPr/>
        </p:nvSpPr>
        <p:spPr bwMode="gray">
          <a:xfrm>
            <a:off x="1" y="739775"/>
            <a:ext cx="9144000" cy="74485"/>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88" name="グループ化 62"/>
          <p:cNvGrpSpPr/>
          <p:nvPr userDrawn="1"/>
        </p:nvGrpSpPr>
        <p:grpSpPr bwMode="gray">
          <a:xfrm>
            <a:off x="-4" y="739775"/>
            <a:ext cx="1481336" cy="74485"/>
            <a:chOff x="312738" y="2747963"/>
            <a:chExt cx="1970087" cy="109537"/>
          </a:xfrm>
        </p:grpSpPr>
        <p:sp>
          <p:nvSpPr>
            <p:cNvPr id="89" name="正方形/長方形 88"/>
            <p:cNvSpPr/>
            <p:nvPr/>
          </p:nvSpPr>
          <p:spPr bwMode="gray">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90" name="正方形/長方形 89"/>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nvGrpSpPr>
          <p:cNvPr id="38" name="グループ化 37"/>
          <p:cNvGrpSpPr/>
          <p:nvPr userDrawn="1"/>
        </p:nvGrpSpPr>
        <p:grpSpPr bwMode="gray">
          <a:xfrm>
            <a:off x="7625254" y="202284"/>
            <a:ext cx="1344915" cy="386569"/>
            <a:chOff x="6642100" y="547566"/>
            <a:chExt cx="1982788" cy="569913"/>
          </a:xfrm>
        </p:grpSpPr>
        <p:sp>
          <p:nvSpPr>
            <p:cNvPr id="39" name="Freeform 5"/>
            <p:cNvSpPr>
              <a:spLocks/>
            </p:cNvSpPr>
            <p:nvPr/>
          </p:nvSpPr>
          <p:spPr bwMode="gray">
            <a:xfrm>
              <a:off x="8099425"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2147483647 w 781"/>
                <a:gd name="T47" fmla="*/ 2147483647 h 734"/>
                <a:gd name="T48" fmla="*/ 2147483647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1" name="Freeform 7"/>
            <p:cNvSpPr>
              <a:spLocks/>
            </p:cNvSpPr>
            <p:nvPr/>
          </p:nvSpPr>
          <p:spPr bwMode="gray">
            <a:xfrm>
              <a:off x="7207250" y="555504"/>
              <a:ext cx="288925" cy="268287"/>
            </a:xfrm>
            <a:custGeom>
              <a:avLst/>
              <a:gdLst>
                <a:gd name="T0" fmla="*/ 2147483647 w 788"/>
                <a:gd name="T1" fmla="*/ 0 h 734"/>
                <a:gd name="T2" fmla="*/ 2147483647 w 788"/>
                <a:gd name="T3" fmla="*/ 0 h 734"/>
                <a:gd name="T4" fmla="*/ 2147483647 w 788"/>
                <a:gd name="T5" fmla="*/ 2147483647 h 734"/>
                <a:gd name="T6" fmla="*/ 2147483647 w 788"/>
                <a:gd name="T7" fmla="*/ 2147483647 h 734"/>
                <a:gd name="T8" fmla="*/ 2147483647 w 788"/>
                <a:gd name="T9" fmla="*/ 2147483647 h 734"/>
                <a:gd name="T10" fmla="*/ 2147483647 w 788"/>
                <a:gd name="T11" fmla="*/ 2147483647 h 734"/>
                <a:gd name="T12" fmla="*/ 2147483647 w 788"/>
                <a:gd name="T13" fmla="*/ 2147483647 h 734"/>
                <a:gd name="T14" fmla="*/ 0 w 788"/>
                <a:gd name="T15" fmla="*/ 2147483647 h 734"/>
                <a:gd name="T16" fmla="*/ 0 w 788"/>
                <a:gd name="T17" fmla="*/ 2147483647 h 734"/>
                <a:gd name="T18" fmla="*/ 0 w 788"/>
                <a:gd name="T19" fmla="*/ 0 h 734"/>
                <a:gd name="T20" fmla="*/ 0 w 788"/>
                <a:gd name="T21" fmla="*/ 0 h 734"/>
                <a:gd name="T22" fmla="*/ 2147483647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4" name="Freeform 9"/>
            <p:cNvSpPr>
              <a:spLocks noEditPoints="1"/>
            </p:cNvSpPr>
            <p:nvPr/>
          </p:nvSpPr>
          <p:spPr bwMode="gray">
            <a:xfrm>
              <a:off x="7434263" y="555504"/>
              <a:ext cx="338137" cy="268287"/>
            </a:xfrm>
            <a:custGeom>
              <a:avLst/>
              <a:gdLst>
                <a:gd name="T0" fmla="*/ 2147483647 w 924"/>
                <a:gd name="T1" fmla="*/ 2147483647 h 734"/>
                <a:gd name="T2" fmla="*/ 2147483647 w 924"/>
                <a:gd name="T3" fmla="*/ 2147483647 h 734"/>
                <a:gd name="T4" fmla="*/ 2147483647 w 924"/>
                <a:gd name="T5" fmla="*/ 2147483647 h 734"/>
                <a:gd name="T6" fmla="*/ 2147483647 w 924"/>
                <a:gd name="T7" fmla="*/ 2147483647 h 734"/>
                <a:gd name="T8" fmla="*/ 2147483647 w 924"/>
                <a:gd name="T9" fmla="*/ 2147483647 h 734"/>
                <a:gd name="T10" fmla="*/ 2147483647 w 924"/>
                <a:gd name="T11" fmla="*/ 2147483647 h 734"/>
                <a:gd name="T12" fmla="*/ 2147483647 w 924"/>
                <a:gd name="T13" fmla="*/ 2147483647 h 734"/>
                <a:gd name="T14" fmla="*/ 2147483647 w 924"/>
                <a:gd name="T15" fmla="*/ 2147483647 h 734"/>
                <a:gd name="T16" fmla="*/ 2147483647 w 924"/>
                <a:gd name="T17" fmla="*/ 2147483647 h 734"/>
                <a:gd name="T18" fmla="*/ 2147483647 w 924"/>
                <a:gd name="T19" fmla="*/ 2147483647 h 734"/>
                <a:gd name="T20" fmla="*/ 2147483647 w 924"/>
                <a:gd name="T21" fmla="*/ 2147483647 h 734"/>
                <a:gd name="T22" fmla="*/ 2147483647 w 924"/>
                <a:gd name="T23" fmla="*/ 2147483647 h 734"/>
                <a:gd name="T24" fmla="*/ 2147483647 w 924"/>
                <a:gd name="T25" fmla="*/ 2147483647 h 734"/>
                <a:gd name="T26" fmla="*/ 2147483647 w 924"/>
                <a:gd name="T27" fmla="*/ 2147483647 h 734"/>
                <a:gd name="T28" fmla="*/ 2147483647 w 924"/>
                <a:gd name="T29" fmla="*/ 2147483647 h 734"/>
                <a:gd name="T30" fmla="*/ 0 w 924"/>
                <a:gd name="T31" fmla="*/ 2147483647 h 734"/>
                <a:gd name="T32" fmla="*/ 2147483647 w 924"/>
                <a:gd name="T33" fmla="*/ 0 h 734"/>
                <a:gd name="T34" fmla="*/ 2147483647 w 924"/>
                <a:gd name="T35" fmla="*/ 0 h 734"/>
                <a:gd name="T36" fmla="*/ 2147483647 w 924"/>
                <a:gd name="T37" fmla="*/ 0 h 734"/>
                <a:gd name="T38" fmla="*/ 2147483647 w 924"/>
                <a:gd name="T39" fmla="*/ 0 h 734"/>
                <a:gd name="T40" fmla="*/ 2147483647 w 924"/>
                <a:gd name="T41" fmla="*/ 2147483647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5" name="Rectangle 12"/>
            <p:cNvSpPr>
              <a:spLocks noChangeArrowheads="1"/>
            </p:cNvSpPr>
            <p:nvPr/>
          </p:nvSpPr>
          <p:spPr bwMode="gray">
            <a:xfrm>
              <a:off x="8440738"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6" name="Freeform 13"/>
            <p:cNvSpPr>
              <a:spLocks/>
            </p:cNvSpPr>
            <p:nvPr/>
          </p:nvSpPr>
          <p:spPr bwMode="gray">
            <a:xfrm>
              <a:off x="6769100"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0 w 781"/>
                <a:gd name="T47" fmla="*/ 2147483647 h 734"/>
                <a:gd name="T48" fmla="*/ 0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0" name="Rectangle 15"/>
            <p:cNvSpPr>
              <a:spLocks noChangeArrowheads="1"/>
            </p:cNvSpPr>
            <p:nvPr/>
          </p:nvSpPr>
          <p:spPr bwMode="gray">
            <a:xfrm>
              <a:off x="7110413"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1" name="Freeform 16"/>
            <p:cNvSpPr>
              <a:spLocks/>
            </p:cNvSpPr>
            <p:nvPr/>
          </p:nvSpPr>
          <p:spPr bwMode="gray">
            <a:xfrm>
              <a:off x="7759700" y="547566"/>
              <a:ext cx="303213" cy="282575"/>
            </a:xfrm>
            <a:custGeom>
              <a:avLst/>
              <a:gdLst>
                <a:gd name="T0" fmla="*/ 2147483647 w 828"/>
                <a:gd name="T1" fmla="*/ 2147483647 h 771"/>
                <a:gd name="T2" fmla="*/ 2147483647 w 828"/>
                <a:gd name="T3" fmla="*/ 2147483647 h 771"/>
                <a:gd name="T4" fmla="*/ 2147483647 w 828"/>
                <a:gd name="T5" fmla="*/ 2147483647 h 771"/>
                <a:gd name="T6" fmla="*/ 2147483647 w 828"/>
                <a:gd name="T7" fmla="*/ 2147483647 h 771"/>
                <a:gd name="T8" fmla="*/ 2147483647 w 828"/>
                <a:gd name="T9" fmla="*/ 2147483647 h 771"/>
                <a:gd name="T10" fmla="*/ 2147483647 w 828"/>
                <a:gd name="T11" fmla="*/ 2147483647 h 771"/>
                <a:gd name="T12" fmla="*/ 2147483647 w 828"/>
                <a:gd name="T13" fmla="*/ 2147483647 h 771"/>
                <a:gd name="T14" fmla="*/ 2147483647 w 828"/>
                <a:gd name="T15" fmla="*/ 2147483647 h 771"/>
                <a:gd name="T16" fmla="*/ 2147483647 w 828"/>
                <a:gd name="T17" fmla="*/ 2147483647 h 771"/>
                <a:gd name="T18" fmla="*/ 2147483647 w 828"/>
                <a:gd name="T19" fmla="*/ 2147483647 h 771"/>
                <a:gd name="T20" fmla="*/ 2147483647 w 828"/>
                <a:gd name="T21" fmla="*/ 2147483647 h 771"/>
                <a:gd name="T22" fmla="*/ 2147483647 w 828"/>
                <a:gd name="T23" fmla="*/ 2147483647 h 771"/>
                <a:gd name="T24" fmla="*/ 2147483647 w 828"/>
                <a:gd name="T25" fmla="*/ 2147483647 h 771"/>
                <a:gd name="T26" fmla="*/ 2147483647 w 828"/>
                <a:gd name="T27" fmla="*/ 2147483647 h 771"/>
                <a:gd name="T28" fmla="*/ 2147483647 w 828"/>
                <a:gd name="T29" fmla="*/ 2147483647 h 771"/>
                <a:gd name="T30" fmla="*/ 2147483647 w 828"/>
                <a:gd name="T31" fmla="*/ 2147483647 h 771"/>
                <a:gd name="T32" fmla="*/ 2147483647 w 828"/>
                <a:gd name="T33" fmla="*/ 2147483647 h 771"/>
                <a:gd name="T34" fmla="*/ 2147483647 w 828"/>
                <a:gd name="T35" fmla="*/ 2147483647 h 771"/>
                <a:gd name="T36" fmla="*/ 2147483647 w 828"/>
                <a:gd name="T37" fmla="*/ 2147483647 h 771"/>
                <a:gd name="T38" fmla="*/ 2147483647 w 828"/>
                <a:gd name="T39" fmla="*/ 2147483647 h 771"/>
                <a:gd name="T40" fmla="*/ 2147483647 w 828"/>
                <a:gd name="T41" fmla="*/ 2147483647 h 771"/>
                <a:gd name="T42" fmla="*/ 2147483647 w 828"/>
                <a:gd name="T43" fmla="*/ 2147483647 h 771"/>
                <a:gd name="T44" fmla="*/ 2147483647 w 828"/>
                <a:gd name="T45" fmla="*/ 2147483647 h 771"/>
                <a:gd name="T46" fmla="*/ 2147483647 w 828"/>
                <a:gd name="T47" fmla="*/ 2147483647 h 771"/>
                <a:gd name="T48" fmla="*/ 2147483647 w 828"/>
                <a:gd name="T49" fmla="*/ 2147483647 h 771"/>
                <a:gd name="T50" fmla="*/ 2147483647 w 828"/>
                <a:gd name="T51" fmla="*/ 2147483647 h 771"/>
                <a:gd name="T52" fmla="*/ 2147483647 w 828"/>
                <a:gd name="T53" fmla="*/ 2147483647 h 771"/>
                <a:gd name="T54" fmla="*/ 2147483647 w 828"/>
                <a:gd name="T55" fmla="*/ 2147483647 h 771"/>
                <a:gd name="T56" fmla="*/ 2147483647 w 828"/>
                <a:gd name="T57" fmla="*/ 2147483647 h 771"/>
                <a:gd name="T58" fmla="*/ 2147483647 w 828"/>
                <a:gd name="T59" fmla="*/ 2147483647 h 771"/>
                <a:gd name="T60" fmla="*/ 2147483647 w 828"/>
                <a:gd name="T61" fmla="*/ 2147483647 h 771"/>
                <a:gd name="T62" fmla="*/ 2147483647 w 828"/>
                <a:gd name="T63" fmla="*/ 2147483647 h 771"/>
                <a:gd name="T64" fmla="*/ 2147483647 w 828"/>
                <a:gd name="T65" fmla="*/ 2147483647 h 771"/>
                <a:gd name="T66" fmla="*/ 2147483647 w 828"/>
                <a:gd name="T67" fmla="*/ 2147483647 h 771"/>
                <a:gd name="T68" fmla="*/ 2147483647 w 828"/>
                <a:gd name="T69" fmla="*/ 2147483647 h 771"/>
                <a:gd name="T70" fmla="*/ 2147483647 w 828"/>
                <a:gd name="T71" fmla="*/ 2147483647 h 771"/>
                <a:gd name="T72" fmla="*/ 2147483647 w 828"/>
                <a:gd name="T73" fmla="*/ 2147483647 h 771"/>
                <a:gd name="T74" fmla="*/ 2147483647 w 828"/>
                <a:gd name="T75" fmla="*/ 2147483647 h 771"/>
                <a:gd name="T76" fmla="*/ 2147483647 w 828"/>
                <a:gd name="T77" fmla="*/ 2147483647 h 771"/>
                <a:gd name="T78" fmla="*/ 2147483647 w 828"/>
                <a:gd name="T79" fmla="*/ 2147483647 h 771"/>
                <a:gd name="T80" fmla="*/ 2147483647 w 828"/>
                <a:gd name="T81" fmla="*/ 2147483647 h 771"/>
                <a:gd name="T82" fmla="*/ 2147483647 w 828"/>
                <a:gd name="T83" fmla="*/ 2147483647 h 771"/>
                <a:gd name="T84" fmla="*/ 2147483647 w 828"/>
                <a:gd name="T85" fmla="*/ 2147483647 h 771"/>
                <a:gd name="T86" fmla="*/ 2147483647 w 828"/>
                <a:gd name="T87" fmla="*/ 2147483647 h 771"/>
                <a:gd name="T88" fmla="*/ 2147483647 w 828"/>
                <a:gd name="T89" fmla="*/ 2147483647 h 771"/>
                <a:gd name="T90" fmla="*/ 2147483647 w 828"/>
                <a:gd name="T91" fmla="*/ 2147483647 h 771"/>
                <a:gd name="T92" fmla="*/ 2147483647 w 828"/>
                <a:gd name="T93" fmla="*/ 2147483647 h 771"/>
                <a:gd name="T94" fmla="*/ 2147483647 w 828"/>
                <a:gd name="T95" fmla="*/ 2147483647 h 771"/>
                <a:gd name="T96" fmla="*/ 2147483647 w 828"/>
                <a:gd name="T97" fmla="*/ 2147483647 h 771"/>
                <a:gd name="T98" fmla="*/ 2147483647 w 828"/>
                <a:gd name="T99" fmla="*/ 2147483647 h 771"/>
                <a:gd name="T100" fmla="*/ 2147483647 w 828"/>
                <a:gd name="T101" fmla="*/ 2147483647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2" name="Freeform 18"/>
            <p:cNvSpPr>
              <a:spLocks/>
            </p:cNvSpPr>
            <p:nvPr/>
          </p:nvSpPr>
          <p:spPr bwMode="gray">
            <a:xfrm>
              <a:off x="6642100" y="898404"/>
              <a:ext cx="65088" cy="169862"/>
            </a:xfrm>
            <a:custGeom>
              <a:avLst/>
              <a:gdLst>
                <a:gd name="T0" fmla="*/ 2147483647 w 180"/>
                <a:gd name="T1" fmla="*/ 2147483647 h 464"/>
                <a:gd name="T2" fmla="*/ 0 w 180"/>
                <a:gd name="T3" fmla="*/ 2147483647 h 464"/>
                <a:gd name="T4" fmla="*/ 0 w 180"/>
                <a:gd name="T5" fmla="*/ 2147483647 h 464"/>
                <a:gd name="T6" fmla="*/ 2147483647 w 180"/>
                <a:gd name="T7" fmla="*/ 2147483647 h 464"/>
                <a:gd name="T8" fmla="*/ 2147483647 w 180"/>
                <a:gd name="T9" fmla="*/ 2147483647 h 464"/>
                <a:gd name="T10" fmla="*/ 2147483647 w 180"/>
                <a:gd name="T11" fmla="*/ 2147483647 h 464"/>
                <a:gd name="T12" fmla="*/ 2147483647 w 180"/>
                <a:gd name="T13" fmla="*/ 2147483647 h 464"/>
                <a:gd name="T14" fmla="*/ 2147483647 w 180"/>
                <a:gd name="T15" fmla="*/ 2147483647 h 464"/>
                <a:gd name="T16" fmla="*/ 2147483647 w 180"/>
                <a:gd name="T17" fmla="*/ 2147483647 h 464"/>
                <a:gd name="T18" fmla="*/ 2147483647 w 180"/>
                <a:gd name="T19" fmla="*/ 2147483647 h 464"/>
                <a:gd name="T20" fmla="*/ 2147483647 w 180"/>
                <a:gd name="T21" fmla="*/ 2147483647 h 464"/>
                <a:gd name="T22" fmla="*/ 2147483647 w 180"/>
                <a:gd name="T23" fmla="*/ 2147483647 h 464"/>
                <a:gd name="T24" fmla="*/ 2147483647 w 180"/>
                <a:gd name="T25" fmla="*/ 2147483647 h 464"/>
                <a:gd name="T26" fmla="*/ 2147483647 w 180"/>
                <a:gd name="T27" fmla="*/ 2147483647 h 464"/>
                <a:gd name="T28" fmla="*/ 2147483647 w 180"/>
                <a:gd name="T29" fmla="*/ 2147483647 h 464"/>
                <a:gd name="T30" fmla="*/ 2147483647 w 180"/>
                <a:gd name="T31" fmla="*/ 2147483647 h 464"/>
                <a:gd name="T32" fmla="*/ 2147483647 w 180"/>
                <a:gd name="T33" fmla="*/ 2147483647 h 464"/>
                <a:gd name="T34" fmla="*/ 2147483647 w 180"/>
                <a:gd name="T35" fmla="*/ 2147483647 h 464"/>
                <a:gd name="T36" fmla="*/ 2147483647 w 180"/>
                <a:gd name="T37" fmla="*/ 0 h 464"/>
                <a:gd name="T38" fmla="*/ 2147483647 w 180"/>
                <a:gd name="T39" fmla="*/ 2147483647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3" name="Freeform 20"/>
            <p:cNvSpPr>
              <a:spLocks/>
            </p:cNvSpPr>
            <p:nvPr/>
          </p:nvSpPr>
          <p:spPr bwMode="gray">
            <a:xfrm>
              <a:off x="6742113" y="947616"/>
              <a:ext cx="133350" cy="120650"/>
            </a:xfrm>
            <a:custGeom>
              <a:avLst/>
              <a:gdLst>
                <a:gd name="T0" fmla="*/ 2147483647 w 366"/>
                <a:gd name="T1" fmla="*/ 2147483647 h 327"/>
                <a:gd name="T2" fmla="*/ 2147483647 w 366"/>
                <a:gd name="T3" fmla="*/ 2147483647 h 327"/>
                <a:gd name="T4" fmla="*/ 2147483647 w 366"/>
                <a:gd name="T5" fmla="*/ 2147483647 h 327"/>
                <a:gd name="T6" fmla="*/ 2147483647 w 366"/>
                <a:gd name="T7" fmla="*/ 2147483647 h 327"/>
                <a:gd name="T8" fmla="*/ 2147483647 w 366"/>
                <a:gd name="T9" fmla="*/ 2147483647 h 327"/>
                <a:gd name="T10" fmla="*/ 2147483647 w 366"/>
                <a:gd name="T11" fmla="*/ 2147483647 h 327"/>
                <a:gd name="T12" fmla="*/ 2147483647 w 366"/>
                <a:gd name="T13" fmla="*/ 2147483647 h 327"/>
                <a:gd name="T14" fmla="*/ 2147483647 w 366"/>
                <a:gd name="T15" fmla="*/ 0 h 327"/>
                <a:gd name="T16" fmla="*/ 0 w 366"/>
                <a:gd name="T17" fmla="*/ 2147483647 h 327"/>
                <a:gd name="T18" fmla="*/ 2147483647 w 366"/>
                <a:gd name="T19" fmla="*/ 2147483647 h 327"/>
                <a:gd name="T20" fmla="*/ 2147483647 w 366"/>
                <a:gd name="T21" fmla="*/ 2147483647 h 327"/>
                <a:gd name="T22" fmla="*/ 2147483647 w 366"/>
                <a:gd name="T23" fmla="*/ 2147483647 h 327"/>
                <a:gd name="T24" fmla="*/ 2147483647 w 366"/>
                <a:gd name="T25" fmla="*/ 2147483647 h 327"/>
                <a:gd name="T26" fmla="*/ 2147483647 w 366"/>
                <a:gd name="T27" fmla="*/ 2147483647 h 327"/>
                <a:gd name="T28" fmla="*/ 2147483647 w 366"/>
                <a:gd name="T29" fmla="*/ 2147483647 h 327"/>
                <a:gd name="T30" fmla="*/ 2147483647 w 366"/>
                <a:gd name="T31" fmla="*/ 2147483647 h 327"/>
                <a:gd name="T32" fmla="*/ 2147483647 w 366"/>
                <a:gd name="T33" fmla="*/ 2147483647 h 327"/>
                <a:gd name="T34" fmla="*/ 2147483647 w 366"/>
                <a:gd name="T35" fmla="*/ 2147483647 h 327"/>
                <a:gd name="T36" fmla="*/ 2147483647 w 366"/>
                <a:gd name="T37" fmla="*/ 2147483647 h 327"/>
                <a:gd name="T38" fmla="*/ 2147483647 w 366"/>
                <a:gd name="T39" fmla="*/ 2147483647 h 327"/>
                <a:gd name="T40" fmla="*/ 2147483647 w 366"/>
                <a:gd name="T41" fmla="*/ 2147483647 h 327"/>
                <a:gd name="T42" fmla="*/ 2147483647 w 366"/>
                <a:gd name="T43" fmla="*/ 2147483647 h 327"/>
                <a:gd name="T44" fmla="*/ 2147483647 w 366"/>
                <a:gd name="T45" fmla="*/ 2147483647 h 327"/>
                <a:gd name="T46" fmla="*/ 2147483647 w 366"/>
                <a:gd name="T47" fmla="*/ 2147483647 h 327"/>
                <a:gd name="T48" fmla="*/ 2147483647 w 366"/>
                <a:gd name="T49" fmla="*/ 2147483647 h 327"/>
                <a:gd name="T50" fmla="*/ 2147483647 w 366"/>
                <a:gd name="T51" fmla="*/ 2147483647 h 327"/>
                <a:gd name="T52" fmla="*/ 2147483647 w 366"/>
                <a:gd name="T53" fmla="*/ 2147483647 h 327"/>
                <a:gd name="T54" fmla="*/ 2147483647 w 366"/>
                <a:gd name="T55" fmla="*/ 2147483647 h 327"/>
                <a:gd name="T56" fmla="*/ 2147483647 w 366"/>
                <a:gd name="T57" fmla="*/ 2147483647 h 327"/>
                <a:gd name="T58" fmla="*/ 2147483647 w 366"/>
                <a:gd name="T59" fmla="*/ 2147483647 h 327"/>
                <a:gd name="T60" fmla="*/ 2147483647 w 366"/>
                <a:gd name="T61" fmla="*/ 2147483647 h 327"/>
                <a:gd name="T62" fmla="*/ 2147483647 w 366"/>
                <a:gd name="T63" fmla="*/ 2147483647 h 327"/>
                <a:gd name="T64" fmla="*/ 2147483647 w 366"/>
                <a:gd name="T65" fmla="*/ 2147483647 h 327"/>
                <a:gd name="T66" fmla="*/ 2147483647 w 366"/>
                <a:gd name="T67" fmla="*/ 2147483647 h 327"/>
                <a:gd name="T68" fmla="*/ 2147483647 w 366"/>
                <a:gd name="T69" fmla="*/ 2147483647 h 327"/>
                <a:gd name="T70" fmla="*/ 2147483647 w 366"/>
                <a:gd name="T71" fmla="*/ 2147483647 h 327"/>
                <a:gd name="T72" fmla="*/ 2147483647 w 366"/>
                <a:gd name="T73" fmla="*/ 2147483647 h 327"/>
                <a:gd name="T74" fmla="*/ 2147483647 w 366"/>
                <a:gd name="T75" fmla="*/ 2147483647 h 327"/>
                <a:gd name="T76" fmla="*/ 2147483647 w 366"/>
                <a:gd name="T77" fmla="*/ 2147483647 h 327"/>
                <a:gd name="T78" fmla="*/ 2147483647 w 366"/>
                <a:gd name="T79" fmla="*/ 2147483647 h 327"/>
                <a:gd name="T80" fmla="*/ 2147483647 w 366"/>
                <a:gd name="T81" fmla="*/ 2147483647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4" name="Freeform 22"/>
            <p:cNvSpPr>
              <a:spLocks/>
            </p:cNvSpPr>
            <p:nvPr/>
          </p:nvSpPr>
          <p:spPr bwMode="gray">
            <a:xfrm>
              <a:off x="6911975" y="949204"/>
              <a:ext cx="90488" cy="120650"/>
            </a:xfrm>
            <a:custGeom>
              <a:avLst/>
              <a:gdLst>
                <a:gd name="T0" fmla="*/ 2147483647 w 245"/>
                <a:gd name="T1" fmla="*/ 2147483647 h 334"/>
                <a:gd name="T2" fmla="*/ 2147483647 w 245"/>
                <a:gd name="T3" fmla="*/ 2147483647 h 334"/>
                <a:gd name="T4" fmla="*/ 2147483647 w 245"/>
                <a:gd name="T5" fmla="*/ 2147483647 h 334"/>
                <a:gd name="T6" fmla="*/ 2147483647 w 245"/>
                <a:gd name="T7" fmla="*/ 2147483647 h 334"/>
                <a:gd name="T8" fmla="*/ 2147483647 w 245"/>
                <a:gd name="T9" fmla="*/ 2147483647 h 334"/>
                <a:gd name="T10" fmla="*/ 2147483647 w 245"/>
                <a:gd name="T11" fmla="*/ 2147483647 h 334"/>
                <a:gd name="T12" fmla="*/ 2147483647 w 245"/>
                <a:gd name="T13" fmla="*/ 2147483647 h 334"/>
                <a:gd name="T14" fmla="*/ 2147483647 w 245"/>
                <a:gd name="T15" fmla="*/ 2147483647 h 334"/>
                <a:gd name="T16" fmla="*/ 2147483647 w 245"/>
                <a:gd name="T17" fmla="*/ 2147483647 h 334"/>
                <a:gd name="T18" fmla="*/ 2147483647 w 245"/>
                <a:gd name="T19" fmla="*/ 2147483647 h 334"/>
                <a:gd name="T20" fmla="*/ 2147483647 w 245"/>
                <a:gd name="T21" fmla="*/ 2147483647 h 334"/>
                <a:gd name="T22" fmla="*/ 2147483647 w 245"/>
                <a:gd name="T23" fmla="*/ 2147483647 h 334"/>
                <a:gd name="T24" fmla="*/ 2147483647 w 245"/>
                <a:gd name="T25" fmla="*/ 2147483647 h 334"/>
                <a:gd name="T26" fmla="*/ 2147483647 w 245"/>
                <a:gd name="T27" fmla="*/ 2147483647 h 334"/>
                <a:gd name="T28" fmla="*/ 2147483647 w 245"/>
                <a:gd name="T29" fmla="*/ 2147483647 h 334"/>
                <a:gd name="T30" fmla="*/ 2147483647 w 245"/>
                <a:gd name="T31" fmla="*/ 2147483647 h 334"/>
                <a:gd name="T32" fmla="*/ 2147483647 w 245"/>
                <a:gd name="T33" fmla="*/ 2147483647 h 334"/>
                <a:gd name="T34" fmla="*/ 0 w 245"/>
                <a:gd name="T35" fmla="*/ 2147483647 h 334"/>
                <a:gd name="T36" fmla="*/ 2147483647 w 245"/>
                <a:gd name="T37" fmla="*/ 2147483647 h 334"/>
                <a:gd name="T38" fmla="*/ 2147483647 w 245"/>
                <a:gd name="T39" fmla="*/ 2147483647 h 334"/>
                <a:gd name="T40" fmla="*/ 2147483647 w 245"/>
                <a:gd name="T41" fmla="*/ 2147483647 h 334"/>
                <a:gd name="T42" fmla="*/ 2147483647 w 245"/>
                <a:gd name="T43" fmla="*/ 2147483647 h 334"/>
                <a:gd name="T44" fmla="*/ 2147483647 w 245"/>
                <a:gd name="T45" fmla="*/ 2147483647 h 334"/>
                <a:gd name="T46" fmla="*/ 2147483647 w 245"/>
                <a:gd name="T47" fmla="*/ 2147483647 h 334"/>
                <a:gd name="T48" fmla="*/ 2147483647 w 245"/>
                <a:gd name="T49" fmla="*/ 2147483647 h 334"/>
                <a:gd name="T50" fmla="*/ 2147483647 w 245"/>
                <a:gd name="T51" fmla="*/ 2147483647 h 334"/>
                <a:gd name="T52" fmla="*/ 2147483647 w 245"/>
                <a:gd name="T53" fmla="*/ 2147483647 h 334"/>
                <a:gd name="T54" fmla="*/ 2147483647 w 245"/>
                <a:gd name="T55" fmla="*/ 2147483647 h 334"/>
                <a:gd name="T56" fmla="*/ 2147483647 w 245"/>
                <a:gd name="T57" fmla="*/ 2147483647 h 334"/>
                <a:gd name="T58" fmla="*/ 2147483647 w 245"/>
                <a:gd name="T59" fmla="*/ 2147483647 h 334"/>
                <a:gd name="T60" fmla="*/ 2147483647 w 245"/>
                <a:gd name="T61" fmla="*/ 2147483647 h 334"/>
                <a:gd name="T62" fmla="*/ 2147483647 w 245"/>
                <a:gd name="T63" fmla="*/ 2147483647 h 334"/>
                <a:gd name="T64" fmla="*/ 2147483647 w 245"/>
                <a:gd name="T65" fmla="*/ 2147483647 h 334"/>
                <a:gd name="T66" fmla="*/ 2147483647 w 245"/>
                <a:gd name="T67" fmla="*/ 2147483647 h 334"/>
                <a:gd name="T68" fmla="*/ 2147483647 w 245"/>
                <a:gd name="T69" fmla="*/ 2147483647 h 334"/>
                <a:gd name="T70" fmla="*/ 2147483647 w 245"/>
                <a:gd name="T71" fmla="*/ 2147483647 h 334"/>
                <a:gd name="T72" fmla="*/ 2147483647 w 245"/>
                <a:gd name="T73" fmla="*/ 2147483647 h 334"/>
                <a:gd name="T74" fmla="*/ 2147483647 w 245"/>
                <a:gd name="T75" fmla="*/ 2147483647 h 334"/>
                <a:gd name="T76" fmla="*/ 2147483647 w 245"/>
                <a:gd name="T77" fmla="*/ 2147483647 h 334"/>
                <a:gd name="T78" fmla="*/ 2147483647 w 245"/>
                <a:gd name="T79" fmla="*/ 2147483647 h 334"/>
                <a:gd name="T80" fmla="*/ 2147483647 w 245"/>
                <a:gd name="T81" fmla="*/ 2147483647 h 334"/>
                <a:gd name="T82" fmla="*/ 2147483647 w 245"/>
                <a:gd name="T83" fmla="*/ 2147483647 h 334"/>
                <a:gd name="T84" fmla="*/ 2147483647 w 245"/>
                <a:gd name="T85" fmla="*/ 2147483647 h 334"/>
                <a:gd name="T86" fmla="*/ 2147483647 w 245"/>
                <a:gd name="T87" fmla="*/ 2147483647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5" name="Freeform 24"/>
            <p:cNvSpPr>
              <a:spLocks noEditPoints="1"/>
            </p:cNvSpPr>
            <p:nvPr/>
          </p:nvSpPr>
          <p:spPr bwMode="gray">
            <a:xfrm>
              <a:off x="7018338" y="947616"/>
              <a:ext cx="138112" cy="169863"/>
            </a:xfrm>
            <a:custGeom>
              <a:avLst/>
              <a:gdLst>
                <a:gd name="T0" fmla="*/ 2147483647 w 376"/>
                <a:gd name="T1" fmla="*/ 2147483647 h 462"/>
                <a:gd name="T2" fmla="*/ 2147483647 w 376"/>
                <a:gd name="T3" fmla="*/ 2147483647 h 462"/>
                <a:gd name="T4" fmla="*/ 2147483647 w 376"/>
                <a:gd name="T5" fmla="*/ 2147483647 h 462"/>
                <a:gd name="T6" fmla="*/ 2147483647 w 376"/>
                <a:gd name="T7" fmla="*/ 2147483647 h 462"/>
                <a:gd name="T8" fmla="*/ 2147483647 w 376"/>
                <a:gd name="T9" fmla="*/ 2147483647 h 462"/>
                <a:gd name="T10" fmla="*/ 2147483647 w 376"/>
                <a:gd name="T11" fmla="*/ 2147483647 h 462"/>
                <a:gd name="T12" fmla="*/ 2147483647 w 376"/>
                <a:gd name="T13" fmla="*/ 2147483647 h 462"/>
                <a:gd name="T14" fmla="*/ 2147483647 w 376"/>
                <a:gd name="T15" fmla="*/ 2147483647 h 462"/>
                <a:gd name="T16" fmla="*/ 2147483647 w 376"/>
                <a:gd name="T17" fmla="*/ 2147483647 h 462"/>
                <a:gd name="T18" fmla="*/ 2147483647 w 376"/>
                <a:gd name="T19" fmla="*/ 2147483647 h 462"/>
                <a:gd name="T20" fmla="*/ 2147483647 w 376"/>
                <a:gd name="T21" fmla="*/ 2147483647 h 462"/>
                <a:gd name="T22" fmla="*/ 2147483647 w 376"/>
                <a:gd name="T23" fmla="*/ 2147483647 h 462"/>
                <a:gd name="T24" fmla="*/ 2147483647 w 376"/>
                <a:gd name="T25" fmla="*/ 2147483647 h 462"/>
                <a:gd name="T26" fmla="*/ 2147483647 w 376"/>
                <a:gd name="T27" fmla="*/ 2147483647 h 462"/>
                <a:gd name="T28" fmla="*/ 2147483647 w 376"/>
                <a:gd name="T29" fmla="*/ 2147483647 h 462"/>
                <a:gd name="T30" fmla="*/ 2147483647 w 376"/>
                <a:gd name="T31" fmla="*/ 2147483647 h 462"/>
                <a:gd name="T32" fmla="*/ 2147483647 w 376"/>
                <a:gd name="T33" fmla="*/ 2147483647 h 462"/>
                <a:gd name="T34" fmla="*/ 2147483647 w 376"/>
                <a:gd name="T35" fmla="*/ 2147483647 h 462"/>
                <a:gd name="T36" fmla="*/ 2147483647 w 376"/>
                <a:gd name="T37" fmla="*/ 2147483647 h 462"/>
                <a:gd name="T38" fmla="*/ 2147483647 w 376"/>
                <a:gd name="T39" fmla="*/ 2147483647 h 462"/>
                <a:gd name="T40" fmla="*/ 2147483647 w 376"/>
                <a:gd name="T41" fmla="*/ 2147483647 h 462"/>
                <a:gd name="T42" fmla="*/ 2147483647 w 376"/>
                <a:gd name="T43" fmla="*/ 2147483647 h 462"/>
                <a:gd name="T44" fmla="*/ 2147483647 w 376"/>
                <a:gd name="T45" fmla="*/ 2147483647 h 462"/>
                <a:gd name="T46" fmla="*/ 2147483647 w 376"/>
                <a:gd name="T47" fmla="*/ 2147483647 h 462"/>
                <a:gd name="T48" fmla="*/ 2147483647 w 376"/>
                <a:gd name="T49" fmla="*/ 2147483647 h 462"/>
                <a:gd name="T50" fmla="*/ 2147483647 w 376"/>
                <a:gd name="T51" fmla="*/ 2147483647 h 462"/>
                <a:gd name="T52" fmla="*/ 2147483647 w 376"/>
                <a:gd name="T53" fmla="*/ 2147483647 h 462"/>
                <a:gd name="T54" fmla="*/ 2147483647 w 376"/>
                <a:gd name="T55" fmla="*/ 2147483647 h 462"/>
                <a:gd name="T56" fmla="*/ 2147483647 w 376"/>
                <a:gd name="T57" fmla="*/ 2147483647 h 462"/>
                <a:gd name="T58" fmla="*/ 2147483647 w 376"/>
                <a:gd name="T59" fmla="*/ 2147483647 h 462"/>
                <a:gd name="T60" fmla="*/ 2147483647 w 376"/>
                <a:gd name="T61" fmla="*/ 2147483647 h 462"/>
                <a:gd name="T62" fmla="*/ 2147483647 w 376"/>
                <a:gd name="T63" fmla="*/ 2147483647 h 462"/>
                <a:gd name="T64" fmla="*/ 2147483647 w 376"/>
                <a:gd name="T65" fmla="*/ 2147483647 h 462"/>
                <a:gd name="T66" fmla="*/ 2147483647 w 376"/>
                <a:gd name="T67" fmla="*/ 2147483647 h 462"/>
                <a:gd name="T68" fmla="*/ 2147483647 w 376"/>
                <a:gd name="T69" fmla="*/ 2147483647 h 462"/>
                <a:gd name="T70" fmla="*/ 2147483647 w 376"/>
                <a:gd name="T71" fmla="*/ 2147483647 h 462"/>
                <a:gd name="T72" fmla="*/ 2147483647 w 376"/>
                <a:gd name="T73" fmla="*/ 2147483647 h 462"/>
                <a:gd name="T74" fmla="*/ 2147483647 w 376"/>
                <a:gd name="T75" fmla="*/ 2147483647 h 462"/>
                <a:gd name="T76" fmla="*/ 2147483647 w 376"/>
                <a:gd name="T77" fmla="*/ 2147483647 h 462"/>
                <a:gd name="T78" fmla="*/ 2147483647 w 376"/>
                <a:gd name="T79" fmla="*/ 2147483647 h 462"/>
                <a:gd name="T80" fmla="*/ 2147483647 w 376"/>
                <a:gd name="T81" fmla="*/ 2147483647 h 462"/>
                <a:gd name="T82" fmla="*/ 2147483647 w 376"/>
                <a:gd name="T83" fmla="*/ 2147483647 h 462"/>
                <a:gd name="T84" fmla="*/ 2147483647 w 376"/>
                <a:gd name="T85" fmla="*/ 2147483647 h 462"/>
                <a:gd name="T86" fmla="*/ 2147483647 w 376"/>
                <a:gd name="T87" fmla="*/ 2147483647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7" name="Freeform 27"/>
            <p:cNvSpPr>
              <a:spLocks/>
            </p:cNvSpPr>
            <p:nvPr/>
          </p:nvSpPr>
          <p:spPr bwMode="gray">
            <a:xfrm>
              <a:off x="7178675" y="947616"/>
              <a:ext cx="52388" cy="120650"/>
            </a:xfrm>
            <a:custGeom>
              <a:avLst/>
              <a:gdLst>
                <a:gd name="T0" fmla="*/ 0 w 145"/>
                <a:gd name="T1" fmla="*/ 2147483647 h 327"/>
                <a:gd name="T2" fmla="*/ 0 w 145"/>
                <a:gd name="T3" fmla="*/ 2147483647 h 327"/>
                <a:gd name="T4" fmla="*/ 2147483647 w 145"/>
                <a:gd name="T5" fmla="*/ 2147483647 h 327"/>
                <a:gd name="T6" fmla="*/ 2147483647 w 145"/>
                <a:gd name="T7" fmla="*/ 2147483647 h 327"/>
                <a:gd name="T8" fmla="*/ 2147483647 w 145"/>
                <a:gd name="T9" fmla="*/ 2147483647 h 327"/>
                <a:gd name="T10" fmla="*/ 2147483647 w 145"/>
                <a:gd name="T11" fmla="*/ 2147483647 h 327"/>
                <a:gd name="T12" fmla="*/ 2147483647 w 145"/>
                <a:gd name="T13" fmla="*/ 2147483647 h 327"/>
                <a:gd name="T14" fmla="*/ 2147483647 w 145"/>
                <a:gd name="T15" fmla="*/ 2147483647 h 327"/>
                <a:gd name="T16" fmla="*/ 2147483647 w 145"/>
                <a:gd name="T17" fmla="*/ 2147483647 h 327"/>
                <a:gd name="T18" fmla="*/ 2147483647 w 145"/>
                <a:gd name="T19" fmla="*/ 2147483647 h 327"/>
                <a:gd name="T20" fmla="*/ 2147483647 w 145"/>
                <a:gd name="T21" fmla="*/ 2147483647 h 327"/>
                <a:gd name="T22" fmla="*/ 2147483647 w 145"/>
                <a:gd name="T23" fmla="*/ 2147483647 h 327"/>
                <a:gd name="T24" fmla="*/ 2147483647 w 145"/>
                <a:gd name="T25" fmla="*/ 2147483647 h 327"/>
                <a:gd name="T26" fmla="*/ 2147483647 w 145"/>
                <a:gd name="T27" fmla="*/ 2147483647 h 327"/>
                <a:gd name="T28" fmla="*/ 2147483647 w 145"/>
                <a:gd name="T29" fmla="*/ 2147483647 h 327"/>
                <a:gd name="T30" fmla="*/ 2147483647 w 145"/>
                <a:gd name="T31" fmla="*/ 2147483647 h 327"/>
                <a:gd name="T32" fmla="*/ 2147483647 w 145"/>
                <a:gd name="T33" fmla="*/ 0 h 327"/>
                <a:gd name="T34" fmla="*/ 2147483647 w 145"/>
                <a:gd name="T35" fmla="*/ 2147483647 h 327"/>
                <a:gd name="T36" fmla="*/ 0 w 145"/>
                <a:gd name="T37" fmla="*/ 2147483647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8" name="Freeform 29"/>
            <p:cNvSpPr>
              <a:spLocks/>
            </p:cNvSpPr>
            <p:nvPr/>
          </p:nvSpPr>
          <p:spPr bwMode="gray">
            <a:xfrm>
              <a:off x="7196138" y="898404"/>
              <a:ext cx="39687" cy="36512"/>
            </a:xfrm>
            <a:custGeom>
              <a:avLst/>
              <a:gdLst>
                <a:gd name="T0" fmla="*/ 2147483647 w 108"/>
                <a:gd name="T1" fmla="*/ 2147483647 h 96"/>
                <a:gd name="T2" fmla="*/ 2147483647 w 108"/>
                <a:gd name="T3" fmla="*/ 2147483647 h 96"/>
                <a:gd name="T4" fmla="*/ 2147483647 w 108"/>
                <a:gd name="T5" fmla="*/ 2147483647 h 96"/>
                <a:gd name="T6" fmla="*/ 2147483647 w 108"/>
                <a:gd name="T7" fmla="*/ 2147483647 h 96"/>
                <a:gd name="T8" fmla="*/ 2147483647 w 108"/>
                <a:gd name="T9" fmla="*/ 2147483647 h 96"/>
                <a:gd name="T10" fmla="*/ 2147483647 w 108"/>
                <a:gd name="T11" fmla="*/ 2147483647 h 96"/>
                <a:gd name="T12" fmla="*/ 2147483647 w 108"/>
                <a:gd name="T13" fmla="*/ 2147483647 h 96"/>
                <a:gd name="T14" fmla="*/ 2147483647 w 108"/>
                <a:gd name="T15" fmla="*/ 2147483647 h 96"/>
                <a:gd name="T16" fmla="*/ 2147483647 w 108"/>
                <a:gd name="T17" fmla="*/ 2147483647 h 96"/>
                <a:gd name="T18" fmla="*/ 2147483647 w 108"/>
                <a:gd name="T19" fmla="*/ 2147483647 h 96"/>
                <a:gd name="T20" fmla="*/ 2147483647 w 108"/>
                <a:gd name="T21" fmla="*/ 2147483647 h 96"/>
                <a:gd name="T22" fmla="*/ 2147483647 w 108"/>
                <a:gd name="T23" fmla="*/ 2147483647 h 96"/>
                <a:gd name="T24" fmla="*/ 2147483647 w 108"/>
                <a:gd name="T25" fmla="*/ 2147483647 h 96"/>
                <a:gd name="T26" fmla="*/ 2147483647 w 108"/>
                <a:gd name="T27" fmla="*/ 2147483647 h 96"/>
                <a:gd name="T28" fmla="*/ 2147483647 w 108"/>
                <a:gd name="T29" fmla="*/ 2147483647 h 96"/>
                <a:gd name="T30" fmla="*/ 2147483647 w 108"/>
                <a:gd name="T31" fmla="*/ 2147483647 h 96"/>
                <a:gd name="T32" fmla="*/ 2147483647 w 108"/>
                <a:gd name="T33" fmla="*/ 2147483647 h 96"/>
                <a:gd name="T34" fmla="*/ 2147483647 w 108"/>
                <a:gd name="T35" fmla="*/ 2147483647 h 96"/>
                <a:gd name="T36" fmla="*/ 2147483647 w 108"/>
                <a:gd name="T37" fmla="*/ 0 h 96"/>
                <a:gd name="T38" fmla="*/ 2147483647 w 108"/>
                <a:gd name="T39" fmla="*/ 0 h 96"/>
                <a:gd name="T40" fmla="*/ 2147483647 w 108"/>
                <a:gd name="T41" fmla="*/ 2147483647 h 96"/>
                <a:gd name="T42" fmla="*/ 2147483647 w 108"/>
                <a:gd name="T43" fmla="*/ 2147483647 h 96"/>
                <a:gd name="T44" fmla="*/ 2147483647 w 108"/>
                <a:gd name="T45" fmla="*/ 2147483647 h 96"/>
                <a:gd name="T46" fmla="*/ 2147483647 w 108"/>
                <a:gd name="T47" fmla="*/ 2147483647 h 96"/>
                <a:gd name="T48" fmla="*/ 2147483647 w 108"/>
                <a:gd name="T49" fmla="*/ 2147483647 h 96"/>
                <a:gd name="T50" fmla="*/ 2147483647 w 108"/>
                <a:gd name="T51" fmla="*/ 2147483647 h 96"/>
                <a:gd name="T52" fmla="*/ 2147483647 w 108"/>
                <a:gd name="T53" fmla="*/ 2147483647 h 96"/>
                <a:gd name="T54" fmla="*/ 0 w 108"/>
                <a:gd name="T55" fmla="*/ 2147483647 h 96"/>
                <a:gd name="T56" fmla="*/ 0 w 108"/>
                <a:gd name="T57" fmla="*/ 2147483647 h 96"/>
                <a:gd name="T58" fmla="*/ 2147483647 w 108"/>
                <a:gd name="T59" fmla="*/ 2147483647 h 96"/>
                <a:gd name="T60" fmla="*/ 2147483647 w 108"/>
                <a:gd name="T61" fmla="*/ 2147483647 h 96"/>
                <a:gd name="T62" fmla="*/ 2147483647 w 108"/>
                <a:gd name="T63" fmla="*/ 2147483647 h 96"/>
                <a:gd name="T64" fmla="*/ 2147483647 w 108"/>
                <a:gd name="T65" fmla="*/ 2147483647 h 96"/>
                <a:gd name="T66" fmla="*/ 2147483647 w 108"/>
                <a:gd name="T67" fmla="*/ 2147483647 h 96"/>
                <a:gd name="T68" fmla="*/ 2147483647 w 108"/>
                <a:gd name="T69" fmla="*/ 2147483647 h 96"/>
                <a:gd name="T70" fmla="*/ 2147483647 w 108"/>
                <a:gd name="T71" fmla="*/ 2147483647 h 96"/>
                <a:gd name="T72" fmla="*/ 2147483647 w 108"/>
                <a:gd name="T73" fmla="*/ 2147483647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9" name="Freeform 31"/>
            <p:cNvSpPr>
              <a:spLocks/>
            </p:cNvSpPr>
            <p:nvPr/>
          </p:nvSpPr>
          <p:spPr bwMode="gray">
            <a:xfrm>
              <a:off x="7261225" y="947616"/>
              <a:ext cx="103188" cy="120650"/>
            </a:xfrm>
            <a:custGeom>
              <a:avLst/>
              <a:gdLst>
                <a:gd name="T0" fmla="*/ 2147483647 w 282"/>
                <a:gd name="T1" fmla="*/ 2147483647 h 327"/>
                <a:gd name="T2" fmla="*/ 2147483647 w 282"/>
                <a:gd name="T3" fmla="*/ 2147483647 h 327"/>
                <a:gd name="T4" fmla="*/ 2147483647 w 282"/>
                <a:gd name="T5" fmla="*/ 2147483647 h 327"/>
                <a:gd name="T6" fmla="*/ 2147483647 w 282"/>
                <a:gd name="T7" fmla="*/ 2147483647 h 327"/>
                <a:gd name="T8" fmla="*/ 2147483647 w 282"/>
                <a:gd name="T9" fmla="*/ 2147483647 h 327"/>
                <a:gd name="T10" fmla="*/ 2147483647 w 282"/>
                <a:gd name="T11" fmla="*/ 2147483647 h 327"/>
                <a:gd name="T12" fmla="*/ 2147483647 w 282"/>
                <a:gd name="T13" fmla="*/ 2147483647 h 327"/>
                <a:gd name="T14" fmla="*/ 2147483647 w 282"/>
                <a:gd name="T15" fmla="*/ 2147483647 h 327"/>
                <a:gd name="T16" fmla="*/ 2147483647 w 282"/>
                <a:gd name="T17" fmla="*/ 2147483647 h 327"/>
                <a:gd name="T18" fmla="*/ 2147483647 w 282"/>
                <a:gd name="T19" fmla="*/ 2147483647 h 327"/>
                <a:gd name="T20" fmla="*/ 2147483647 w 282"/>
                <a:gd name="T21" fmla="*/ 2147483647 h 327"/>
                <a:gd name="T22" fmla="*/ 2147483647 w 282"/>
                <a:gd name="T23" fmla="*/ 2147483647 h 327"/>
                <a:gd name="T24" fmla="*/ 2147483647 w 282"/>
                <a:gd name="T25" fmla="*/ 2147483647 h 327"/>
                <a:gd name="T26" fmla="*/ 2147483647 w 282"/>
                <a:gd name="T27" fmla="*/ 2147483647 h 327"/>
                <a:gd name="T28" fmla="*/ 2147483647 w 282"/>
                <a:gd name="T29" fmla="*/ 2147483647 h 327"/>
                <a:gd name="T30" fmla="*/ 2147483647 w 282"/>
                <a:gd name="T31" fmla="*/ 2147483647 h 327"/>
                <a:gd name="T32" fmla="*/ 2147483647 w 282"/>
                <a:gd name="T33" fmla="*/ 2147483647 h 327"/>
                <a:gd name="T34" fmla="*/ 2147483647 w 282"/>
                <a:gd name="T35" fmla="*/ 2147483647 h 327"/>
                <a:gd name="T36" fmla="*/ 2147483647 w 282"/>
                <a:gd name="T37" fmla="*/ 2147483647 h 327"/>
                <a:gd name="T38" fmla="*/ 2147483647 w 282"/>
                <a:gd name="T39" fmla="*/ 0 h 327"/>
                <a:gd name="T40" fmla="*/ 0 w 282"/>
                <a:gd name="T41" fmla="*/ 2147483647 h 327"/>
                <a:gd name="T42" fmla="*/ 0 w 282"/>
                <a:gd name="T43" fmla="*/ 2147483647 h 327"/>
                <a:gd name="T44" fmla="*/ 2147483647 w 282"/>
                <a:gd name="T45" fmla="*/ 2147483647 h 327"/>
                <a:gd name="T46" fmla="*/ 2147483647 w 282"/>
                <a:gd name="T47" fmla="*/ 2147483647 h 327"/>
                <a:gd name="T48" fmla="*/ 2147483647 w 282"/>
                <a:gd name="T49" fmla="*/ 2147483647 h 327"/>
                <a:gd name="T50" fmla="*/ 2147483647 w 282"/>
                <a:gd name="T51" fmla="*/ 2147483647 h 327"/>
                <a:gd name="T52" fmla="*/ 2147483647 w 282"/>
                <a:gd name="T53" fmla="*/ 2147483647 h 327"/>
                <a:gd name="T54" fmla="*/ 2147483647 w 282"/>
                <a:gd name="T55" fmla="*/ 2147483647 h 327"/>
                <a:gd name="T56" fmla="*/ 2147483647 w 282"/>
                <a:gd name="T57" fmla="*/ 2147483647 h 327"/>
                <a:gd name="T58" fmla="*/ 2147483647 w 282"/>
                <a:gd name="T59" fmla="*/ 2147483647 h 327"/>
                <a:gd name="T60" fmla="*/ 2147483647 w 282"/>
                <a:gd name="T61" fmla="*/ 2147483647 h 327"/>
                <a:gd name="T62" fmla="*/ 2147483647 w 282"/>
                <a:gd name="T63" fmla="*/ 2147483647 h 327"/>
                <a:gd name="T64" fmla="*/ 2147483647 w 282"/>
                <a:gd name="T65" fmla="*/ 2147483647 h 327"/>
                <a:gd name="T66" fmla="*/ 2147483647 w 282"/>
                <a:gd name="T67" fmla="*/ 2147483647 h 327"/>
                <a:gd name="T68" fmla="*/ 2147483647 w 282"/>
                <a:gd name="T69" fmla="*/ 2147483647 h 327"/>
                <a:gd name="T70" fmla="*/ 2147483647 w 282"/>
                <a:gd name="T71" fmla="*/ 2147483647 h 327"/>
                <a:gd name="T72" fmla="*/ 2147483647 w 282"/>
                <a:gd name="T73" fmla="*/ 2147483647 h 327"/>
                <a:gd name="T74" fmla="*/ 2147483647 w 282"/>
                <a:gd name="T75" fmla="*/ 2147483647 h 327"/>
                <a:gd name="T76" fmla="*/ 2147483647 w 282"/>
                <a:gd name="T77" fmla="*/ 2147483647 h 327"/>
                <a:gd name="T78" fmla="*/ 2147483647 w 282"/>
                <a:gd name="T79" fmla="*/ 2147483647 h 327"/>
                <a:gd name="T80" fmla="*/ 2147483647 w 282"/>
                <a:gd name="T81" fmla="*/ 2147483647 h 327"/>
                <a:gd name="T82" fmla="*/ 2147483647 w 282"/>
                <a:gd name="T83" fmla="*/ 2147483647 h 327"/>
                <a:gd name="T84" fmla="*/ 2147483647 w 282"/>
                <a:gd name="T85" fmla="*/ 2147483647 h 327"/>
                <a:gd name="T86" fmla="*/ 2147483647 w 282"/>
                <a:gd name="T87" fmla="*/ 2147483647 h 327"/>
                <a:gd name="T88" fmla="*/ 2147483647 w 282"/>
                <a:gd name="T89" fmla="*/ 2147483647 h 327"/>
                <a:gd name="T90" fmla="*/ 2147483647 w 282"/>
                <a:gd name="T91" fmla="*/ 2147483647 h 327"/>
                <a:gd name="T92" fmla="*/ 2147483647 w 282"/>
                <a:gd name="T93" fmla="*/ 2147483647 h 327"/>
                <a:gd name="T94" fmla="*/ 2147483647 w 282"/>
                <a:gd name="T95" fmla="*/ 2147483647 h 327"/>
                <a:gd name="T96" fmla="*/ 2147483647 w 282"/>
                <a:gd name="T97" fmla="*/ 2147483647 h 327"/>
                <a:gd name="T98" fmla="*/ 2147483647 w 282"/>
                <a:gd name="T99" fmla="*/ 2147483647 h 327"/>
                <a:gd name="T100" fmla="*/ 2147483647 w 282"/>
                <a:gd name="T101" fmla="*/ 2147483647 h 327"/>
                <a:gd name="T102" fmla="*/ 2147483647 w 282"/>
                <a:gd name="T103" fmla="*/ 2147483647 h 327"/>
                <a:gd name="T104" fmla="*/ 2147483647 w 282"/>
                <a:gd name="T105" fmla="*/ 2147483647 h 327"/>
                <a:gd name="T106" fmla="*/ 2147483647 w 282"/>
                <a:gd name="T107" fmla="*/ 2147483647 h 327"/>
                <a:gd name="T108" fmla="*/ 2147483647 w 282"/>
                <a:gd name="T109" fmla="*/ 2147483647 h 327"/>
                <a:gd name="T110" fmla="*/ 2147483647 w 282"/>
                <a:gd name="T111" fmla="*/ 2147483647 h 327"/>
                <a:gd name="T112" fmla="*/ 2147483647 w 282"/>
                <a:gd name="T113" fmla="*/ 2147483647 h 327"/>
                <a:gd name="T114" fmla="*/ 2147483647 w 282"/>
                <a:gd name="T115" fmla="*/ 2147483647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0" name="Freeform 33"/>
            <p:cNvSpPr>
              <a:spLocks noEditPoints="1"/>
            </p:cNvSpPr>
            <p:nvPr/>
          </p:nvSpPr>
          <p:spPr bwMode="gray">
            <a:xfrm>
              <a:off x="7378700" y="949204"/>
              <a:ext cx="114300"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1" name="Freeform 36"/>
            <p:cNvSpPr>
              <a:spLocks/>
            </p:cNvSpPr>
            <p:nvPr/>
          </p:nvSpPr>
          <p:spPr bwMode="gray">
            <a:xfrm>
              <a:off x="7686675" y="893641"/>
              <a:ext cx="133350" cy="174625"/>
            </a:xfrm>
            <a:custGeom>
              <a:avLst/>
              <a:gdLst>
                <a:gd name="T0" fmla="*/ 2147483647 w 365"/>
                <a:gd name="T1" fmla="*/ 2147483647 h 475"/>
                <a:gd name="T2" fmla="*/ 2147483647 w 365"/>
                <a:gd name="T3" fmla="*/ 2147483647 h 475"/>
                <a:gd name="T4" fmla="*/ 2147483647 w 365"/>
                <a:gd name="T5" fmla="*/ 2147483647 h 475"/>
                <a:gd name="T6" fmla="*/ 2147483647 w 365"/>
                <a:gd name="T7" fmla="*/ 2147483647 h 475"/>
                <a:gd name="T8" fmla="*/ 2147483647 w 365"/>
                <a:gd name="T9" fmla="*/ 2147483647 h 475"/>
                <a:gd name="T10" fmla="*/ 2147483647 w 365"/>
                <a:gd name="T11" fmla="*/ 2147483647 h 475"/>
                <a:gd name="T12" fmla="*/ 2147483647 w 365"/>
                <a:gd name="T13" fmla="*/ 2147483647 h 475"/>
                <a:gd name="T14" fmla="*/ 2147483647 w 365"/>
                <a:gd name="T15" fmla="*/ 0 h 475"/>
                <a:gd name="T16" fmla="*/ 0 w 365"/>
                <a:gd name="T17" fmla="*/ 2147483647 h 475"/>
                <a:gd name="T18" fmla="*/ 2147483647 w 365"/>
                <a:gd name="T19" fmla="*/ 2147483647 h 475"/>
                <a:gd name="T20" fmla="*/ 2147483647 w 365"/>
                <a:gd name="T21" fmla="*/ 2147483647 h 475"/>
                <a:gd name="T22" fmla="*/ 2147483647 w 365"/>
                <a:gd name="T23" fmla="*/ 2147483647 h 475"/>
                <a:gd name="T24" fmla="*/ 2147483647 w 365"/>
                <a:gd name="T25" fmla="*/ 2147483647 h 475"/>
                <a:gd name="T26" fmla="*/ 2147483647 w 365"/>
                <a:gd name="T27" fmla="*/ 2147483647 h 475"/>
                <a:gd name="T28" fmla="*/ 2147483647 w 365"/>
                <a:gd name="T29" fmla="*/ 2147483647 h 475"/>
                <a:gd name="T30" fmla="*/ 2147483647 w 365"/>
                <a:gd name="T31" fmla="*/ 2147483647 h 475"/>
                <a:gd name="T32" fmla="*/ 2147483647 w 365"/>
                <a:gd name="T33" fmla="*/ 2147483647 h 475"/>
                <a:gd name="T34" fmla="*/ 2147483647 w 365"/>
                <a:gd name="T35" fmla="*/ 2147483647 h 475"/>
                <a:gd name="T36" fmla="*/ 2147483647 w 365"/>
                <a:gd name="T37" fmla="*/ 2147483647 h 475"/>
                <a:gd name="T38" fmla="*/ 2147483647 w 365"/>
                <a:gd name="T39" fmla="*/ 2147483647 h 475"/>
                <a:gd name="T40" fmla="*/ 2147483647 w 365"/>
                <a:gd name="T41" fmla="*/ 2147483647 h 475"/>
                <a:gd name="T42" fmla="*/ 2147483647 w 365"/>
                <a:gd name="T43" fmla="*/ 2147483647 h 475"/>
                <a:gd name="T44" fmla="*/ 2147483647 w 365"/>
                <a:gd name="T45" fmla="*/ 2147483647 h 475"/>
                <a:gd name="T46" fmla="*/ 2147483647 w 365"/>
                <a:gd name="T47" fmla="*/ 2147483647 h 475"/>
                <a:gd name="T48" fmla="*/ 2147483647 w 365"/>
                <a:gd name="T49" fmla="*/ 2147483647 h 475"/>
                <a:gd name="T50" fmla="*/ 2147483647 w 365"/>
                <a:gd name="T51" fmla="*/ 2147483647 h 475"/>
                <a:gd name="T52" fmla="*/ 2147483647 w 365"/>
                <a:gd name="T53" fmla="*/ 2147483647 h 475"/>
                <a:gd name="T54" fmla="*/ 2147483647 w 365"/>
                <a:gd name="T55" fmla="*/ 2147483647 h 475"/>
                <a:gd name="T56" fmla="*/ 2147483647 w 365"/>
                <a:gd name="T57" fmla="*/ 2147483647 h 475"/>
                <a:gd name="T58" fmla="*/ 2147483647 w 365"/>
                <a:gd name="T59" fmla="*/ 2147483647 h 475"/>
                <a:gd name="T60" fmla="*/ 2147483647 w 365"/>
                <a:gd name="T61" fmla="*/ 2147483647 h 475"/>
                <a:gd name="T62" fmla="*/ 2147483647 w 365"/>
                <a:gd name="T63" fmla="*/ 2147483647 h 475"/>
                <a:gd name="T64" fmla="*/ 2147483647 w 365"/>
                <a:gd name="T65" fmla="*/ 2147483647 h 475"/>
                <a:gd name="T66" fmla="*/ 2147483647 w 365"/>
                <a:gd name="T67" fmla="*/ 2147483647 h 475"/>
                <a:gd name="T68" fmla="*/ 2147483647 w 365"/>
                <a:gd name="T69" fmla="*/ 2147483647 h 475"/>
                <a:gd name="T70" fmla="*/ 2147483647 w 365"/>
                <a:gd name="T71" fmla="*/ 2147483647 h 475"/>
                <a:gd name="T72" fmla="*/ 2147483647 w 365"/>
                <a:gd name="T73" fmla="*/ 2147483647 h 475"/>
                <a:gd name="T74" fmla="*/ 2147483647 w 365"/>
                <a:gd name="T75" fmla="*/ 2147483647 h 475"/>
                <a:gd name="T76" fmla="*/ 2147483647 w 365"/>
                <a:gd name="T77" fmla="*/ 2147483647 h 475"/>
                <a:gd name="T78" fmla="*/ 2147483647 w 365"/>
                <a:gd name="T79" fmla="*/ 2147483647 h 475"/>
                <a:gd name="T80" fmla="*/ 2147483647 w 365"/>
                <a:gd name="T81" fmla="*/ 2147483647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2" name="Freeform 38"/>
            <p:cNvSpPr>
              <a:spLocks noEditPoints="1"/>
            </p:cNvSpPr>
            <p:nvPr/>
          </p:nvSpPr>
          <p:spPr bwMode="gray">
            <a:xfrm>
              <a:off x="7850188" y="949204"/>
              <a:ext cx="114300" cy="120650"/>
            </a:xfrm>
            <a:custGeom>
              <a:avLst/>
              <a:gdLst>
                <a:gd name="T0" fmla="*/ 2147483647 w 310"/>
                <a:gd name="T1" fmla="*/ 2147483647 h 334"/>
                <a:gd name="T2" fmla="*/ 2147483647 w 310"/>
                <a:gd name="T3" fmla="*/ 2147483647 h 334"/>
                <a:gd name="T4" fmla="*/ 2147483647 w 310"/>
                <a:gd name="T5" fmla="*/ 2147483647 h 334"/>
                <a:gd name="T6" fmla="*/ 2147483647 w 310"/>
                <a:gd name="T7" fmla="*/ 2147483647 h 334"/>
                <a:gd name="T8" fmla="*/ 2147483647 w 310"/>
                <a:gd name="T9" fmla="*/ 2147483647 h 334"/>
                <a:gd name="T10" fmla="*/ 2147483647 w 310"/>
                <a:gd name="T11" fmla="*/ 2147483647 h 334"/>
                <a:gd name="T12" fmla="*/ 2147483647 w 310"/>
                <a:gd name="T13" fmla="*/ 2147483647 h 334"/>
                <a:gd name="T14" fmla="*/ 2147483647 w 310"/>
                <a:gd name="T15" fmla="*/ 2147483647 h 334"/>
                <a:gd name="T16" fmla="*/ 2147483647 w 310"/>
                <a:gd name="T17" fmla="*/ 2147483647 h 334"/>
                <a:gd name="T18" fmla="*/ 2147483647 w 310"/>
                <a:gd name="T19" fmla="*/ 2147483647 h 334"/>
                <a:gd name="T20" fmla="*/ 2147483647 w 310"/>
                <a:gd name="T21" fmla="*/ 2147483647 h 334"/>
                <a:gd name="T22" fmla="*/ 2147483647 w 310"/>
                <a:gd name="T23" fmla="*/ 2147483647 h 334"/>
                <a:gd name="T24" fmla="*/ 2147483647 w 310"/>
                <a:gd name="T25" fmla="*/ 2147483647 h 334"/>
                <a:gd name="T26" fmla="*/ 2147483647 w 310"/>
                <a:gd name="T27" fmla="*/ 2147483647 h 334"/>
                <a:gd name="T28" fmla="*/ 2147483647 w 310"/>
                <a:gd name="T29" fmla="*/ 2147483647 h 334"/>
                <a:gd name="T30" fmla="*/ 2147483647 w 310"/>
                <a:gd name="T31" fmla="*/ 2147483647 h 334"/>
                <a:gd name="T32" fmla="*/ 2147483647 w 310"/>
                <a:gd name="T33" fmla="*/ 2147483647 h 334"/>
                <a:gd name="T34" fmla="*/ 2147483647 w 310"/>
                <a:gd name="T35" fmla="*/ 2147483647 h 334"/>
                <a:gd name="T36" fmla="*/ 2147483647 w 310"/>
                <a:gd name="T37" fmla="*/ 2147483647 h 334"/>
                <a:gd name="T38" fmla="*/ 2147483647 w 310"/>
                <a:gd name="T39" fmla="*/ 2147483647 h 334"/>
                <a:gd name="T40" fmla="*/ 2147483647 w 310"/>
                <a:gd name="T41" fmla="*/ 2147483647 h 334"/>
                <a:gd name="T42" fmla="*/ 2147483647 w 310"/>
                <a:gd name="T43" fmla="*/ 2147483647 h 334"/>
                <a:gd name="T44" fmla="*/ 2147483647 w 310"/>
                <a:gd name="T45" fmla="*/ 2147483647 h 334"/>
                <a:gd name="T46" fmla="*/ 2147483647 w 310"/>
                <a:gd name="T47" fmla="*/ 0 h 334"/>
                <a:gd name="T48" fmla="*/ 2147483647 w 310"/>
                <a:gd name="T49" fmla="*/ 2147483647 h 334"/>
                <a:gd name="T50" fmla="*/ 2147483647 w 310"/>
                <a:gd name="T51" fmla="*/ 2147483647 h 334"/>
                <a:gd name="T52" fmla="*/ 2147483647 w 310"/>
                <a:gd name="T53" fmla="*/ 2147483647 h 334"/>
                <a:gd name="T54" fmla="*/ 2147483647 w 310"/>
                <a:gd name="T55" fmla="*/ 2147483647 h 334"/>
                <a:gd name="T56" fmla="*/ 2147483647 w 310"/>
                <a:gd name="T57" fmla="*/ 2147483647 h 334"/>
                <a:gd name="T58" fmla="*/ 2147483647 w 310"/>
                <a:gd name="T59" fmla="*/ 2147483647 h 334"/>
                <a:gd name="T60" fmla="*/ 2147483647 w 310"/>
                <a:gd name="T61" fmla="*/ 2147483647 h 334"/>
                <a:gd name="T62" fmla="*/ 0 w 310"/>
                <a:gd name="T63" fmla="*/ 2147483647 h 334"/>
                <a:gd name="T64" fmla="*/ 2147483647 w 310"/>
                <a:gd name="T65" fmla="*/ 2147483647 h 334"/>
                <a:gd name="T66" fmla="*/ 2147483647 w 310"/>
                <a:gd name="T67" fmla="*/ 2147483647 h 334"/>
                <a:gd name="T68" fmla="*/ 2147483647 w 310"/>
                <a:gd name="T69" fmla="*/ 2147483647 h 334"/>
                <a:gd name="T70" fmla="*/ 2147483647 w 310"/>
                <a:gd name="T71" fmla="*/ 2147483647 h 334"/>
                <a:gd name="T72" fmla="*/ 2147483647 w 310"/>
                <a:gd name="T73" fmla="*/ 2147483647 h 334"/>
                <a:gd name="T74" fmla="*/ 2147483647 w 310"/>
                <a:gd name="T75" fmla="*/ 2147483647 h 334"/>
                <a:gd name="T76" fmla="*/ 2147483647 w 310"/>
                <a:gd name="T77" fmla="*/ 2147483647 h 334"/>
                <a:gd name="T78" fmla="*/ 2147483647 w 310"/>
                <a:gd name="T79" fmla="*/ 2147483647 h 334"/>
                <a:gd name="T80" fmla="*/ 2147483647 w 310"/>
                <a:gd name="T81" fmla="*/ 2147483647 h 334"/>
                <a:gd name="T82" fmla="*/ 2147483647 w 310"/>
                <a:gd name="T83" fmla="*/ 2147483647 h 334"/>
                <a:gd name="T84" fmla="*/ 2147483647 w 310"/>
                <a:gd name="T85" fmla="*/ 2147483647 h 334"/>
                <a:gd name="T86" fmla="*/ 2147483647 w 310"/>
                <a:gd name="T87" fmla="*/ 2147483647 h 334"/>
                <a:gd name="T88" fmla="*/ 2147483647 w 310"/>
                <a:gd name="T89" fmla="*/ 2147483647 h 334"/>
                <a:gd name="T90" fmla="*/ 2147483647 w 310"/>
                <a:gd name="T91" fmla="*/ 2147483647 h 334"/>
                <a:gd name="T92" fmla="*/ 2147483647 w 310"/>
                <a:gd name="T93" fmla="*/ 2147483647 h 334"/>
                <a:gd name="T94" fmla="*/ 2147483647 w 310"/>
                <a:gd name="T95" fmla="*/ 2147483647 h 334"/>
                <a:gd name="T96" fmla="*/ 2147483647 w 310"/>
                <a:gd name="T97" fmla="*/ 2147483647 h 334"/>
                <a:gd name="T98" fmla="*/ 2147483647 w 310"/>
                <a:gd name="T99" fmla="*/ 2147483647 h 334"/>
                <a:gd name="T100" fmla="*/ 2147483647 w 310"/>
                <a:gd name="T101" fmla="*/ 2147483647 h 334"/>
                <a:gd name="T102" fmla="*/ 2147483647 w 310"/>
                <a:gd name="T103" fmla="*/ 2147483647 h 334"/>
                <a:gd name="T104" fmla="*/ 2147483647 w 310"/>
                <a:gd name="T105" fmla="*/ 2147483647 h 334"/>
                <a:gd name="T106" fmla="*/ 2147483647 w 310"/>
                <a:gd name="T107" fmla="*/ 2147483647 h 334"/>
                <a:gd name="T108" fmla="*/ 2147483647 w 310"/>
                <a:gd name="T109" fmla="*/ 2147483647 h 334"/>
                <a:gd name="T110" fmla="*/ 2147483647 w 310"/>
                <a:gd name="T111" fmla="*/ 2147483647 h 334"/>
                <a:gd name="T112" fmla="*/ 2147483647 w 310"/>
                <a:gd name="T113" fmla="*/ 2147483647 h 334"/>
                <a:gd name="T114" fmla="*/ 2147483647 w 310"/>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3" name="Freeform 41"/>
            <p:cNvSpPr>
              <a:spLocks/>
            </p:cNvSpPr>
            <p:nvPr/>
          </p:nvSpPr>
          <p:spPr bwMode="gray">
            <a:xfrm>
              <a:off x="75834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4" name="Freeform 43"/>
            <p:cNvSpPr>
              <a:spLocks/>
            </p:cNvSpPr>
            <p:nvPr/>
          </p:nvSpPr>
          <p:spPr bwMode="gray">
            <a:xfrm>
              <a:off x="8045450" y="901579"/>
              <a:ext cx="192088" cy="166687"/>
            </a:xfrm>
            <a:custGeom>
              <a:avLst/>
              <a:gdLst>
                <a:gd name="T0" fmla="*/ 2147483647 w 525"/>
                <a:gd name="T1" fmla="*/ 0 h 455"/>
                <a:gd name="T2" fmla="*/ 2147483647 w 525"/>
                <a:gd name="T3" fmla="*/ 0 h 455"/>
                <a:gd name="T4" fmla="*/ 2147483647 w 525"/>
                <a:gd name="T5" fmla="*/ 0 h 455"/>
                <a:gd name="T6" fmla="*/ 2147483647 w 525"/>
                <a:gd name="T7" fmla="*/ 2147483647 h 455"/>
                <a:gd name="T8" fmla="*/ 2147483647 w 525"/>
                <a:gd name="T9" fmla="*/ 2147483647 h 455"/>
                <a:gd name="T10" fmla="*/ 2147483647 w 525"/>
                <a:gd name="T11" fmla="*/ 0 h 455"/>
                <a:gd name="T12" fmla="*/ 0 w 525"/>
                <a:gd name="T13" fmla="*/ 0 h 455"/>
                <a:gd name="T14" fmla="*/ 0 w 525"/>
                <a:gd name="T15" fmla="*/ 2147483647 h 455"/>
                <a:gd name="T16" fmla="*/ 2147483647 w 525"/>
                <a:gd name="T17" fmla="*/ 2147483647 h 455"/>
                <a:gd name="T18" fmla="*/ 2147483647 w 525"/>
                <a:gd name="T19" fmla="*/ 2147483647 h 455"/>
                <a:gd name="T20" fmla="*/ 2147483647 w 525"/>
                <a:gd name="T21" fmla="*/ 2147483647 h 455"/>
                <a:gd name="T22" fmla="*/ 2147483647 w 525"/>
                <a:gd name="T23" fmla="*/ 2147483647 h 455"/>
                <a:gd name="T24" fmla="*/ 2147483647 w 525"/>
                <a:gd name="T25" fmla="*/ 2147483647 h 455"/>
                <a:gd name="T26" fmla="*/ 2147483647 w 525"/>
                <a:gd name="T27" fmla="*/ 2147483647 h 455"/>
                <a:gd name="T28" fmla="*/ 2147483647 w 525"/>
                <a:gd name="T29" fmla="*/ 2147483647 h 455"/>
                <a:gd name="T30" fmla="*/ 2147483647 w 525"/>
                <a:gd name="T31" fmla="*/ 2147483647 h 455"/>
                <a:gd name="T32" fmla="*/ 2147483647 w 525"/>
                <a:gd name="T33" fmla="*/ 2147483647 h 455"/>
                <a:gd name="T34" fmla="*/ 2147483647 w 525"/>
                <a:gd name="T35" fmla="*/ 2147483647 h 455"/>
                <a:gd name="T36" fmla="*/ 2147483647 w 525"/>
                <a:gd name="T37" fmla="*/ 2147483647 h 455"/>
                <a:gd name="T38" fmla="*/ 2147483647 w 525"/>
                <a:gd name="T39" fmla="*/ 2147483647 h 455"/>
                <a:gd name="T40" fmla="*/ 2147483647 w 525"/>
                <a:gd name="T41" fmla="*/ 2147483647 h 455"/>
                <a:gd name="T42" fmla="*/ 2147483647 w 525"/>
                <a:gd name="T43" fmla="*/ 2147483647 h 455"/>
                <a:gd name="T44" fmla="*/ 2147483647 w 525"/>
                <a:gd name="T45" fmla="*/ 2147483647 h 455"/>
                <a:gd name="T46" fmla="*/ 2147483647 w 525"/>
                <a:gd name="T47" fmla="*/ 2147483647 h 455"/>
                <a:gd name="T48" fmla="*/ 2147483647 w 525"/>
                <a:gd name="T49" fmla="*/ 2147483647 h 455"/>
                <a:gd name="T50" fmla="*/ 2147483647 w 525"/>
                <a:gd name="T51" fmla="*/ 2147483647 h 455"/>
                <a:gd name="T52" fmla="*/ 2147483647 w 525"/>
                <a:gd name="T53" fmla="*/ 2147483647 h 455"/>
                <a:gd name="T54" fmla="*/ 2147483647 w 525"/>
                <a:gd name="T55" fmla="*/ 0 h 455"/>
                <a:gd name="T56" fmla="*/ 2147483647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5" name="Freeform 45"/>
            <p:cNvSpPr>
              <a:spLocks noEditPoints="1"/>
            </p:cNvSpPr>
            <p:nvPr/>
          </p:nvSpPr>
          <p:spPr bwMode="gray">
            <a:xfrm>
              <a:off x="8267700" y="949204"/>
              <a:ext cx="112713"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6" name="Freeform 48"/>
            <p:cNvSpPr>
              <a:spLocks/>
            </p:cNvSpPr>
            <p:nvPr/>
          </p:nvSpPr>
          <p:spPr bwMode="gray">
            <a:xfrm>
              <a:off x="85359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7" name="Freeform 50"/>
            <p:cNvSpPr>
              <a:spLocks/>
            </p:cNvSpPr>
            <p:nvPr/>
          </p:nvSpPr>
          <p:spPr bwMode="gray">
            <a:xfrm>
              <a:off x="8383588" y="950791"/>
              <a:ext cx="141287" cy="117475"/>
            </a:xfrm>
            <a:custGeom>
              <a:avLst/>
              <a:gdLst>
                <a:gd name="T0" fmla="*/ 2147483647 w 387"/>
                <a:gd name="T1" fmla="*/ 2147483647 h 319"/>
                <a:gd name="T2" fmla="*/ 2147483647 w 387"/>
                <a:gd name="T3" fmla="*/ 0 h 319"/>
                <a:gd name="T4" fmla="*/ 2147483647 w 387"/>
                <a:gd name="T5" fmla="*/ 0 h 319"/>
                <a:gd name="T6" fmla="*/ 2147483647 w 387"/>
                <a:gd name="T7" fmla="*/ 2147483647 h 319"/>
                <a:gd name="T8" fmla="*/ 2147483647 w 387"/>
                <a:gd name="T9" fmla="*/ 0 h 319"/>
                <a:gd name="T10" fmla="*/ 0 w 387"/>
                <a:gd name="T11" fmla="*/ 0 h 319"/>
                <a:gd name="T12" fmla="*/ 0 w 387"/>
                <a:gd name="T13" fmla="*/ 2147483647 h 319"/>
                <a:gd name="T14" fmla="*/ 2147483647 w 387"/>
                <a:gd name="T15" fmla="*/ 2147483647 h 319"/>
                <a:gd name="T16" fmla="*/ 2147483647 w 387"/>
                <a:gd name="T17" fmla="*/ 2147483647 h 319"/>
                <a:gd name="T18" fmla="*/ 2147483647 w 387"/>
                <a:gd name="T19" fmla="*/ 2147483647 h 319"/>
                <a:gd name="T20" fmla="*/ 2147483647 w 387"/>
                <a:gd name="T21" fmla="*/ 2147483647 h 319"/>
                <a:gd name="T22" fmla="*/ 2147483647 w 387"/>
                <a:gd name="T23" fmla="*/ 2147483647 h 319"/>
                <a:gd name="T24" fmla="*/ 2147483647 w 387"/>
                <a:gd name="T25" fmla="*/ 2147483647 h 319"/>
                <a:gd name="T26" fmla="*/ 2147483647 w 387"/>
                <a:gd name="T27" fmla="*/ 2147483647 h 319"/>
                <a:gd name="T28" fmla="*/ 2147483647 w 387"/>
                <a:gd name="T29" fmla="*/ 2147483647 h 319"/>
                <a:gd name="T30" fmla="*/ 2147483647 w 387"/>
                <a:gd name="T31" fmla="*/ 2147483647 h 319"/>
                <a:gd name="T32" fmla="*/ 2147483647 w 387"/>
                <a:gd name="T33" fmla="*/ 2147483647 h 319"/>
                <a:gd name="T34" fmla="*/ 2147483647 w 387"/>
                <a:gd name="T35" fmla="*/ 2147483647 h 319"/>
                <a:gd name="T36" fmla="*/ 2147483647 w 387"/>
                <a:gd name="T37" fmla="*/ 2147483647 h 319"/>
                <a:gd name="T38" fmla="*/ 2147483647 w 387"/>
                <a:gd name="T39" fmla="*/ 2147483647 h 319"/>
                <a:gd name="T40" fmla="*/ 2147483647 w 387"/>
                <a:gd name="T41" fmla="*/ 2147483647 h 319"/>
                <a:gd name="T42" fmla="*/ 2147483647 w 387"/>
                <a:gd name="T43" fmla="*/ 2147483647 h 319"/>
                <a:gd name="T44" fmla="*/ 2147483647 w 387"/>
                <a:gd name="T45" fmla="*/ 2147483647 h 319"/>
                <a:gd name="T46" fmla="*/ 2147483647 w 387"/>
                <a:gd name="T47" fmla="*/ 2147483647 h 319"/>
                <a:gd name="T48" fmla="*/ 2147483647 w 387"/>
                <a:gd name="T49" fmla="*/ 2147483647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8" name="Freeform 52"/>
            <p:cNvSpPr>
              <a:spLocks/>
            </p:cNvSpPr>
            <p:nvPr/>
          </p:nvSpPr>
          <p:spPr bwMode="gray">
            <a:xfrm>
              <a:off x="8521700" y="868241"/>
              <a:ext cx="76200" cy="47625"/>
            </a:xfrm>
            <a:custGeom>
              <a:avLst/>
              <a:gdLst>
                <a:gd name="T0" fmla="*/ 2147483647 w 205"/>
                <a:gd name="T1" fmla="*/ 2147483647 h 129"/>
                <a:gd name="T2" fmla="*/ 0 w 205"/>
                <a:gd name="T3" fmla="*/ 2147483647 h 129"/>
                <a:gd name="T4" fmla="*/ 2147483647 w 205"/>
                <a:gd name="T5" fmla="*/ 0 h 129"/>
                <a:gd name="T6" fmla="*/ 2147483647 w 205"/>
                <a:gd name="T7" fmla="*/ 0 h 129"/>
                <a:gd name="T8" fmla="*/ 2147483647 w 205"/>
                <a:gd name="T9" fmla="*/ 2147483647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w="9525">
              <a:noFill/>
              <a:miter lim="800000"/>
              <a:headEnd/>
              <a:tailEnd/>
            </a:ln>
            <a:effectLst/>
          </p:spPr>
          <p:txBody>
            <a:bodyPr wrap="none"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タイトルのみ">
    <p:spTree>
      <p:nvGrpSpPr>
        <p:cNvPr id="1" name=""/>
        <p:cNvGrpSpPr/>
        <p:nvPr/>
      </p:nvGrpSpPr>
      <p:grpSpPr>
        <a:xfrm>
          <a:off x="0" y="0"/>
          <a:ext cx="0" cy="0"/>
          <a:chOff x="0" y="0"/>
          <a:chExt cx="0" cy="0"/>
        </a:xfrm>
      </p:grpSpPr>
      <p:sp>
        <p:nvSpPr>
          <p:cNvPr id="4" name="Rectangle 10"/>
          <p:cNvSpPr>
            <a:spLocks noChangeArrowheads="1"/>
          </p:cNvSpPr>
          <p:nvPr userDrawn="1"/>
        </p:nvSpPr>
        <p:spPr bwMode="gray">
          <a:xfrm>
            <a:off x="198438" y="1012825"/>
            <a:ext cx="8747125" cy="5543550"/>
          </a:xfrm>
          <a:prstGeom prst="rect">
            <a:avLst/>
          </a:prstGeom>
          <a:noFill/>
          <a:ln w="3175">
            <a:solidFill>
              <a:schemeClr val="bg1"/>
            </a:solidFill>
            <a:miter lim="800000"/>
            <a:headEnd/>
            <a:tailEnd/>
          </a:ln>
          <a:effectLst/>
        </p:spPr>
        <p:txBody>
          <a:bodyPr wrap="none" anchor="ctr"/>
          <a:lstStyle/>
          <a:p>
            <a:endParaRPr lang="ja-JP" altLang="en-US"/>
          </a:p>
        </p:txBody>
      </p:sp>
      <p:sp>
        <p:nvSpPr>
          <p:cNvPr id="2" name="タイトル 1"/>
          <p:cNvSpPr>
            <a:spLocks noGrp="1"/>
          </p:cNvSpPr>
          <p:nvPr userDrawn="1">
            <p:ph type="title"/>
          </p:nvPr>
        </p:nvSpPr>
        <p:spPr bwMode="gray">
          <a:xfrm>
            <a:off x="113191" y="179482"/>
            <a:ext cx="4575291" cy="480131"/>
          </a:xfrm>
          <a:prstGeom prst="rect">
            <a:avLst/>
          </a:prstGeom>
        </p:spPr>
        <p:txBody>
          <a:bodyPr wrap="none">
            <a:spAutoFit/>
          </a:bodyPr>
          <a:lstStyle>
            <a:lvl1pPr>
              <a:defRPr sz="2800">
                <a:solidFill>
                  <a:schemeClr val="tx1"/>
                </a:solidFill>
                <a:effectLst>
                  <a:outerShdw blurRad="38100" dist="38100" dir="2700000" algn="tl">
                    <a:srgbClr val="000000">
                      <a:alpha val="43137"/>
                    </a:srgbClr>
                  </a:outerShdw>
                </a:effectLst>
                <a:latin typeface="游ゴシック Medium" panose="020B0500000000000000" pitchFamily="50" charset="-128"/>
                <a:ea typeface="游ゴシック Medium" panose="020B0500000000000000" pitchFamily="50" charset="-128"/>
                <a:cs typeface="游ゴシック Medium" panose="020B0500000000000000" pitchFamily="50" charset="-128"/>
              </a:defRPr>
            </a:lvl1pPr>
          </a:lstStyle>
          <a:p>
            <a:r>
              <a:rPr lang="ja-JP" altLang="en-US" dirty="0"/>
              <a:t>マスタ タイトルの書式設定</a:t>
            </a:r>
          </a:p>
        </p:txBody>
      </p:sp>
      <p:sp>
        <p:nvSpPr>
          <p:cNvPr id="48" name="Text Box 13"/>
          <p:cNvSpPr txBox="1">
            <a:spLocks noChangeArrowheads="1"/>
          </p:cNvSpPr>
          <p:nvPr userDrawn="1"/>
        </p:nvSpPr>
        <p:spPr bwMode="gray">
          <a:xfrm>
            <a:off x="6474273" y="6599238"/>
            <a:ext cx="2218877" cy="216982"/>
          </a:xfrm>
          <a:prstGeom prst="rect">
            <a:avLst/>
          </a:prstGeom>
          <a:noFill/>
          <a:ln w="25400">
            <a:noFill/>
            <a:miter lim="800000"/>
            <a:headEnd/>
            <a:tailEnd/>
          </a:ln>
        </p:spPr>
        <p:txBody>
          <a:bodyPr wrap="none">
            <a:spAutoFit/>
          </a:bodyPr>
          <a:lstStyle/>
          <a:p>
            <a:pPr algn="r">
              <a:spcBef>
                <a:spcPct val="50000"/>
              </a:spcBef>
              <a:defRPr/>
            </a:pPr>
            <a:r>
              <a:rPr kumimoji="0" lang="en-US" altLang="ja-JP" sz="900" dirty="0">
                <a:solidFill>
                  <a:schemeClr val="tx1"/>
                </a:solidFill>
                <a:latin typeface="Arial" charset="0"/>
                <a:ea typeface="ＭＳ Ｐゴシック" pitchFamily="50" charset="-128"/>
              </a:rPr>
              <a:t>© Hitachi, Ltd. 2020. All rights reserved.</a:t>
            </a:r>
          </a:p>
        </p:txBody>
      </p:sp>
      <p:sp>
        <p:nvSpPr>
          <p:cNvPr id="49" name="スライド番号プレースホルダ 2"/>
          <p:cNvSpPr>
            <a:spLocks noGrp="1"/>
          </p:cNvSpPr>
          <p:nvPr userDrawn="1">
            <p:ph type="sldNum" sz="quarter" idx="10"/>
          </p:nvPr>
        </p:nvSpPr>
        <p:spPr bwMode="gray">
          <a:xfrm>
            <a:off x="8604250" y="6545263"/>
            <a:ext cx="488950" cy="304800"/>
          </a:xfrm>
          <a:prstGeom prst="rect">
            <a:avLst/>
          </a:prstGeom>
        </p:spPr>
        <p:txBody>
          <a:bodyPr/>
          <a:lstStyle>
            <a:lvl1pPr algn="r">
              <a:defRPr sz="1400" smtClean="0">
                <a:solidFill>
                  <a:schemeClr val="tx1"/>
                </a:solidFill>
                <a:latin typeface="Arial" pitchFamily="34" charset="0"/>
                <a:cs typeface="Arial" pitchFamily="34" charset="0"/>
              </a:defRPr>
            </a:lvl1pPr>
          </a:lstStyle>
          <a:p>
            <a:pPr>
              <a:defRPr/>
            </a:pPr>
            <a:fld id="{B69A64E9-DEE1-40B5-88E8-A6C3DD001D0B}" type="slidenum">
              <a:rPr lang="en-US" altLang="ja-JP" smtClean="0"/>
              <a:pPr>
                <a:defRPr/>
              </a:pPr>
              <a:t>‹#›</a:t>
            </a:fld>
            <a:endParaRPr lang="en-US" altLang="ja-JP"/>
          </a:p>
        </p:txBody>
      </p:sp>
      <p:sp>
        <p:nvSpPr>
          <p:cNvPr id="87" name="正方形/長方形 11"/>
          <p:cNvSpPr>
            <a:spLocks noChangeArrowheads="1"/>
          </p:cNvSpPr>
          <p:nvPr/>
        </p:nvSpPr>
        <p:spPr bwMode="gray">
          <a:xfrm>
            <a:off x="1" y="739775"/>
            <a:ext cx="9144000" cy="74485"/>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88" name="グループ化 62"/>
          <p:cNvGrpSpPr/>
          <p:nvPr userDrawn="1"/>
        </p:nvGrpSpPr>
        <p:grpSpPr bwMode="gray">
          <a:xfrm>
            <a:off x="-4" y="739775"/>
            <a:ext cx="1481336" cy="74485"/>
            <a:chOff x="312738" y="2747963"/>
            <a:chExt cx="1970087" cy="109537"/>
          </a:xfrm>
        </p:grpSpPr>
        <p:sp>
          <p:nvSpPr>
            <p:cNvPr id="89" name="正方形/長方形 88"/>
            <p:cNvSpPr/>
            <p:nvPr/>
          </p:nvSpPr>
          <p:spPr bwMode="gray">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90" name="正方形/長方形 89"/>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nvGrpSpPr>
          <p:cNvPr id="38" name="グループ化 37"/>
          <p:cNvGrpSpPr/>
          <p:nvPr userDrawn="1"/>
        </p:nvGrpSpPr>
        <p:grpSpPr bwMode="gray">
          <a:xfrm>
            <a:off x="7625254" y="202284"/>
            <a:ext cx="1344915" cy="386569"/>
            <a:chOff x="6642100" y="547566"/>
            <a:chExt cx="1982788" cy="569913"/>
          </a:xfrm>
        </p:grpSpPr>
        <p:sp>
          <p:nvSpPr>
            <p:cNvPr id="39" name="Freeform 5"/>
            <p:cNvSpPr>
              <a:spLocks/>
            </p:cNvSpPr>
            <p:nvPr/>
          </p:nvSpPr>
          <p:spPr bwMode="gray">
            <a:xfrm>
              <a:off x="8099425"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2147483647 w 781"/>
                <a:gd name="T47" fmla="*/ 2147483647 h 734"/>
                <a:gd name="T48" fmla="*/ 2147483647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1" name="Freeform 7"/>
            <p:cNvSpPr>
              <a:spLocks/>
            </p:cNvSpPr>
            <p:nvPr/>
          </p:nvSpPr>
          <p:spPr bwMode="gray">
            <a:xfrm>
              <a:off x="7207250" y="555504"/>
              <a:ext cx="288925" cy="268287"/>
            </a:xfrm>
            <a:custGeom>
              <a:avLst/>
              <a:gdLst>
                <a:gd name="T0" fmla="*/ 2147483647 w 788"/>
                <a:gd name="T1" fmla="*/ 0 h 734"/>
                <a:gd name="T2" fmla="*/ 2147483647 w 788"/>
                <a:gd name="T3" fmla="*/ 0 h 734"/>
                <a:gd name="T4" fmla="*/ 2147483647 w 788"/>
                <a:gd name="T5" fmla="*/ 2147483647 h 734"/>
                <a:gd name="T6" fmla="*/ 2147483647 w 788"/>
                <a:gd name="T7" fmla="*/ 2147483647 h 734"/>
                <a:gd name="T8" fmla="*/ 2147483647 w 788"/>
                <a:gd name="T9" fmla="*/ 2147483647 h 734"/>
                <a:gd name="T10" fmla="*/ 2147483647 w 788"/>
                <a:gd name="T11" fmla="*/ 2147483647 h 734"/>
                <a:gd name="T12" fmla="*/ 2147483647 w 788"/>
                <a:gd name="T13" fmla="*/ 2147483647 h 734"/>
                <a:gd name="T14" fmla="*/ 0 w 788"/>
                <a:gd name="T15" fmla="*/ 2147483647 h 734"/>
                <a:gd name="T16" fmla="*/ 0 w 788"/>
                <a:gd name="T17" fmla="*/ 2147483647 h 734"/>
                <a:gd name="T18" fmla="*/ 0 w 788"/>
                <a:gd name="T19" fmla="*/ 0 h 734"/>
                <a:gd name="T20" fmla="*/ 0 w 788"/>
                <a:gd name="T21" fmla="*/ 0 h 734"/>
                <a:gd name="T22" fmla="*/ 2147483647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4" name="Freeform 9"/>
            <p:cNvSpPr>
              <a:spLocks noEditPoints="1"/>
            </p:cNvSpPr>
            <p:nvPr/>
          </p:nvSpPr>
          <p:spPr bwMode="gray">
            <a:xfrm>
              <a:off x="7434263" y="555504"/>
              <a:ext cx="338137" cy="268287"/>
            </a:xfrm>
            <a:custGeom>
              <a:avLst/>
              <a:gdLst>
                <a:gd name="T0" fmla="*/ 2147483647 w 924"/>
                <a:gd name="T1" fmla="*/ 2147483647 h 734"/>
                <a:gd name="T2" fmla="*/ 2147483647 w 924"/>
                <a:gd name="T3" fmla="*/ 2147483647 h 734"/>
                <a:gd name="T4" fmla="*/ 2147483647 w 924"/>
                <a:gd name="T5" fmla="*/ 2147483647 h 734"/>
                <a:gd name="T6" fmla="*/ 2147483647 w 924"/>
                <a:gd name="T7" fmla="*/ 2147483647 h 734"/>
                <a:gd name="T8" fmla="*/ 2147483647 w 924"/>
                <a:gd name="T9" fmla="*/ 2147483647 h 734"/>
                <a:gd name="T10" fmla="*/ 2147483647 w 924"/>
                <a:gd name="T11" fmla="*/ 2147483647 h 734"/>
                <a:gd name="T12" fmla="*/ 2147483647 w 924"/>
                <a:gd name="T13" fmla="*/ 2147483647 h 734"/>
                <a:gd name="T14" fmla="*/ 2147483647 w 924"/>
                <a:gd name="T15" fmla="*/ 2147483647 h 734"/>
                <a:gd name="T16" fmla="*/ 2147483647 w 924"/>
                <a:gd name="T17" fmla="*/ 2147483647 h 734"/>
                <a:gd name="T18" fmla="*/ 2147483647 w 924"/>
                <a:gd name="T19" fmla="*/ 2147483647 h 734"/>
                <a:gd name="T20" fmla="*/ 2147483647 w 924"/>
                <a:gd name="T21" fmla="*/ 2147483647 h 734"/>
                <a:gd name="T22" fmla="*/ 2147483647 w 924"/>
                <a:gd name="T23" fmla="*/ 2147483647 h 734"/>
                <a:gd name="T24" fmla="*/ 2147483647 w 924"/>
                <a:gd name="T25" fmla="*/ 2147483647 h 734"/>
                <a:gd name="T26" fmla="*/ 2147483647 w 924"/>
                <a:gd name="T27" fmla="*/ 2147483647 h 734"/>
                <a:gd name="T28" fmla="*/ 2147483647 w 924"/>
                <a:gd name="T29" fmla="*/ 2147483647 h 734"/>
                <a:gd name="T30" fmla="*/ 0 w 924"/>
                <a:gd name="T31" fmla="*/ 2147483647 h 734"/>
                <a:gd name="T32" fmla="*/ 2147483647 w 924"/>
                <a:gd name="T33" fmla="*/ 0 h 734"/>
                <a:gd name="T34" fmla="*/ 2147483647 w 924"/>
                <a:gd name="T35" fmla="*/ 0 h 734"/>
                <a:gd name="T36" fmla="*/ 2147483647 w 924"/>
                <a:gd name="T37" fmla="*/ 0 h 734"/>
                <a:gd name="T38" fmla="*/ 2147483647 w 924"/>
                <a:gd name="T39" fmla="*/ 0 h 734"/>
                <a:gd name="T40" fmla="*/ 2147483647 w 924"/>
                <a:gd name="T41" fmla="*/ 2147483647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5" name="Rectangle 12"/>
            <p:cNvSpPr>
              <a:spLocks noChangeArrowheads="1"/>
            </p:cNvSpPr>
            <p:nvPr/>
          </p:nvSpPr>
          <p:spPr bwMode="gray">
            <a:xfrm>
              <a:off x="8440738"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6" name="Freeform 13"/>
            <p:cNvSpPr>
              <a:spLocks/>
            </p:cNvSpPr>
            <p:nvPr/>
          </p:nvSpPr>
          <p:spPr bwMode="gray">
            <a:xfrm>
              <a:off x="6769100"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0 w 781"/>
                <a:gd name="T47" fmla="*/ 2147483647 h 734"/>
                <a:gd name="T48" fmla="*/ 0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0" name="Rectangle 15"/>
            <p:cNvSpPr>
              <a:spLocks noChangeArrowheads="1"/>
            </p:cNvSpPr>
            <p:nvPr/>
          </p:nvSpPr>
          <p:spPr bwMode="gray">
            <a:xfrm>
              <a:off x="7110413"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1" name="Freeform 16"/>
            <p:cNvSpPr>
              <a:spLocks/>
            </p:cNvSpPr>
            <p:nvPr/>
          </p:nvSpPr>
          <p:spPr bwMode="gray">
            <a:xfrm>
              <a:off x="7759700" y="547566"/>
              <a:ext cx="303213" cy="282575"/>
            </a:xfrm>
            <a:custGeom>
              <a:avLst/>
              <a:gdLst>
                <a:gd name="T0" fmla="*/ 2147483647 w 828"/>
                <a:gd name="T1" fmla="*/ 2147483647 h 771"/>
                <a:gd name="T2" fmla="*/ 2147483647 w 828"/>
                <a:gd name="T3" fmla="*/ 2147483647 h 771"/>
                <a:gd name="T4" fmla="*/ 2147483647 w 828"/>
                <a:gd name="T5" fmla="*/ 2147483647 h 771"/>
                <a:gd name="T6" fmla="*/ 2147483647 w 828"/>
                <a:gd name="T7" fmla="*/ 2147483647 h 771"/>
                <a:gd name="T8" fmla="*/ 2147483647 w 828"/>
                <a:gd name="T9" fmla="*/ 2147483647 h 771"/>
                <a:gd name="T10" fmla="*/ 2147483647 w 828"/>
                <a:gd name="T11" fmla="*/ 2147483647 h 771"/>
                <a:gd name="T12" fmla="*/ 2147483647 w 828"/>
                <a:gd name="T13" fmla="*/ 2147483647 h 771"/>
                <a:gd name="T14" fmla="*/ 2147483647 w 828"/>
                <a:gd name="T15" fmla="*/ 2147483647 h 771"/>
                <a:gd name="T16" fmla="*/ 2147483647 w 828"/>
                <a:gd name="T17" fmla="*/ 2147483647 h 771"/>
                <a:gd name="T18" fmla="*/ 2147483647 w 828"/>
                <a:gd name="T19" fmla="*/ 2147483647 h 771"/>
                <a:gd name="T20" fmla="*/ 2147483647 w 828"/>
                <a:gd name="T21" fmla="*/ 2147483647 h 771"/>
                <a:gd name="T22" fmla="*/ 2147483647 w 828"/>
                <a:gd name="T23" fmla="*/ 2147483647 h 771"/>
                <a:gd name="T24" fmla="*/ 2147483647 w 828"/>
                <a:gd name="T25" fmla="*/ 2147483647 h 771"/>
                <a:gd name="T26" fmla="*/ 2147483647 w 828"/>
                <a:gd name="T27" fmla="*/ 2147483647 h 771"/>
                <a:gd name="T28" fmla="*/ 2147483647 w 828"/>
                <a:gd name="T29" fmla="*/ 2147483647 h 771"/>
                <a:gd name="T30" fmla="*/ 2147483647 w 828"/>
                <a:gd name="T31" fmla="*/ 2147483647 h 771"/>
                <a:gd name="T32" fmla="*/ 2147483647 w 828"/>
                <a:gd name="T33" fmla="*/ 2147483647 h 771"/>
                <a:gd name="T34" fmla="*/ 2147483647 w 828"/>
                <a:gd name="T35" fmla="*/ 2147483647 h 771"/>
                <a:gd name="T36" fmla="*/ 2147483647 w 828"/>
                <a:gd name="T37" fmla="*/ 2147483647 h 771"/>
                <a:gd name="T38" fmla="*/ 2147483647 w 828"/>
                <a:gd name="T39" fmla="*/ 2147483647 h 771"/>
                <a:gd name="T40" fmla="*/ 2147483647 w 828"/>
                <a:gd name="T41" fmla="*/ 2147483647 h 771"/>
                <a:gd name="T42" fmla="*/ 2147483647 w 828"/>
                <a:gd name="T43" fmla="*/ 2147483647 h 771"/>
                <a:gd name="T44" fmla="*/ 2147483647 w 828"/>
                <a:gd name="T45" fmla="*/ 2147483647 h 771"/>
                <a:gd name="T46" fmla="*/ 2147483647 w 828"/>
                <a:gd name="T47" fmla="*/ 2147483647 h 771"/>
                <a:gd name="T48" fmla="*/ 2147483647 w 828"/>
                <a:gd name="T49" fmla="*/ 2147483647 h 771"/>
                <a:gd name="T50" fmla="*/ 2147483647 w 828"/>
                <a:gd name="T51" fmla="*/ 2147483647 h 771"/>
                <a:gd name="T52" fmla="*/ 2147483647 w 828"/>
                <a:gd name="T53" fmla="*/ 2147483647 h 771"/>
                <a:gd name="T54" fmla="*/ 2147483647 w 828"/>
                <a:gd name="T55" fmla="*/ 2147483647 h 771"/>
                <a:gd name="T56" fmla="*/ 2147483647 w 828"/>
                <a:gd name="T57" fmla="*/ 2147483647 h 771"/>
                <a:gd name="T58" fmla="*/ 2147483647 w 828"/>
                <a:gd name="T59" fmla="*/ 2147483647 h 771"/>
                <a:gd name="T60" fmla="*/ 2147483647 w 828"/>
                <a:gd name="T61" fmla="*/ 2147483647 h 771"/>
                <a:gd name="T62" fmla="*/ 2147483647 w 828"/>
                <a:gd name="T63" fmla="*/ 2147483647 h 771"/>
                <a:gd name="T64" fmla="*/ 2147483647 w 828"/>
                <a:gd name="T65" fmla="*/ 2147483647 h 771"/>
                <a:gd name="T66" fmla="*/ 2147483647 w 828"/>
                <a:gd name="T67" fmla="*/ 2147483647 h 771"/>
                <a:gd name="T68" fmla="*/ 2147483647 w 828"/>
                <a:gd name="T69" fmla="*/ 2147483647 h 771"/>
                <a:gd name="T70" fmla="*/ 2147483647 w 828"/>
                <a:gd name="T71" fmla="*/ 2147483647 h 771"/>
                <a:gd name="T72" fmla="*/ 2147483647 w 828"/>
                <a:gd name="T73" fmla="*/ 2147483647 h 771"/>
                <a:gd name="T74" fmla="*/ 2147483647 w 828"/>
                <a:gd name="T75" fmla="*/ 2147483647 h 771"/>
                <a:gd name="T76" fmla="*/ 2147483647 w 828"/>
                <a:gd name="T77" fmla="*/ 2147483647 h 771"/>
                <a:gd name="T78" fmla="*/ 2147483647 w 828"/>
                <a:gd name="T79" fmla="*/ 2147483647 h 771"/>
                <a:gd name="T80" fmla="*/ 2147483647 w 828"/>
                <a:gd name="T81" fmla="*/ 2147483647 h 771"/>
                <a:gd name="T82" fmla="*/ 2147483647 w 828"/>
                <a:gd name="T83" fmla="*/ 2147483647 h 771"/>
                <a:gd name="T84" fmla="*/ 2147483647 w 828"/>
                <a:gd name="T85" fmla="*/ 2147483647 h 771"/>
                <a:gd name="T86" fmla="*/ 2147483647 w 828"/>
                <a:gd name="T87" fmla="*/ 2147483647 h 771"/>
                <a:gd name="T88" fmla="*/ 2147483647 w 828"/>
                <a:gd name="T89" fmla="*/ 2147483647 h 771"/>
                <a:gd name="T90" fmla="*/ 2147483647 w 828"/>
                <a:gd name="T91" fmla="*/ 2147483647 h 771"/>
                <a:gd name="T92" fmla="*/ 2147483647 w 828"/>
                <a:gd name="T93" fmla="*/ 2147483647 h 771"/>
                <a:gd name="T94" fmla="*/ 2147483647 w 828"/>
                <a:gd name="T95" fmla="*/ 2147483647 h 771"/>
                <a:gd name="T96" fmla="*/ 2147483647 w 828"/>
                <a:gd name="T97" fmla="*/ 2147483647 h 771"/>
                <a:gd name="T98" fmla="*/ 2147483647 w 828"/>
                <a:gd name="T99" fmla="*/ 2147483647 h 771"/>
                <a:gd name="T100" fmla="*/ 2147483647 w 828"/>
                <a:gd name="T101" fmla="*/ 2147483647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2" name="Freeform 18"/>
            <p:cNvSpPr>
              <a:spLocks/>
            </p:cNvSpPr>
            <p:nvPr/>
          </p:nvSpPr>
          <p:spPr bwMode="gray">
            <a:xfrm>
              <a:off x="6642100" y="898404"/>
              <a:ext cx="65088" cy="169862"/>
            </a:xfrm>
            <a:custGeom>
              <a:avLst/>
              <a:gdLst>
                <a:gd name="T0" fmla="*/ 2147483647 w 180"/>
                <a:gd name="T1" fmla="*/ 2147483647 h 464"/>
                <a:gd name="T2" fmla="*/ 0 w 180"/>
                <a:gd name="T3" fmla="*/ 2147483647 h 464"/>
                <a:gd name="T4" fmla="*/ 0 w 180"/>
                <a:gd name="T5" fmla="*/ 2147483647 h 464"/>
                <a:gd name="T6" fmla="*/ 2147483647 w 180"/>
                <a:gd name="T7" fmla="*/ 2147483647 h 464"/>
                <a:gd name="T8" fmla="*/ 2147483647 w 180"/>
                <a:gd name="T9" fmla="*/ 2147483647 h 464"/>
                <a:gd name="T10" fmla="*/ 2147483647 w 180"/>
                <a:gd name="T11" fmla="*/ 2147483647 h 464"/>
                <a:gd name="T12" fmla="*/ 2147483647 w 180"/>
                <a:gd name="T13" fmla="*/ 2147483647 h 464"/>
                <a:gd name="T14" fmla="*/ 2147483647 w 180"/>
                <a:gd name="T15" fmla="*/ 2147483647 h 464"/>
                <a:gd name="T16" fmla="*/ 2147483647 w 180"/>
                <a:gd name="T17" fmla="*/ 2147483647 h 464"/>
                <a:gd name="T18" fmla="*/ 2147483647 w 180"/>
                <a:gd name="T19" fmla="*/ 2147483647 h 464"/>
                <a:gd name="T20" fmla="*/ 2147483647 w 180"/>
                <a:gd name="T21" fmla="*/ 2147483647 h 464"/>
                <a:gd name="T22" fmla="*/ 2147483647 w 180"/>
                <a:gd name="T23" fmla="*/ 2147483647 h 464"/>
                <a:gd name="T24" fmla="*/ 2147483647 w 180"/>
                <a:gd name="T25" fmla="*/ 2147483647 h 464"/>
                <a:gd name="T26" fmla="*/ 2147483647 w 180"/>
                <a:gd name="T27" fmla="*/ 2147483647 h 464"/>
                <a:gd name="T28" fmla="*/ 2147483647 w 180"/>
                <a:gd name="T29" fmla="*/ 2147483647 h 464"/>
                <a:gd name="T30" fmla="*/ 2147483647 w 180"/>
                <a:gd name="T31" fmla="*/ 2147483647 h 464"/>
                <a:gd name="T32" fmla="*/ 2147483647 w 180"/>
                <a:gd name="T33" fmla="*/ 2147483647 h 464"/>
                <a:gd name="T34" fmla="*/ 2147483647 w 180"/>
                <a:gd name="T35" fmla="*/ 2147483647 h 464"/>
                <a:gd name="T36" fmla="*/ 2147483647 w 180"/>
                <a:gd name="T37" fmla="*/ 0 h 464"/>
                <a:gd name="T38" fmla="*/ 2147483647 w 180"/>
                <a:gd name="T39" fmla="*/ 2147483647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3" name="Freeform 20"/>
            <p:cNvSpPr>
              <a:spLocks/>
            </p:cNvSpPr>
            <p:nvPr/>
          </p:nvSpPr>
          <p:spPr bwMode="gray">
            <a:xfrm>
              <a:off x="6742113" y="947616"/>
              <a:ext cx="133350" cy="120650"/>
            </a:xfrm>
            <a:custGeom>
              <a:avLst/>
              <a:gdLst>
                <a:gd name="T0" fmla="*/ 2147483647 w 366"/>
                <a:gd name="T1" fmla="*/ 2147483647 h 327"/>
                <a:gd name="T2" fmla="*/ 2147483647 w 366"/>
                <a:gd name="T3" fmla="*/ 2147483647 h 327"/>
                <a:gd name="T4" fmla="*/ 2147483647 w 366"/>
                <a:gd name="T5" fmla="*/ 2147483647 h 327"/>
                <a:gd name="T6" fmla="*/ 2147483647 w 366"/>
                <a:gd name="T7" fmla="*/ 2147483647 h 327"/>
                <a:gd name="T8" fmla="*/ 2147483647 w 366"/>
                <a:gd name="T9" fmla="*/ 2147483647 h 327"/>
                <a:gd name="T10" fmla="*/ 2147483647 w 366"/>
                <a:gd name="T11" fmla="*/ 2147483647 h 327"/>
                <a:gd name="T12" fmla="*/ 2147483647 w 366"/>
                <a:gd name="T13" fmla="*/ 2147483647 h 327"/>
                <a:gd name="T14" fmla="*/ 2147483647 w 366"/>
                <a:gd name="T15" fmla="*/ 0 h 327"/>
                <a:gd name="T16" fmla="*/ 0 w 366"/>
                <a:gd name="T17" fmla="*/ 2147483647 h 327"/>
                <a:gd name="T18" fmla="*/ 2147483647 w 366"/>
                <a:gd name="T19" fmla="*/ 2147483647 h 327"/>
                <a:gd name="T20" fmla="*/ 2147483647 w 366"/>
                <a:gd name="T21" fmla="*/ 2147483647 h 327"/>
                <a:gd name="T22" fmla="*/ 2147483647 w 366"/>
                <a:gd name="T23" fmla="*/ 2147483647 h 327"/>
                <a:gd name="T24" fmla="*/ 2147483647 w 366"/>
                <a:gd name="T25" fmla="*/ 2147483647 h 327"/>
                <a:gd name="T26" fmla="*/ 2147483647 w 366"/>
                <a:gd name="T27" fmla="*/ 2147483647 h 327"/>
                <a:gd name="T28" fmla="*/ 2147483647 w 366"/>
                <a:gd name="T29" fmla="*/ 2147483647 h 327"/>
                <a:gd name="T30" fmla="*/ 2147483647 w 366"/>
                <a:gd name="T31" fmla="*/ 2147483647 h 327"/>
                <a:gd name="T32" fmla="*/ 2147483647 w 366"/>
                <a:gd name="T33" fmla="*/ 2147483647 h 327"/>
                <a:gd name="T34" fmla="*/ 2147483647 w 366"/>
                <a:gd name="T35" fmla="*/ 2147483647 h 327"/>
                <a:gd name="T36" fmla="*/ 2147483647 w 366"/>
                <a:gd name="T37" fmla="*/ 2147483647 h 327"/>
                <a:gd name="T38" fmla="*/ 2147483647 w 366"/>
                <a:gd name="T39" fmla="*/ 2147483647 h 327"/>
                <a:gd name="T40" fmla="*/ 2147483647 w 366"/>
                <a:gd name="T41" fmla="*/ 2147483647 h 327"/>
                <a:gd name="T42" fmla="*/ 2147483647 w 366"/>
                <a:gd name="T43" fmla="*/ 2147483647 h 327"/>
                <a:gd name="T44" fmla="*/ 2147483647 w 366"/>
                <a:gd name="T45" fmla="*/ 2147483647 h 327"/>
                <a:gd name="T46" fmla="*/ 2147483647 w 366"/>
                <a:gd name="T47" fmla="*/ 2147483647 h 327"/>
                <a:gd name="T48" fmla="*/ 2147483647 w 366"/>
                <a:gd name="T49" fmla="*/ 2147483647 h 327"/>
                <a:gd name="T50" fmla="*/ 2147483647 w 366"/>
                <a:gd name="T51" fmla="*/ 2147483647 h 327"/>
                <a:gd name="T52" fmla="*/ 2147483647 w 366"/>
                <a:gd name="T53" fmla="*/ 2147483647 h 327"/>
                <a:gd name="T54" fmla="*/ 2147483647 w 366"/>
                <a:gd name="T55" fmla="*/ 2147483647 h 327"/>
                <a:gd name="T56" fmla="*/ 2147483647 w 366"/>
                <a:gd name="T57" fmla="*/ 2147483647 h 327"/>
                <a:gd name="T58" fmla="*/ 2147483647 w 366"/>
                <a:gd name="T59" fmla="*/ 2147483647 h 327"/>
                <a:gd name="T60" fmla="*/ 2147483647 w 366"/>
                <a:gd name="T61" fmla="*/ 2147483647 h 327"/>
                <a:gd name="T62" fmla="*/ 2147483647 w 366"/>
                <a:gd name="T63" fmla="*/ 2147483647 h 327"/>
                <a:gd name="T64" fmla="*/ 2147483647 w 366"/>
                <a:gd name="T65" fmla="*/ 2147483647 h 327"/>
                <a:gd name="T66" fmla="*/ 2147483647 w 366"/>
                <a:gd name="T67" fmla="*/ 2147483647 h 327"/>
                <a:gd name="T68" fmla="*/ 2147483647 w 366"/>
                <a:gd name="T69" fmla="*/ 2147483647 h 327"/>
                <a:gd name="T70" fmla="*/ 2147483647 w 366"/>
                <a:gd name="T71" fmla="*/ 2147483647 h 327"/>
                <a:gd name="T72" fmla="*/ 2147483647 w 366"/>
                <a:gd name="T73" fmla="*/ 2147483647 h 327"/>
                <a:gd name="T74" fmla="*/ 2147483647 w 366"/>
                <a:gd name="T75" fmla="*/ 2147483647 h 327"/>
                <a:gd name="T76" fmla="*/ 2147483647 w 366"/>
                <a:gd name="T77" fmla="*/ 2147483647 h 327"/>
                <a:gd name="T78" fmla="*/ 2147483647 w 366"/>
                <a:gd name="T79" fmla="*/ 2147483647 h 327"/>
                <a:gd name="T80" fmla="*/ 2147483647 w 366"/>
                <a:gd name="T81" fmla="*/ 2147483647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4" name="Freeform 22"/>
            <p:cNvSpPr>
              <a:spLocks/>
            </p:cNvSpPr>
            <p:nvPr/>
          </p:nvSpPr>
          <p:spPr bwMode="gray">
            <a:xfrm>
              <a:off x="6911975" y="949204"/>
              <a:ext cx="90488" cy="120650"/>
            </a:xfrm>
            <a:custGeom>
              <a:avLst/>
              <a:gdLst>
                <a:gd name="T0" fmla="*/ 2147483647 w 245"/>
                <a:gd name="T1" fmla="*/ 2147483647 h 334"/>
                <a:gd name="T2" fmla="*/ 2147483647 w 245"/>
                <a:gd name="T3" fmla="*/ 2147483647 h 334"/>
                <a:gd name="T4" fmla="*/ 2147483647 w 245"/>
                <a:gd name="T5" fmla="*/ 2147483647 h 334"/>
                <a:gd name="T6" fmla="*/ 2147483647 w 245"/>
                <a:gd name="T7" fmla="*/ 2147483647 h 334"/>
                <a:gd name="T8" fmla="*/ 2147483647 w 245"/>
                <a:gd name="T9" fmla="*/ 2147483647 h 334"/>
                <a:gd name="T10" fmla="*/ 2147483647 w 245"/>
                <a:gd name="T11" fmla="*/ 2147483647 h 334"/>
                <a:gd name="T12" fmla="*/ 2147483647 w 245"/>
                <a:gd name="T13" fmla="*/ 2147483647 h 334"/>
                <a:gd name="T14" fmla="*/ 2147483647 w 245"/>
                <a:gd name="T15" fmla="*/ 2147483647 h 334"/>
                <a:gd name="T16" fmla="*/ 2147483647 w 245"/>
                <a:gd name="T17" fmla="*/ 2147483647 h 334"/>
                <a:gd name="T18" fmla="*/ 2147483647 w 245"/>
                <a:gd name="T19" fmla="*/ 2147483647 h 334"/>
                <a:gd name="T20" fmla="*/ 2147483647 w 245"/>
                <a:gd name="T21" fmla="*/ 2147483647 h 334"/>
                <a:gd name="T22" fmla="*/ 2147483647 w 245"/>
                <a:gd name="T23" fmla="*/ 2147483647 h 334"/>
                <a:gd name="T24" fmla="*/ 2147483647 w 245"/>
                <a:gd name="T25" fmla="*/ 2147483647 h 334"/>
                <a:gd name="T26" fmla="*/ 2147483647 w 245"/>
                <a:gd name="T27" fmla="*/ 2147483647 h 334"/>
                <a:gd name="T28" fmla="*/ 2147483647 w 245"/>
                <a:gd name="T29" fmla="*/ 2147483647 h 334"/>
                <a:gd name="T30" fmla="*/ 2147483647 w 245"/>
                <a:gd name="T31" fmla="*/ 2147483647 h 334"/>
                <a:gd name="T32" fmla="*/ 2147483647 w 245"/>
                <a:gd name="T33" fmla="*/ 2147483647 h 334"/>
                <a:gd name="T34" fmla="*/ 0 w 245"/>
                <a:gd name="T35" fmla="*/ 2147483647 h 334"/>
                <a:gd name="T36" fmla="*/ 2147483647 w 245"/>
                <a:gd name="T37" fmla="*/ 2147483647 h 334"/>
                <a:gd name="T38" fmla="*/ 2147483647 w 245"/>
                <a:gd name="T39" fmla="*/ 2147483647 h 334"/>
                <a:gd name="T40" fmla="*/ 2147483647 w 245"/>
                <a:gd name="T41" fmla="*/ 2147483647 h 334"/>
                <a:gd name="T42" fmla="*/ 2147483647 w 245"/>
                <a:gd name="T43" fmla="*/ 2147483647 h 334"/>
                <a:gd name="T44" fmla="*/ 2147483647 w 245"/>
                <a:gd name="T45" fmla="*/ 2147483647 h 334"/>
                <a:gd name="T46" fmla="*/ 2147483647 w 245"/>
                <a:gd name="T47" fmla="*/ 2147483647 h 334"/>
                <a:gd name="T48" fmla="*/ 2147483647 w 245"/>
                <a:gd name="T49" fmla="*/ 2147483647 h 334"/>
                <a:gd name="T50" fmla="*/ 2147483647 w 245"/>
                <a:gd name="T51" fmla="*/ 2147483647 h 334"/>
                <a:gd name="T52" fmla="*/ 2147483647 w 245"/>
                <a:gd name="T53" fmla="*/ 2147483647 h 334"/>
                <a:gd name="T54" fmla="*/ 2147483647 w 245"/>
                <a:gd name="T55" fmla="*/ 2147483647 h 334"/>
                <a:gd name="T56" fmla="*/ 2147483647 w 245"/>
                <a:gd name="T57" fmla="*/ 2147483647 h 334"/>
                <a:gd name="T58" fmla="*/ 2147483647 w 245"/>
                <a:gd name="T59" fmla="*/ 2147483647 h 334"/>
                <a:gd name="T60" fmla="*/ 2147483647 w 245"/>
                <a:gd name="T61" fmla="*/ 2147483647 h 334"/>
                <a:gd name="T62" fmla="*/ 2147483647 w 245"/>
                <a:gd name="T63" fmla="*/ 2147483647 h 334"/>
                <a:gd name="T64" fmla="*/ 2147483647 w 245"/>
                <a:gd name="T65" fmla="*/ 2147483647 h 334"/>
                <a:gd name="T66" fmla="*/ 2147483647 w 245"/>
                <a:gd name="T67" fmla="*/ 2147483647 h 334"/>
                <a:gd name="T68" fmla="*/ 2147483647 w 245"/>
                <a:gd name="T69" fmla="*/ 2147483647 h 334"/>
                <a:gd name="T70" fmla="*/ 2147483647 w 245"/>
                <a:gd name="T71" fmla="*/ 2147483647 h 334"/>
                <a:gd name="T72" fmla="*/ 2147483647 w 245"/>
                <a:gd name="T73" fmla="*/ 2147483647 h 334"/>
                <a:gd name="T74" fmla="*/ 2147483647 w 245"/>
                <a:gd name="T75" fmla="*/ 2147483647 h 334"/>
                <a:gd name="T76" fmla="*/ 2147483647 w 245"/>
                <a:gd name="T77" fmla="*/ 2147483647 h 334"/>
                <a:gd name="T78" fmla="*/ 2147483647 w 245"/>
                <a:gd name="T79" fmla="*/ 2147483647 h 334"/>
                <a:gd name="T80" fmla="*/ 2147483647 w 245"/>
                <a:gd name="T81" fmla="*/ 2147483647 h 334"/>
                <a:gd name="T82" fmla="*/ 2147483647 w 245"/>
                <a:gd name="T83" fmla="*/ 2147483647 h 334"/>
                <a:gd name="T84" fmla="*/ 2147483647 w 245"/>
                <a:gd name="T85" fmla="*/ 2147483647 h 334"/>
                <a:gd name="T86" fmla="*/ 2147483647 w 245"/>
                <a:gd name="T87" fmla="*/ 2147483647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5" name="Freeform 24"/>
            <p:cNvSpPr>
              <a:spLocks noEditPoints="1"/>
            </p:cNvSpPr>
            <p:nvPr/>
          </p:nvSpPr>
          <p:spPr bwMode="gray">
            <a:xfrm>
              <a:off x="7018338" y="947616"/>
              <a:ext cx="138112" cy="169863"/>
            </a:xfrm>
            <a:custGeom>
              <a:avLst/>
              <a:gdLst>
                <a:gd name="T0" fmla="*/ 2147483647 w 376"/>
                <a:gd name="T1" fmla="*/ 2147483647 h 462"/>
                <a:gd name="T2" fmla="*/ 2147483647 w 376"/>
                <a:gd name="T3" fmla="*/ 2147483647 h 462"/>
                <a:gd name="T4" fmla="*/ 2147483647 w 376"/>
                <a:gd name="T5" fmla="*/ 2147483647 h 462"/>
                <a:gd name="T6" fmla="*/ 2147483647 w 376"/>
                <a:gd name="T7" fmla="*/ 2147483647 h 462"/>
                <a:gd name="T8" fmla="*/ 2147483647 w 376"/>
                <a:gd name="T9" fmla="*/ 2147483647 h 462"/>
                <a:gd name="T10" fmla="*/ 2147483647 w 376"/>
                <a:gd name="T11" fmla="*/ 2147483647 h 462"/>
                <a:gd name="T12" fmla="*/ 2147483647 w 376"/>
                <a:gd name="T13" fmla="*/ 2147483647 h 462"/>
                <a:gd name="T14" fmla="*/ 2147483647 w 376"/>
                <a:gd name="T15" fmla="*/ 2147483647 h 462"/>
                <a:gd name="T16" fmla="*/ 2147483647 w 376"/>
                <a:gd name="T17" fmla="*/ 2147483647 h 462"/>
                <a:gd name="T18" fmla="*/ 2147483647 w 376"/>
                <a:gd name="T19" fmla="*/ 2147483647 h 462"/>
                <a:gd name="T20" fmla="*/ 2147483647 w 376"/>
                <a:gd name="T21" fmla="*/ 2147483647 h 462"/>
                <a:gd name="T22" fmla="*/ 2147483647 w 376"/>
                <a:gd name="T23" fmla="*/ 2147483647 h 462"/>
                <a:gd name="T24" fmla="*/ 2147483647 w 376"/>
                <a:gd name="T25" fmla="*/ 2147483647 h 462"/>
                <a:gd name="T26" fmla="*/ 2147483647 w 376"/>
                <a:gd name="T27" fmla="*/ 2147483647 h 462"/>
                <a:gd name="T28" fmla="*/ 2147483647 w 376"/>
                <a:gd name="T29" fmla="*/ 2147483647 h 462"/>
                <a:gd name="T30" fmla="*/ 2147483647 w 376"/>
                <a:gd name="T31" fmla="*/ 2147483647 h 462"/>
                <a:gd name="T32" fmla="*/ 2147483647 w 376"/>
                <a:gd name="T33" fmla="*/ 2147483647 h 462"/>
                <a:gd name="T34" fmla="*/ 2147483647 w 376"/>
                <a:gd name="T35" fmla="*/ 2147483647 h 462"/>
                <a:gd name="T36" fmla="*/ 2147483647 w 376"/>
                <a:gd name="T37" fmla="*/ 2147483647 h 462"/>
                <a:gd name="T38" fmla="*/ 2147483647 w 376"/>
                <a:gd name="T39" fmla="*/ 2147483647 h 462"/>
                <a:gd name="T40" fmla="*/ 2147483647 w 376"/>
                <a:gd name="T41" fmla="*/ 2147483647 h 462"/>
                <a:gd name="T42" fmla="*/ 2147483647 w 376"/>
                <a:gd name="T43" fmla="*/ 2147483647 h 462"/>
                <a:gd name="T44" fmla="*/ 2147483647 w 376"/>
                <a:gd name="T45" fmla="*/ 2147483647 h 462"/>
                <a:gd name="T46" fmla="*/ 2147483647 w 376"/>
                <a:gd name="T47" fmla="*/ 2147483647 h 462"/>
                <a:gd name="T48" fmla="*/ 2147483647 w 376"/>
                <a:gd name="T49" fmla="*/ 2147483647 h 462"/>
                <a:gd name="T50" fmla="*/ 2147483647 w 376"/>
                <a:gd name="T51" fmla="*/ 2147483647 h 462"/>
                <a:gd name="T52" fmla="*/ 2147483647 w 376"/>
                <a:gd name="T53" fmla="*/ 2147483647 h 462"/>
                <a:gd name="T54" fmla="*/ 2147483647 w 376"/>
                <a:gd name="T55" fmla="*/ 2147483647 h 462"/>
                <a:gd name="T56" fmla="*/ 2147483647 w 376"/>
                <a:gd name="T57" fmla="*/ 2147483647 h 462"/>
                <a:gd name="T58" fmla="*/ 2147483647 w 376"/>
                <a:gd name="T59" fmla="*/ 2147483647 h 462"/>
                <a:gd name="T60" fmla="*/ 2147483647 w 376"/>
                <a:gd name="T61" fmla="*/ 2147483647 h 462"/>
                <a:gd name="T62" fmla="*/ 2147483647 w 376"/>
                <a:gd name="T63" fmla="*/ 2147483647 h 462"/>
                <a:gd name="T64" fmla="*/ 2147483647 w 376"/>
                <a:gd name="T65" fmla="*/ 2147483647 h 462"/>
                <a:gd name="T66" fmla="*/ 2147483647 w 376"/>
                <a:gd name="T67" fmla="*/ 2147483647 h 462"/>
                <a:gd name="T68" fmla="*/ 2147483647 w 376"/>
                <a:gd name="T69" fmla="*/ 2147483647 h 462"/>
                <a:gd name="T70" fmla="*/ 2147483647 w 376"/>
                <a:gd name="T71" fmla="*/ 2147483647 h 462"/>
                <a:gd name="T72" fmla="*/ 2147483647 w 376"/>
                <a:gd name="T73" fmla="*/ 2147483647 h 462"/>
                <a:gd name="T74" fmla="*/ 2147483647 w 376"/>
                <a:gd name="T75" fmla="*/ 2147483647 h 462"/>
                <a:gd name="T76" fmla="*/ 2147483647 w 376"/>
                <a:gd name="T77" fmla="*/ 2147483647 h 462"/>
                <a:gd name="T78" fmla="*/ 2147483647 w 376"/>
                <a:gd name="T79" fmla="*/ 2147483647 h 462"/>
                <a:gd name="T80" fmla="*/ 2147483647 w 376"/>
                <a:gd name="T81" fmla="*/ 2147483647 h 462"/>
                <a:gd name="T82" fmla="*/ 2147483647 w 376"/>
                <a:gd name="T83" fmla="*/ 2147483647 h 462"/>
                <a:gd name="T84" fmla="*/ 2147483647 w 376"/>
                <a:gd name="T85" fmla="*/ 2147483647 h 462"/>
                <a:gd name="T86" fmla="*/ 2147483647 w 376"/>
                <a:gd name="T87" fmla="*/ 2147483647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7" name="Freeform 27"/>
            <p:cNvSpPr>
              <a:spLocks/>
            </p:cNvSpPr>
            <p:nvPr/>
          </p:nvSpPr>
          <p:spPr bwMode="gray">
            <a:xfrm>
              <a:off x="7178675" y="947616"/>
              <a:ext cx="52388" cy="120650"/>
            </a:xfrm>
            <a:custGeom>
              <a:avLst/>
              <a:gdLst>
                <a:gd name="T0" fmla="*/ 0 w 145"/>
                <a:gd name="T1" fmla="*/ 2147483647 h 327"/>
                <a:gd name="T2" fmla="*/ 0 w 145"/>
                <a:gd name="T3" fmla="*/ 2147483647 h 327"/>
                <a:gd name="T4" fmla="*/ 2147483647 w 145"/>
                <a:gd name="T5" fmla="*/ 2147483647 h 327"/>
                <a:gd name="T6" fmla="*/ 2147483647 w 145"/>
                <a:gd name="T7" fmla="*/ 2147483647 h 327"/>
                <a:gd name="T8" fmla="*/ 2147483647 w 145"/>
                <a:gd name="T9" fmla="*/ 2147483647 h 327"/>
                <a:gd name="T10" fmla="*/ 2147483647 w 145"/>
                <a:gd name="T11" fmla="*/ 2147483647 h 327"/>
                <a:gd name="T12" fmla="*/ 2147483647 w 145"/>
                <a:gd name="T13" fmla="*/ 2147483647 h 327"/>
                <a:gd name="T14" fmla="*/ 2147483647 w 145"/>
                <a:gd name="T15" fmla="*/ 2147483647 h 327"/>
                <a:gd name="T16" fmla="*/ 2147483647 w 145"/>
                <a:gd name="T17" fmla="*/ 2147483647 h 327"/>
                <a:gd name="T18" fmla="*/ 2147483647 w 145"/>
                <a:gd name="T19" fmla="*/ 2147483647 h 327"/>
                <a:gd name="T20" fmla="*/ 2147483647 w 145"/>
                <a:gd name="T21" fmla="*/ 2147483647 h 327"/>
                <a:gd name="T22" fmla="*/ 2147483647 w 145"/>
                <a:gd name="T23" fmla="*/ 2147483647 h 327"/>
                <a:gd name="T24" fmla="*/ 2147483647 w 145"/>
                <a:gd name="T25" fmla="*/ 2147483647 h 327"/>
                <a:gd name="T26" fmla="*/ 2147483647 w 145"/>
                <a:gd name="T27" fmla="*/ 2147483647 h 327"/>
                <a:gd name="T28" fmla="*/ 2147483647 w 145"/>
                <a:gd name="T29" fmla="*/ 2147483647 h 327"/>
                <a:gd name="T30" fmla="*/ 2147483647 w 145"/>
                <a:gd name="T31" fmla="*/ 2147483647 h 327"/>
                <a:gd name="T32" fmla="*/ 2147483647 w 145"/>
                <a:gd name="T33" fmla="*/ 0 h 327"/>
                <a:gd name="T34" fmla="*/ 2147483647 w 145"/>
                <a:gd name="T35" fmla="*/ 2147483647 h 327"/>
                <a:gd name="T36" fmla="*/ 0 w 145"/>
                <a:gd name="T37" fmla="*/ 2147483647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8" name="Freeform 29"/>
            <p:cNvSpPr>
              <a:spLocks/>
            </p:cNvSpPr>
            <p:nvPr/>
          </p:nvSpPr>
          <p:spPr bwMode="gray">
            <a:xfrm>
              <a:off x="7196138" y="898404"/>
              <a:ext cx="39687" cy="36512"/>
            </a:xfrm>
            <a:custGeom>
              <a:avLst/>
              <a:gdLst>
                <a:gd name="T0" fmla="*/ 2147483647 w 108"/>
                <a:gd name="T1" fmla="*/ 2147483647 h 96"/>
                <a:gd name="T2" fmla="*/ 2147483647 w 108"/>
                <a:gd name="T3" fmla="*/ 2147483647 h 96"/>
                <a:gd name="T4" fmla="*/ 2147483647 w 108"/>
                <a:gd name="T5" fmla="*/ 2147483647 h 96"/>
                <a:gd name="T6" fmla="*/ 2147483647 w 108"/>
                <a:gd name="T7" fmla="*/ 2147483647 h 96"/>
                <a:gd name="T8" fmla="*/ 2147483647 w 108"/>
                <a:gd name="T9" fmla="*/ 2147483647 h 96"/>
                <a:gd name="T10" fmla="*/ 2147483647 w 108"/>
                <a:gd name="T11" fmla="*/ 2147483647 h 96"/>
                <a:gd name="T12" fmla="*/ 2147483647 w 108"/>
                <a:gd name="T13" fmla="*/ 2147483647 h 96"/>
                <a:gd name="T14" fmla="*/ 2147483647 w 108"/>
                <a:gd name="T15" fmla="*/ 2147483647 h 96"/>
                <a:gd name="T16" fmla="*/ 2147483647 w 108"/>
                <a:gd name="T17" fmla="*/ 2147483647 h 96"/>
                <a:gd name="T18" fmla="*/ 2147483647 w 108"/>
                <a:gd name="T19" fmla="*/ 2147483647 h 96"/>
                <a:gd name="T20" fmla="*/ 2147483647 w 108"/>
                <a:gd name="T21" fmla="*/ 2147483647 h 96"/>
                <a:gd name="T22" fmla="*/ 2147483647 w 108"/>
                <a:gd name="T23" fmla="*/ 2147483647 h 96"/>
                <a:gd name="T24" fmla="*/ 2147483647 w 108"/>
                <a:gd name="T25" fmla="*/ 2147483647 h 96"/>
                <a:gd name="T26" fmla="*/ 2147483647 w 108"/>
                <a:gd name="T27" fmla="*/ 2147483647 h 96"/>
                <a:gd name="T28" fmla="*/ 2147483647 w 108"/>
                <a:gd name="T29" fmla="*/ 2147483647 h 96"/>
                <a:gd name="T30" fmla="*/ 2147483647 w 108"/>
                <a:gd name="T31" fmla="*/ 2147483647 h 96"/>
                <a:gd name="T32" fmla="*/ 2147483647 w 108"/>
                <a:gd name="T33" fmla="*/ 2147483647 h 96"/>
                <a:gd name="T34" fmla="*/ 2147483647 w 108"/>
                <a:gd name="T35" fmla="*/ 2147483647 h 96"/>
                <a:gd name="T36" fmla="*/ 2147483647 w 108"/>
                <a:gd name="T37" fmla="*/ 0 h 96"/>
                <a:gd name="T38" fmla="*/ 2147483647 w 108"/>
                <a:gd name="T39" fmla="*/ 0 h 96"/>
                <a:gd name="T40" fmla="*/ 2147483647 w 108"/>
                <a:gd name="T41" fmla="*/ 2147483647 h 96"/>
                <a:gd name="T42" fmla="*/ 2147483647 w 108"/>
                <a:gd name="T43" fmla="*/ 2147483647 h 96"/>
                <a:gd name="T44" fmla="*/ 2147483647 w 108"/>
                <a:gd name="T45" fmla="*/ 2147483647 h 96"/>
                <a:gd name="T46" fmla="*/ 2147483647 w 108"/>
                <a:gd name="T47" fmla="*/ 2147483647 h 96"/>
                <a:gd name="T48" fmla="*/ 2147483647 w 108"/>
                <a:gd name="T49" fmla="*/ 2147483647 h 96"/>
                <a:gd name="T50" fmla="*/ 2147483647 w 108"/>
                <a:gd name="T51" fmla="*/ 2147483647 h 96"/>
                <a:gd name="T52" fmla="*/ 2147483647 w 108"/>
                <a:gd name="T53" fmla="*/ 2147483647 h 96"/>
                <a:gd name="T54" fmla="*/ 0 w 108"/>
                <a:gd name="T55" fmla="*/ 2147483647 h 96"/>
                <a:gd name="T56" fmla="*/ 0 w 108"/>
                <a:gd name="T57" fmla="*/ 2147483647 h 96"/>
                <a:gd name="T58" fmla="*/ 2147483647 w 108"/>
                <a:gd name="T59" fmla="*/ 2147483647 h 96"/>
                <a:gd name="T60" fmla="*/ 2147483647 w 108"/>
                <a:gd name="T61" fmla="*/ 2147483647 h 96"/>
                <a:gd name="T62" fmla="*/ 2147483647 w 108"/>
                <a:gd name="T63" fmla="*/ 2147483647 h 96"/>
                <a:gd name="T64" fmla="*/ 2147483647 w 108"/>
                <a:gd name="T65" fmla="*/ 2147483647 h 96"/>
                <a:gd name="T66" fmla="*/ 2147483647 w 108"/>
                <a:gd name="T67" fmla="*/ 2147483647 h 96"/>
                <a:gd name="T68" fmla="*/ 2147483647 w 108"/>
                <a:gd name="T69" fmla="*/ 2147483647 h 96"/>
                <a:gd name="T70" fmla="*/ 2147483647 w 108"/>
                <a:gd name="T71" fmla="*/ 2147483647 h 96"/>
                <a:gd name="T72" fmla="*/ 2147483647 w 108"/>
                <a:gd name="T73" fmla="*/ 2147483647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9" name="Freeform 31"/>
            <p:cNvSpPr>
              <a:spLocks/>
            </p:cNvSpPr>
            <p:nvPr/>
          </p:nvSpPr>
          <p:spPr bwMode="gray">
            <a:xfrm>
              <a:off x="7261225" y="947616"/>
              <a:ext cx="103188" cy="120650"/>
            </a:xfrm>
            <a:custGeom>
              <a:avLst/>
              <a:gdLst>
                <a:gd name="T0" fmla="*/ 2147483647 w 282"/>
                <a:gd name="T1" fmla="*/ 2147483647 h 327"/>
                <a:gd name="T2" fmla="*/ 2147483647 w 282"/>
                <a:gd name="T3" fmla="*/ 2147483647 h 327"/>
                <a:gd name="T4" fmla="*/ 2147483647 w 282"/>
                <a:gd name="T5" fmla="*/ 2147483647 h 327"/>
                <a:gd name="T6" fmla="*/ 2147483647 w 282"/>
                <a:gd name="T7" fmla="*/ 2147483647 h 327"/>
                <a:gd name="T8" fmla="*/ 2147483647 w 282"/>
                <a:gd name="T9" fmla="*/ 2147483647 h 327"/>
                <a:gd name="T10" fmla="*/ 2147483647 w 282"/>
                <a:gd name="T11" fmla="*/ 2147483647 h 327"/>
                <a:gd name="T12" fmla="*/ 2147483647 w 282"/>
                <a:gd name="T13" fmla="*/ 2147483647 h 327"/>
                <a:gd name="T14" fmla="*/ 2147483647 w 282"/>
                <a:gd name="T15" fmla="*/ 2147483647 h 327"/>
                <a:gd name="T16" fmla="*/ 2147483647 w 282"/>
                <a:gd name="T17" fmla="*/ 2147483647 h 327"/>
                <a:gd name="T18" fmla="*/ 2147483647 w 282"/>
                <a:gd name="T19" fmla="*/ 2147483647 h 327"/>
                <a:gd name="T20" fmla="*/ 2147483647 w 282"/>
                <a:gd name="T21" fmla="*/ 2147483647 h 327"/>
                <a:gd name="T22" fmla="*/ 2147483647 w 282"/>
                <a:gd name="T23" fmla="*/ 2147483647 h 327"/>
                <a:gd name="T24" fmla="*/ 2147483647 w 282"/>
                <a:gd name="T25" fmla="*/ 2147483647 h 327"/>
                <a:gd name="T26" fmla="*/ 2147483647 w 282"/>
                <a:gd name="T27" fmla="*/ 2147483647 h 327"/>
                <a:gd name="T28" fmla="*/ 2147483647 w 282"/>
                <a:gd name="T29" fmla="*/ 2147483647 h 327"/>
                <a:gd name="T30" fmla="*/ 2147483647 w 282"/>
                <a:gd name="T31" fmla="*/ 2147483647 h 327"/>
                <a:gd name="T32" fmla="*/ 2147483647 w 282"/>
                <a:gd name="T33" fmla="*/ 2147483647 h 327"/>
                <a:gd name="T34" fmla="*/ 2147483647 w 282"/>
                <a:gd name="T35" fmla="*/ 2147483647 h 327"/>
                <a:gd name="T36" fmla="*/ 2147483647 w 282"/>
                <a:gd name="T37" fmla="*/ 2147483647 h 327"/>
                <a:gd name="T38" fmla="*/ 2147483647 w 282"/>
                <a:gd name="T39" fmla="*/ 0 h 327"/>
                <a:gd name="T40" fmla="*/ 0 w 282"/>
                <a:gd name="T41" fmla="*/ 2147483647 h 327"/>
                <a:gd name="T42" fmla="*/ 0 w 282"/>
                <a:gd name="T43" fmla="*/ 2147483647 h 327"/>
                <a:gd name="T44" fmla="*/ 2147483647 w 282"/>
                <a:gd name="T45" fmla="*/ 2147483647 h 327"/>
                <a:gd name="T46" fmla="*/ 2147483647 w 282"/>
                <a:gd name="T47" fmla="*/ 2147483647 h 327"/>
                <a:gd name="T48" fmla="*/ 2147483647 w 282"/>
                <a:gd name="T49" fmla="*/ 2147483647 h 327"/>
                <a:gd name="T50" fmla="*/ 2147483647 w 282"/>
                <a:gd name="T51" fmla="*/ 2147483647 h 327"/>
                <a:gd name="T52" fmla="*/ 2147483647 w 282"/>
                <a:gd name="T53" fmla="*/ 2147483647 h 327"/>
                <a:gd name="T54" fmla="*/ 2147483647 w 282"/>
                <a:gd name="T55" fmla="*/ 2147483647 h 327"/>
                <a:gd name="T56" fmla="*/ 2147483647 w 282"/>
                <a:gd name="T57" fmla="*/ 2147483647 h 327"/>
                <a:gd name="T58" fmla="*/ 2147483647 w 282"/>
                <a:gd name="T59" fmla="*/ 2147483647 h 327"/>
                <a:gd name="T60" fmla="*/ 2147483647 w 282"/>
                <a:gd name="T61" fmla="*/ 2147483647 h 327"/>
                <a:gd name="T62" fmla="*/ 2147483647 w 282"/>
                <a:gd name="T63" fmla="*/ 2147483647 h 327"/>
                <a:gd name="T64" fmla="*/ 2147483647 w 282"/>
                <a:gd name="T65" fmla="*/ 2147483647 h 327"/>
                <a:gd name="T66" fmla="*/ 2147483647 w 282"/>
                <a:gd name="T67" fmla="*/ 2147483647 h 327"/>
                <a:gd name="T68" fmla="*/ 2147483647 w 282"/>
                <a:gd name="T69" fmla="*/ 2147483647 h 327"/>
                <a:gd name="T70" fmla="*/ 2147483647 w 282"/>
                <a:gd name="T71" fmla="*/ 2147483647 h 327"/>
                <a:gd name="T72" fmla="*/ 2147483647 w 282"/>
                <a:gd name="T73" fmla="*/ 2147483647 h 327"/>
                <a:gd name="T74" fmla="*/ 2147483647 w 282"/>
                <a:gd name="T75" fmla="*/ 2147483647 h 327"/>
                <a:gd name="T76" fmla="*/ 2147483647 w 282"/>
                <a:gd name="T77" fmla="*/ 2147483647 h 327"/>
                <a:gd name="T78" fmla="*/ 2147483647 w 282"/>
                <a:gd name="T79" fmla="*/ 2147483647 h 327"/>
                <a:gd name="T80" fmla="*/ 2147483647 w 282"/>
                <a:gd name="T81" fmla="*/ 2147483647 h 327"/>
                <a:gd name="T82" fmla="*/ 2147483647 w 282"/>
                <a:gd name="T83" fmla="*/ 2147483647 h 327"/>
                <a:gd name="T84" fmla="*/ 2147483647 w 282"/>
                <a:gd name="T85" fmla="*/ 2147483647 h 327"/>
                <a:gd name="T86" fmla="*/ 2147483647 w 282"/>
                <a:gd name="T87" fmla="*/ 2147483647 h 327"/>
                <a:gd name="T88" fmla="*/ 2147483647 w 282"/>
                <a:gd name="T89" fmla="*/ 2147483647 h 327"/>
                <a:gd name="T90" fmla="*/ 2147483647 w 282"/>
                <a:gd name="T91" fmla="*/ 2147483647 h 327"/>
                <a:gd name="T92" fmla="*/ 2147483647 w 282"/>
                <a:gd name="T93" fmla="*/ 2147483647 h 327"/>
                <a:gd name="T94" fmla="*/ 2147483647 w 282"/>
                <a:gd name="T95" fmla="*/ 2147483647 h 327"/>
                <a:gd name="T96" fmla="*/ 2147483647 w 282"/>
                <a:gd name="T97" fmla="*/ 2147483647 h 327"/>
                <a:gd name="T98" fmla="*/ 2147483647 w 282"/>
                <a:gd name="T99" fmla="*/ 2147483647 h 327"/>
                <a:gd name="T100" fmla="*/ 2147483647 w 282"/>
                <a:gd name="T101" fmla="*/ 2147483647 h 327"/>
                <a:gd name="T102" fmla="*/ 2147483647 w 282"/>
                <a:gd name="T103" fmla="*/ 2147483647 h 327"/>
                <a:gd name="T104" fmla="*/ 2147483647 w 282"/>
                <a:gd name="T105" fmla="*/ 2147483647 h 327"/>
                <a:gd name="T106" fmla="*/ 2147483647 w 282"/>
                <a:gd name="T107" fmla="*/ 2147483647 h 327"/>
                <a:gd name="T108" fmla="*/ 2147483647 w 282"/>
                <a:gd name="T109" fmla="*/ 2147483647 h 327"/>
                <a:gd name="T110" fmla="*/ 2147483647 w 282"/>
                <a:gd name="T111" fmla="*/ 2147483647 h 327"/>
                <a:gd name="T112" fmla="*/ 2147483647 w 282"/>
                <a:gd name="T113" fmla="*/ 2147483647 h 327"/>
                <a:gd name="T114" fmla="*/ 2147483647 w 282"/>
                <a:gd name="T115" fmla="*/ 2147483647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0" name="Freeform 33"/>
            <p:cNvSpPr>
              <a:spLocks noEditPoints="1"/>
            </p:cNvSpPr>
            <p:nvPr/>
          </p:nvSpPr>
          <p:spPr bwMode="gray">
            <a:xfrm>
              <a:off x="7378700" y="949204"/>
              <a:ext cx="114300"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1" name="Freeform 36"/>
            <p:cNvSpPr>
              <a:spLocks/>
            </p:cNvSpPr>
            <p:nvPr/>
          </p:nvSpPr>
          <p:spPr bwMode="gray">
            <a:xfrm>
              <a:off x="7686675" y="893641"/>
              <a:ext cx="133350" cy="174625"/>
            </a:xfrm>
            <a:custGeom>
              <a:avLst/>
              <a:gdLst>
                <a:gd name="T0" fmla="*/ 2147483647 w 365"/>
                <a:gd name="T1" fmla="*/ 2147483647 h 475"/>
                <a:gd name="T2" fmla="*/ 2147483647 w 365"/>
                <a:gd name="T3" fmla="*/ 2147483647 h 475"/>
                <a:gd name="T4" fmla="*/ 2147483647 w 365"/>
                <a:gd name="T5" fmla="*/ 2147483647 h 475"/>
                <a:gd name="T6" fmla="*/ 2147483647 w 365"/>
                <a:gd name="T7" fmla="*/ 2147483647 h 475"/>
                <a:gd name="T8" fmla="*/ 2147483647 w 365"/>
                <a:gd name="T9" fmla="*/ 2147483647 h 475"/>
                <a:gd name="T10" fmla="*/ 2147483647 w 365"/>
                <a:gd name="T11" fmla="*/ 2147483647 h 475"/>
                <a:gd name="T12" fmla="*/ 2147483647 w 365"/>
                <a:gd name="T13" fmla="*/ 2147483647 h 475"/>
                <a:gd name="T14" fmla="*/ 2147483647 w 365"/>
                <a:gd name="T15" fmla="*/ 0 h 475"/>
                <a:gd name="T16" fmla="*/ 0 w 365"/>
                <a:gd name="T17" fmla="*/ 2147483647 h 475"/>
                <a:gd name="T18" fmla="*/ 2147483647 w 365"/>
                <a:gd name="T19" fmla="*/ 2147483647 h 475"/>
                <a:gd name="T20" fmla="*/ 2147483647 w 365"/>
                <a:gd name="T21" fmla="*/ 2147483647 h 475"/>
                <a:gd name="T22" fmla="*/ 2147483647 w 365"/>
                <a:gd name="T23" fmla="*/ 2147483647 h 475"/>
                <a:gd name="T24" fmla="*/ 2147483647 w 365"/>
                <a:gd name="T25" fmla="*/ 2147483647 h 475"/>
                <a:gd name="T26" fmla="*/ 2147483647 w 365"/>
                <a:gd name="T27" fmla="*/ 2147483647 h 475"/>
                <a:gd name="T28" fmla="*/ 2147483647 w 365"/>
                <a:gd name="T29" fmla="*/ 2147483647 h 475"/>
                <a:gd name="T30" fmla="*/ 2147483647 w 365"/>
                <a:gd name="T31" fmla="*/ 2147483647 h 475"/>
                <a:gd name="T32" fmla="*/ 2147483647 w 365"/>
                <a:gd name="T33" fmla="*/ 2147483647 h 475"/>
                <a:gd name="T34" fmla="*/ 2147483647 w 365"/>
                <a:gd name="T35" fmla="*/ 2147483647 h 475"/>
                <a:gd name="T36" fmla="*/ 2147483647 w 365"/>
                <a:gd name="T37" fmla="*/ 2147483647 h 475"/>
                <a:gd name="T38" fmla="*/ 2147483647 w 365"/>
                <a:gd name="T39" fmla="*/ 2147483647 h 475"/>
                <a:gd name="T40" fmla="*/ 2147483647 w 365"/>
                <a:gd name="T41" fmla="*/ 2147483647 h 475"/>
                <a:gd name="T42" fmla="*/ 2147483647 w 365"/>
                <a:gd name="T43" fmla="*/ 2147483647 h 475"/>
                <a:gd name="T44" fmla="*/ 2147483647 w 365"/>
                <a:gd name="T45" fmla="*/ 2147483647 h 475"/>
                <a:gd name="T46" fmla="*/ 2147483647 w 365"/>
                <a:gd name="T47" fmla="*/ 2147483647 h 475"/>
                <a:gd name="T48" fmla="*/ 2147483647 w 365"/>
                <a:gd name="T49" fmla="*/ 2147483647 h 475"/>
                <a:gd name="T50" fmla="*/ 2147483647 w 365"/>
                <a:gd name="T51" fmla="*/ 2147483647 h 475"/>
                <a:gd name="T52" fmla="*/ 2147483647 w 365"/>
                <a:gd name="T53" fmla="*/ 2147483647 h 475"/>
                <a:gd name="T54" fmla="*/ 2147483647 w 365"/>
                <a:gd name="T55" fmla="*/ 2147483647 h 475"/>
                <a:gd name="T56" fmla="*/ 2147483647 w 365"/>
                <a:gd name="T57" fmla="*/ 2147483647 h 475"/>
                <a:gd name="T58" fmla="*/ 2147483647 w 365"/>
                <a:gd name="T59" fmla="*/ 2147483647 h 475"/>
                <a:gd name="T60" fmla="*/ 2147483647 w 365"/>
                <a:gd name="T61" fmla="*/ 2147483647 h 475"/>
                <a:gd name="T62" fmla="*/ 2147483647 w 365"/>
                <a:gd name="T63" fmla="*/ 2147483647 h 475"/>
                <a:gd name="T64" fmla="*/ 2147483647 w 365"/>
                <a:gd name="T65" fmla="*/ 2147483647 h 475"/>
                <a:gd name="T66" fmla="*/ 2147483647 w 365"/>
                <a:gd name="T67" fmla="*/ 2147483647 h 475"/>
                <a:gd name="T68" fmla="*/ 2147483647 w 365"/>
                <a:gd name="T69" fmla="*/ 2147483647 h 475"/>
                <a:gd name="T70" fmla="*/ 2147483647 w 365"/>
                <a:gd name="T71" fmla="*/ 2147483647 h 475"/>
                <a:gd name="T72" fmla="*/ 2147483647 w 365"/>
                <a:gd name="T73" fmla="*/ 2147483647 h 475"/>
                <a:gd name="T74" fmla="*/ 2147483647 w 365"/>
                <a:gd name="T75" fmla="*/ 2147483647 h 475"/>
                <a:gd name="T76" fmla="*/ 2147483647 w 365"/>
                <a:gd name="T77" fmla="*/ 2147483647 h 475"/>
                <a:gd name="T78" fmla="*/ 2147483647 w 365"/>
                <a:gd name="T79" fmla="*/ 2147483647 h 475"/>
                <a:gd name="T80" fmla="*/ 2147483647 w 365"/>
                <a:gd name="T81" fmla="*/ 2147483647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2" name="Freeform 38"/>
            <p:cNvSpPr>
              <a:spLocks noEditPoints="1"/>
            </p:cNvSpPr>
            <p:nvPr/>
          </p:nvSpPr>
          <p:spPr bwMode="gray">
            <a:xfrm>
              <a:off x="7850188" y="949204"/>
              <a:ext cx="114300" cy="120650"/>
            </a:xfrm>
            <a:custGeom>
              <a:avLst/>
              <a:gdLst>
                <a:gd name="T0" fmla="*/ 2147483647 w 310"/>
                <a:gd name="T1" fmla="*/ 2147483647 h 334"/>
                <a:gd name="T2" fmla="*/ 2147483647 w 310"/>
                <a:gd name="T3" fmla="*/ 2147483647 h 334"/>
                <a:gd name="T4" fmla="*/ 2147483647 w 310"/>
                <a:gd name="T5" fmla="*/ 2147483647 h 334"/>
                <a:gd name="T6" fmla="*/ 2147483647 w 310"/>
                <a:gd name="T7" fmla="*/ 2147483647 h 334"/>
                <a:gd name="T8" fmla="*/ 2147483647 w 310"/>
                <a:gd name="T9" fmla="*/ 2147483647 h 334"/>
                <a:gd name="T10" fmla="*/ 2147483647 w 310"/>
                <a:gd name="T11" fmla="*/ 2147483647 h 334"/>
                <a:gd name="T12" fmla="*/ 2147483647 w 310"/>
                <a:gd name="T13" fmla="*/ 2147483647 h 334"/>
                <a:gd name="T14" fmla="*/ 2147483647 w 310"/>
                <a:gd name="T15" fmla="*/ 2147483647 h 334"/>
                <a:gd name="T16" fmla="*/ 2147483647 w 310"/>
                <a:gd name="T17" fmla="*/ 2147483647 h 334"/>
                <a:gd name="T18" fmla="*/ 2147483647 w 310"/>
                <a:gd name="T19" fmla="*/ 2147483647 h 334"/>
                <a:gd name="T20" fmla="*/ 2147483647 w 310"/>
                <a:gd name="T21" fmla="*/ 2147483647 h 334"/>
                <a:gd name="T22" fmla="*/ 2147483647 w 310"/>
                <a:gd name="T23" fmla="*/ 2147483647 h 334"/>
                <a:gd name="T24" fmla="*/ 2147483647 w 310"/>
                <a:gd name="T25" fmla="*/ 2147483647 h 334"/>
                <a:gd name="T26" fmla="*/ 2147483647 w 310"/>
                <a:gd name="T27" fmla="*/ 2147483647 h 334"/>
                <a:gd name="T28" fmla="*/ 2147483647 w 310"/>
                <a:gd name="T29" fmla="*/ 2147483647 h 334"/>
                <a:gd name="T30" fmla="*/ 2147483647 w 310"/>
                <a:gd name="T31" fmla="*/ 2147483647 h 334"/>
                <a:gd name="T32" fmla="*/ 2147483647 w 310"/>
                <a:gd name="T33" fmla="*/ 2147483647 h 334"/>
                <a:gd name="T34" fmla="*/ 2147483647 w 310"/>
                <a:gd name="T35" fmla="*/ 2147483647 h 334"/>
                <a:gd name="T36" fmla="*/ 2147483647 w 310"/>
                <a:gd name="T37" fmla="*/ 2147483647 h 334"/>
                <a:gd name="T38" fmla="*/ 2147483647 w 310"/>
                <a:gd name="T39" fmla="*/ 2147483647 h 334"/>
                <a:gd name="T40" fmla="*/ 2147483647 w 310"/>
                <a:gd name="T41" fmla="*/ 2147483647 h 334"/>
                <a:gd name="T42" fmla="*/ 2147483647 w 310"/>
                <a:gd name="T43" fmla="*/ 2147483647 h 334"/>
                <a:gd name="T44" fmla="*/ 2147483647 w 310"/>
                <a:gd name="T45" fmla="*/ 2147483647 h 334"/>
                <a:gd name="T46" fmla="*/ 2147483647 w 310"/>
                <a:gd name="T47" fmla="*/ 0 h 334"/>
                <a:gd name="T48" fmla="*/ 2147483647 w 310"/>
                <a:gd name="T49" fmla="*/ 2147483647 h 334"/>
                <a:gd name="T50" fmla="*/ 2147483647 w 310"/>
                <a:gd name="T51" fmla="*/ 2147483647 h 334"/>
                <a:gd name="T52" fmla="*/ 2147483647 w 310"/>
                <a:gd name="T53" fmla="*/ 2147483647 h 334"/>
                <a:gd name="T54" fmla="*/ 2147483647 w 310"/>
                <a:gd name="T55" fmla="*/ 2147483647 h 334"/>
                <a:gd name="T56" fmla="*/ 2147483647 w 310"/>
                <a:gd name="T57" fmla="*/ 2147483647 h 334"/>
                <a:gd name="T58" fmla="*/ 2147483647 w 310"/>
                <a:gd name="T59" fmla="*/ 2147483647 h 334"/>
                <a:gd name="T60" fmla="*/ 2147483647 w 310"/>
                <a:gd name="T61" fmla="*/ 2147483647 h 334"/>
                <a:gd name="T62" fmla="*/ 0 w 310"/>
                <a:gd name="T63" fmla="*/ 2147483647 h 334"/>
                <a:gd name="T64" fmla="*/ 2147483647 w 310"/>
                <a:gd name="T65" fmla="*/ 2147483647 h 334"/>
                <a:gd name="T66" fmla="*/ 2147483647 w 310"/>
                <a:gd name="T67" fmla="*/ 2147483647 h 334"/>
                <a:gd name="T68" fmla="*/ 2147483647 w 310"/>
                <a:gd name="T69" fmla="*/ 2147483647 h 334"/>
                <a:gd name="T70" fmla="*/ 2147483647 w 310"/>
                <a:gd name="T71" fmla="*/ 2147483647 h 334"/>
                <a:gd name="T72" fmla="*/ 2147483647 w 310"/>
                <a:gd name="T73" fmla="*/ 2147483647 h 334"/>
                <a:gd name="T74" fmla="*/ 2147483647 w 310"/>
                <a:gd name="T75" fmla="*/ 2147483647 h 334"/>
                <a:gd name="T76" fmla="*/ 2147483647 w 310"/>
                <a:gd name="T77" fmla="*/ 2147483647 h 334"/>
                <a:gd name="T78" fmla="*/ 2147483647 w 310"/>
                <a:gd name="T79" fmla="*/ 2147483647 h 334"/>
                <a:gd name="T80" fmla="*/ 2147483647 w 310"/>
                <a:gd name="T81" fmla="*/ 2147483647 h 334"/>
                <a:gd name="T82" fmla="*/ 2147483647 w 310"/>
                <a:gd name="T83" fmla="*/ 2147483647 h 334"/>
                <a:gd name="T84" fmla="*/ 2147483647 w 310"/>
                <a:gd name="T85" fmla="*/ 2147483647 h 334"/>
                <a:gd name="T86" fmla="*/ 2147483647 w 310"/>
                <a:gd name="T87" fmla="*/ 2147483647 h 334"/>
                <a:gd name="T88" fmla="*/ 2147483647 w 310"/>
                <a:gd name="T89" fmla="*/ 2147483647 h 334"/>
                <a:gd name="T90" fmla="*/ 2147483647 w 310"/>
                <a:gd name="T91" fmla="*/ 2147483647 h 334"/>
                <a:gd name="T92" fmla="*/ 2147483647 w 310"/>
                <a:gd name="T93" fmla="*/ 2147483647 h 334"/>
                <a:gd name="T94" fmla="*/ 2147483647 w 310"/>
                <a:gd name="T95" fmla="*/ 2147483647 h 334"/>
                <a:gd name="T96" fmla="*/ 2147483647 w 310"/>
                <a:gd name="T97" fmla="*/ 2147483647 h 334"/>
                <a:gd name="T98" fmla="*/ 2147483647 w 310"/>
                <a:gd name="T99" fmla="*/ 2147483647 h 334"/>
                <a:gd name="T100" fmla="*/ 2147483647 w 310"/>
                <a:gd name="T101" fmla="*/ 2147483647 h 334"/>
                <a:gd name="T102" fmla="*/ 2147483647 w 310"/>
                <a:gd name="T103" fmla="*/ 2147483647 h 334"/>
                <a:gd name="T104" fmla="*/ 2147483647 w 310"/>
                <a:gd name="T105" fmla="*/ 2147483647 h 334"/>
                <a:gd name="T106" fmla="*/ 2147483647 w 310"/>
                <a:gd name="T107" fmla="*/ 2147483647 h 334"/>
                <a:gd name="T108" fmla="*/ 2147483647 w 310"/>
                <a:gd name="T109" fmla="*/ 2147483647 h 334"/>
                <a:gd name="T110" fmla="*/ 2147483647 w 310"/>
                <a:gd name="T111" fmla="*/ 2147483647 h 334"/>
                <a:gd name="T112" fmla="*/ 2147483647 w 310"/>
                <a:gd name="T113" fmla="*/ 2147483647 h 334"/>
                <a:gd name="T114" fmla="*/ 2147483647 w 310"/>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3" name="Freeform 41"/>
            <p:cNvSpPr>
              <a:spLocks/>
            </p:cNvSpPr>
            <p:nvPr/>
          </p:nvSpPr>
          <p:spPr bwMode="gray">
            <a:xfrm>
              <a:off x="75834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4" name="Freeform 43"/>
            <p:cNvSpPr>
              <a:spLocks/>
            </p:cNvSpPr>
            <p:nvPr/>
          </p:nvSpPr>
          <p:spPr bwMode="gray">
            <a:xfrm>
              <a:off x="8045450" y="901579"/>
              <a:ext cx="192088" cy="166687"/>
            </a:xfrm>
            <a:custGeom>
              <a:avLst/>
              <a:gdLst>
                <a:gd name="T0" fmla="*/ 2147483647 w 525"/>
                <a:gd name="T1" fmla="*/ 0 h 455"/>
                <a:gd name="T2" fmla="*/ 2147483647 w 525"/>
                <a:gd name="T3" fmla="*/ 0 h 455"/>
                <a:gd name="T4" fmla="*/ 2147483647 w 525"/>
                <a:gd name="T5" fmla="*/ 0 h 455"/>
                <a:gd name="T6" fmla="*/ 2147483647 w 525"/>
                <a:gd name="T7" fmla="*/ 2147483647 h 455"/>
                <a:gd name="T8" fmla="*/ 2147483647 w 525"/>
                <a:gd name="T9" fmla="*/ 2147483647 h 455"/>
                <a:gd name="T10" fmla="*/ 2147483647 w 525"/>
                <a:gd name="T11" fmla="*/ 0 h 455"/>
                <a:gd name="T12" fmla="*/ 0 w 525"/>
                <a:gd name="T13" fmla="*/ 0 h 455"/>
                <a:gd name="T14" fmla="*/ 0 w 525"/>
                <a:gd name="T15" fmla="*/ 2147483647 h 455"/>
                <a:gd name="T16" fmla="*/ 2147483647 w 525"/>
                <a:gd name="T17" fmla="*/ 2147483647 h 455"/>
                <a:gd name="T18" fmla="*/ 2147483647 w 525"/>
                <a:gd name="T19" fmla="*/ 2147483647 h 455"/>
                <a:gd name="T20" fmla="*/ 2147483647 w 525"/>
                <a:gd name="T21" fmla="*/ 2147483647 h 455"/>
                <a:gd name="T22" fmla="*/ 2147483647 w 525"/>
                <a:gd name="T23" fmla="*/ 2147483647 h 455"/>
                <a:gd name="T24" fmla="*/ 2147483647 w 525"/>
                <a:gd name="T25" fmla="*/ 2147483647 h 455"/>
                <a:gd name="T26" fmla="*/ 2147483647 w 525"/>
                <a:gd name="T27" fmla="*/ 2147483647 h 455"/>
                <a:gd name="T28" fmla="*/ 2147483647 w 525"/>
                <a:gd name="T29" fmla="*/ 2147483647 h 455"/>
                <a:gd name="T30" fmla="*/ 2147483647 w 525"/>
                <a:gd name="T31" fmla="*/ 2147483647 h 455"/>
                <a:gd name="T32" fmla="*/ 2147483647 w 525"/>
                <a:gd name="T33" fmla="*/ 2147483647 h 455"/>
                <a:gd name="T34" fmla="*/ 2147483647 w 525"/>
                <a:gd name="T35" fmla="*/ 2147483647 h 455"/>
                <a:gd name="T36" fmla="*/ 2147483647 w 525"/>
                <a:gd name="T37" fmla="*/ 2147483647 h 455"/>
                <a:gd name="T38" fmla="*/ 2147483647 w 525"/>
                <a:gd name="T39" fmla="*/ 2147483647 h 455"/>
                <a:gd name="T40" fmla="*/ 2147483647 w 525"/>
                <a:gd name="T41" fmla="*/ 2147483647 h 455"/>
                <a:gd name="T42" fmla="*/ 2147483647 w 525"/>
                <a:gd name="T43" fmla="*/ 2147483647 h 455"/>
                <a:gd name="T44" fmla="*/ 2147483647 w 525"/>
                <a:gd name="T45" fmla="*/ 2147483647 h 455"/>
                <a:gd name="T46" fmla="*/ 2147483647 w 525"/>
                <a:gd name="T47" fmla="*/ 2147483647 h 455"/>
                <a:gd name="T48" fmla="*/ 2147483647 w 525"/>
                <a:gd name="T49" fmla="*/ 2147483647 h 455"/>
                <a:gd name="T50" fmla="*/ 2147483647 w 525"/>
                <a:gd name="T51" fmla="*/ 2147483647 h 455"/>
                <a:gd name="T52" fmla="*/ 2147483647 w 525"/>
                <a:gd name="T53" fmla="*/ 2147483647 h 455"/>
                <a:gd name="T54" fmla="*/ 2147483647 w 525"/>
                <a:gd name="T55" fmla="*/ 0 h 455"/>
                <a:gd name="T56" fmla="*/ 2147483647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5" name="Freeform 45"/>
            <p:cNvSpPr>
              <a:spLocks noEditPoints="1"/>
            </p:cNvSpPr>
            <p:nvPr/>
          </p:nvSpPr>
          <p:spPr bwMode="gray">
            <a:xfrm>
              <a:off x="8267700" y="949204"/>
              <a:ext cx="112713"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6" name="Freeform 48"/>
            <p:cNvSpPr>
              <a:spLocks/>
            </p:cNvSpPr>
            <p:nvPr/>
          </p:nvSpPr>
          <p:spPr bwMode="gray">
            <a:xfrm>
              <a:off x="85359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7" name="Freeform 50"/>
            <p:cNvSpPr>
              <a:spLocks/>
            </p:cNvSpPr>
            <p:nvPr/>
          </p:nvSpPr>
          <p:spPr bwMode="gray">
            <a:xfrm>
              <a:off x="8383588" y="950791"/>
              <a:ext cx="141287" cy="117475"/>
            </a:xfrm>
            <a:custGeom>
              <a:avLst/>
              <a:gdLst>
                <a:gd name="T0" fmla="*/ 2147483647 w 387"/>
                <a:gd name="T1" fmla="*/ 2147483647 h 319"/>
                <a:gd name="T2" fmla="*/ 2147483647 w 387"/>
                <a:gd name="T3" fmla="*/ 0 h 319"/>
                <a:gd name="T4" fmla="*/ 2147483647 w 387"/>
                <a:gd name="T5" fmla="*/ 0 h 319"/>
                <a:gd name="T6" fmla="*/ 2147483647 w 387"/>
                <a:gd name="T7" fmla="*/ 2147483647 h 319"/>
                <a:gd name="T8" fmla="*/ 2147483647 w 387"/>
                <a:gd name="T9" fmla="*/ 0 h 319"/>
                <a:gd name="T10" fmla="*/ 0 w 387"/>
                <a:gd name="T11" fmla="*/ 0 h 319"/>
                <a:gd name="T12" fmla="*/ 0 w 387"/>
                <a:gd name="T13" fmla="*/ 2147483647 h 319"/>
                <a:gd name="T14" fmla="*/ 2147483647 w 387"/>
                <a:gd name="T15" fmla="*/ 2147483647 h 319"/>
                <a:gd name="T16" fmla="*/ 2147483647 w 387"/>
                <a:gd name="T17" fmla="*/ 2147483647 h 319"/>
                <a:gd name="T18" fmla="*/ 2147483647 w 387"/>
                <a:gd name="T19" fmla="*/ 2147483647 h 319"/>
                <a:gd name="T20" fmla="*/ 2147483647 w 387"/>
                <a:gd name="T21" fmla="*/ 2147483647 h 319"/>
                <a:gd name="T22" fmla="*/ 2147483647 w 387"/>
                <a:gd name="T23" fmla="*/ 2147483647 h 319"/>
                <a:gd name="T24" fmla="*/ 2147483647 w 387"/>
                <a:gd name="T25" fmla="*/ 2147483647 h 319"/>
                <a:gd name="T26" fmla="*/ 2147483647 w 387"/>
                <a:gd name="T27" fmla="*/ 2147483647 h 319"/>
                <a:gd name="T28" fmla="*/ 2147483647 w 387"/>
                <a:gd name="T29" fmla="*/ 2147483647 h 319"/>
                <a:gd name="T30" fmla="*/ 2147483647 w 387"/>
                <a:gd name="T31" fmla="*/ 2147483647 h 319"/>
                <a:gd name="T32" fmla="*/ 2147483647 w 387"/>
                <a:gd name="T33" fmla="*/ 2147483647 h 319"/>
                <a:gd name="T34" fmla="*/ 2147483647 w 387"/>
                <a:gd name="T35" fmla="*/ 2147483647 h 319"/>
                <a:gd name="T36" fmla="*/ 2147483647 w 387"/>
                <a:gd name="T37" fmla="*/ 2147483647 h 319"/>
                <a:gd name="T38" fmla="*/ 2147483647 w 387"/>
                <a:gd name="T39" fmla="*/ 2147483647 h 319"/>
                <a:gd name="T40" fmla="*/ 2147483647 w 387"/>
                <a:gd name="T41" fmla="*/ 2147483647 h 319"/>
                <a:gd name="T42" fmla="*/ 2147483647 w 387"/>
                <a:gd name="T43" fmla="*/ 2147483647 h 319"/>
                <a:gd name="T44" fmla="*/ 2147483647 w 387"/>
                <a:gd name="T45" fmla="*/ 2147483647 h 319"/>
                <a:gd name="T46" fmla="*/ 2147483647 w 387"/>
                <a:gd name="T47" fmla="*/ 2147483647 h 319"/>
                <a:gd name="T48" fmla="*/ 2147483647 w 387"/>
                <a:gd name="T49" fmla="*/ 2147483647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8" name="Freeform 52"/>
            <p:cNvSpPr>
              <a:spLocks/>
            </p:cNvSpPr>
            <p:nvPr/>
          </p:nvSpPr>
          <p:spPr bwMode="gray">
            <a:xfrm>
              <a:off x="8521700" y="868241"/>
              <a:ext cx="76200" cy="47625"/>
            </a:xfrm>
            <a:custGeom>
              <a:avLst/>
              <a:gdLst>
                <a:gd name="T0" fmla="*/ 2147483647 w 205"/>
                <a:gd name="T1" fmla="*/ 2147483647 h 129"/>
                <a:gd name="T2" fmla="*/ 0 w 205"/>
                <a:gd name="T3" fmla="*/ 2147483647 h 129"/>
                <a:gd name="T4" fmla="*/ 2147483647 w 205"/>
                <a:gd name="T5" fmla="*/ 0 h 129"/>
                <a:gd name="T6" fmla="*/ 2147483647 w 205"/>
                <a:gd name="T7" fmla="*/ 0 h 129"/>
                <a:gd name="T8" fmla="*/ 2147483647 w 205"/>
                <a:gd name="T9" fmla="*/ 2147483647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w="9525">
              <a:noFill/>
              <a:miter lim="800000"/>
              <a:headEnd/>
              <a:tailEnd/>
            </a:ln>
            <a:effectLst/>
          </p:spPr>
          <p:txBody>
            <a:bodyPr wrap="none"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grpSp>
      <p:sp>
        <p:nvSpPr>
          <p:cNvPr id="7" name="テキスト プレースホルダー 6"/>
          <p:cNvSpPr>
            <a:spLocks noGrp="1"/>
          </p:cNvSpPr>
          <p:nvPr>
            <p:ph type="body" sz="quarter" idx="11"/>
          </p:nvPr>
        </p:nvSpPr>
        <p:spPr>
          <a:xfrm>
            <a:off x="210510" y="1019822"/>
            <a:ext cx="8729733" cy="5510654"/>
          </a:xfrm>
          <a:prstGeom prst="rect">
            <a:avLst/>
          </a:prstGeom>
          <a:ln>
            <a:solidFill>
              <a:schemeClr val="bg1"/>
            </a:solidFill>
          </a:ln>
        </p:spPr>
        <p:txBody>
          <a:bodyPr vert="horz"/>
          <a:lstStyle>
            <a:lvl1pPr marL="342900" indent="-342900">
              <a:buFont typeface="Wingdings" charset="2"/>
              <a:buChar char="p"/>
              <a:defRPr sz="2400">
                <a:latin typeface="游ゴシック" panose="020B0400000000000000" pitchFamily="50" charset="-128"/>
                <a:ea typeface="游ゴシック" panose="020B0400000000000000" pitchFamily="50" charset="-128"/>
                <a:cs typeface="游ゴシック" panose="020B0400000000000000" pitchFamily="50" charset="-128"/>
              </a:defRPr>
            </a:lvl1pPr>
            <a:lvl2pPr marL="742950" indent="-285750">
              <a:buFont typeface="Wingdings" charset="2"/>
              <a:buChar char="n"/>
              <a:defRPr sz="2000">
                <a:latin typeface="游ゴシック" panose="020B0400000000000000" pitchFamily="50" charset="-128"/>
                <a:ea typeface="游ゴシック" panose="020B0400000000000000" pitchFamily="50" charset="-128"/>
                <a:cs typeface="游ゴシック" panose="020B0400000000000000" pitchFamily="50" charset="-128"/>
              </a:defRPr>
            </a:lvl2pPr>
            <a:lvl3pPr marL="1143000" indent="-228600">
              <a:buFont typeface="Wingdings" charset="2"/>
              <a:buChar char="u"/>
              <a:defRPr sz="1800">
                <a:latin typeface="游ゴシック" panose="020B0400000000000000" pitchFamily="50" charset="-128"/>
                <a:ea typeface="游ゴシック" panose="020B0400000000000000" pitchFamily="50" charset="-128"/>
                <a:cs typeface="游ゴシック" panose="020B0400000000000000" pitchFamily="50" charset="-128"/>
              </a:defRPr>
            </a:lvl3pPr>
            <a:lvl4pPr marL="1600200" indent="-228600">
              <a:buFont typeface="Wingdings" charset="2"/>
              <a:buChar char="l"/>
              <a:defRPr sz="1800">
                <a:latin typeface="游ゴシック" panose="020B0400000000000000" pitchFamily="50" charset="-128"/>
                <a:ea typeface="游ゴシック" panose="020B0400000000000000" pitchFamily="50" charset="-128"/>
                <a:cs typeface="游ゴシック" panose="020B0400000000000000" pitchFamily="50" charset="-128"/>
              </a:defRPr>
            </a:lvl4pPr>
            <a:lvl5pPr marL="2057400" indent="-228600">
              <a:buFont typeface="Arial"/>
              <a:buChar char="•"/>
              <a:defRPr sz="1800">
                <a:latin typeface="游ゴシック" panose="020B0400000000000000" pitchFamily="50" charset="-128"/>
                <a:ea typeface="游ゴシック" panose="020B0400000000000000" pitchFamily="50" charset="-128"/>
                <a:cs typeface="游ゴシック" panose="020B0400000000000000"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825959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タイトルのみ">
    <p:spTree>
      <p:nvGrpSpPr>
        <p:cNvPr id="1" name=""/>
        <p:cNvGrpSpPr/>
        <p:nvPr/>
      </p:nvGrpSpPr>
      <p:grpSpPr>
        <a:xfrm>
          <a:off x="0" y="0"/>
          <a:ext cx="0" cy="0"/>
          <a:chOff x="0" y="0"/>
          <a:chExt cx="0" cy="0"/>
        </a:xfrm>
      </p:grpSpPr>
      <p:sp>
        <p:nvSpPr>
          <p:cNvPr id="4" name="Rectangle 10"/>
          <p:cNvSpPr>
            <a:spLocks noChangeArrowheads="1"/>
          </p:cNvSpPr>
          <p:nvPr userDrawn="1"/>
        </p:nvSpPr>
        <p:spPr bwMode="gray">
          <a:xfrm>
            <a:off x="198438" y="1012825"/>
            <a:ext cx="8747125" cy="5543550"/>
          </a:xfrm>
          <a:prstGeom prst="rect">
            <a:avLst/>
          </a:prstGeom>
          <a:noFill/>
          <a:ln w="3175">
            <a:solidFill>
              <a:schemeClr val="bg1"/>
            </a:solidFill>
            <a:miter lim="800000"/>
            <a:headEnd/>
            <a:tailEnd/>
          </a:ln>
          <a:effectLst/>
        </p:spPr>
        <p:txBody>
          <a:bodyPr wrap="none" anchor="ctr"/>
          <a:lstStyle/>
          <a:p>
            <a:endParaRPr lang="ja-JP" altLang="en-US"/>
          </a:p>
        </p:txBody>
      </p:sp>
      <p:sp>
        <p:nvSpPr>
          <p:cNvPr id="2" name="タイトル 1"/>
          <p:cNvSpPr>
            <a:spLocks noGrp="1"/>
          </p:cNvSpPr>
          <p:nvPr userDrawn="1">
            <p:ph type="title"/>
          </p:nvPr>
        </p:nvSpPr>
        <p:spPr bwMode="gray">
          <a:xfrm>
            <a:off x="113191" y="179482"/>
            <a:ext cx="4575291" cy="480131"/>
          </a:xfrm>
          <a:prstGeom prst="rect">
            <a:avLst/>
          </a:prstGeom>
        </p:spPr>
        <p:txBody>
          <a:bodyPr wrap="none">
            <a:spAutoFit/>
          </a:bodyPr>
          <a:lstStyle>
            <a:lvl1pPr>
              <a:defRPr sz="2800">
                <a:solidFill>
                  <a:schemeClr val="tx1"/>
                </a:solidFill>
                <a:effectLst>
                  <a:outerShdw blurRad="38100" dist="38100" dir="2700000" algn="tl">
                    <a:srgbClr val="000000">
                      <a:alpha val="43137"/>
                    </a:srgbClr>
                  </a:outerShdw>
                </a:effectLst>
                <a:latin typeface="游ゴシック Medium" panose="020B0500000000000000" pitchFamily="50" charset="-128"/>
                <a:ea typeface="游ゴシック Medium" panose="020B0500000000000000" pitchFamily="50" charset="-128"/>
                <a:cs typeface="游ゴシック Medium" panose="020B0500000000000000" pitchFamily="50" charset="-128"/>
              </a:defRPr>
            </a:lvl1pPr>
          </a:lstStyle>
          <a:p>
            <a:r>
              <a:rPr lang="ja-JP" altLang="en-US" dirty="0"/>
              <a:t>マスタ タイトルの書式設定</a:t>
            </a:r>
          </a:p>
        </p:txBody>
      </p:sp>
      <p:sp>
        <p:nvSpPr>
          <p:cNvPr id="48" name="Text Box 13"/>
          <p:cNvSpPr txBox="1">
            <a:spLocks noChangeArrowheads="1"/>
          </p:cNvSpPr>
          <p:nvPr userDrawn="1"/>
        </p:nvSpPr>
        <p:spPr bwMode="gray">
          <a:xfrm>
            <a:off x="6474273" y="6599238"/>
            <a:ext cx="2218877" cy="216982"/>
          </a:xfrm>
          <a:prstGeom prst="rect">
            <a:avLst/>
          </a:prstGeom>
          <a:noFill/>
          <a:ln w="25400">
            <a:noFill/>
            <a:miter lim="800000"/>
            <a:headEnd/>
            <a:tailEnd/>
          </a:ln>
        </p:spPr>
        <p:txBody>
          <a:bodyPr wrap="none">
            <a:spAutoFit/>
          </a:bodyPr>
          <a:lstStyle/>
          <a:p>
            <a:pPr algn="r">
              <a:spcBef>
                <a:spcPct val="50000"/>
              </a:spcBef>
              <a:defRPr/>
            </a:pPr>
            <a:r>
              <a:rPr kumimoji="0" lang="en-US" altLang="ja-JP" sz="900" dirty="0">
                <a:solidFill>
                  <a:schemeClr val="tx1"/>
                </a:solidFill>
                <a:latin typeface="Arial" charset="0"/>
                <a:ea typeface="ＭＳ Ｐゴシック" pitchFamily="50" charset="-128"/>
              </a:rPr>
              <a:t>© Hitachi, Ltd. 2020. All rights reserved.</a:t>
            </a:r>
          </a:p>
        </p:txBody>
      </p:sp>
      <p:sp>
        <p:nvSpPr>
          <p:cNvPr id="49" name="スライド番号プレースホルダ 2"/>
          <p:cNvSpPr>
            <a:spLocks noGrp="1"/>
          </p:cNvSpPr>
          <p:nvPr userDrawn="1">
            <p:ph type="sldNum" sz="quarter" idx="10"/>
          </p:nvPr>
        </p:nvSpPr>
        <p:spPr bwMode="gray">
          <a:xfrm>
            <a:off x="8604250" y="6545263"/>
            <a:ext cx="488950" cy="304800"/>
          </a:xfrm>
          <a:prstGeom prst="rect">
            <a:avLst/>
          </a:prstGeom>
        </p:spPr>
        <p:txBody>
          <a:bodyPr/>
          <a:lstStyle>
            <a:lvl1pPr algn="r">
              <a:defRPr sz="1400" smtClean="0">
                <a:solidFill>
                  <a:schemeClr val="tx1"/>
                </a:solidFill>
                <a:latin typeface="Arial" pitchFamily="34" charset="0"/>
                <a:cs typeface="Arial" pitchFamily="34" charset="0"/>
              </a:defRPr>
            </a:lvl1pPr>
          </a:lstStyle>
          <a:p>
            <a:pPr>
              <a:defRPr/>
            </a:pPr>
            <a:fld id="{B69A64E9-DEE1-40B5-88E8-A6C3DD001D0B}" type="slidenum">
              <a:rPr lang="en-US" altLang="ja-JP" smtClean="0"/>
              <a:pPr>
                <a:defRPr/>
              </a:pPr>
              <a:t>‹#›</a:t>
            </a:fld>
            <a:endParaRPr lang="en-US" altLang="ja-JP"/>
          </a:p>
        </p:txBody>
      </p:sp>
      <p:sp>
        <p:nvSpPr>
          <p:cNvPr id="87" name="正方形/長方形 11"/>
          <p:cNvSpPr>
            <a:spLocks noChangeArrowheads="1"/>
          </p:cNvSpPr>
          <p:nvPr/>
        </p:nvSpPr>
        <p:spPr bwMode="gray">
          <a:xfrm>
            <a:off x="1" y="739775"/>
            <a:ext cx="9144000" cy="74485"/>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88" name="グループ化 62"/>
          <p:cNvGrpSpPr/>
          <p:nvPr userDrawn="1"/>
        </p:nvGrpSpPr>
        <p:grpSpPr bwMode="gray">
          <a:xfrm>
            <a:off x="-4" y="739775"/>
            <a:ext cx="1481336" cy="74485"/>
            <a:chOff x="312738" y="2747963"/>
            <a:chExt cx="1970087" cy="109537"/>
          </a:xfrm>
        </p:grpSpPr>
        <p:sp>
          <p:nvSpPr>
            <p:cNvPr id="89" name="正方形/長方形 88"/>
            <p:cNvSpPr/>
            <p:nvPr/>
          </p:nvSpPr>
          <p:spPr bwMode="gray">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90" name="正方形/長方形 89"/>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nvGrpSpPr>
          <p:cNvPr id="38" name="グループ化 37"/>
          <p:cNvGrpSpPr/>
          <p:nvPr userDrawn="1"/>
        </p:nvGrpSpPr>
        <p:grpSpPr bwMode="gray">
          <a:xfrm>
            <a:off x="7625254" y="202284"/>
            <a:ext cx="1344915" cy="386569"/>
            <a:chOff x="6642100" y="547566"/>
            <a:chExt cx="1982788" cy="569913"/>
          </a:xfrm>
        </p:grpSpPr>
        <p:sp>
          <p:nvSpPr>
            <p:cNvPr id="39" name="Freeform 5"/>
            <p:cNvSpPr>
              <a:spLocks/>
            </p:cNvSpPr>
            <p:nvPr/>
          </p:nvSpPr>
          <p:spPr bwMode="gray">
            <a:xfrm>
              <a:off x="8099425"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2147483647 w 781"/>
                <a:gd name="T47" fmla="*/ 2147483647 h 734"/>
                <a:gd name="T48" fmla="*/ 2147483647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1" name="Freeform 7"/>
            <p:cNvSpPr>
              <a:spLocks/>
            </p:cNvSpPr>
            <p:nvPr/>
          </p:nvSpPr>
          <p:spPr bwMode="gray">
            <a:xfrm>
              <a:off x="7207250" y="555504"/>
              <a:ext cx="288925" cy="268287"/>
            </a:xfrm>
            <a:custGeom>
              <a:avLst/>
              <a:gdLst>
                <a:gd name="T0" fmla="*/ 2147483647 w 788"/>
                <a:gd name="T1" fmla="*/ 0 h 734"/>
                <a:gd name="T2" fmla="*/ 2147483647 w 788"/>
                <a:gd name="T3" fmla="*/ 0 h 734"/>
                <a:gd name="T4" fmla="*/ 2147483647 w 788"/>
                <a:gd name="T5" fmla="*/ 2147483647 h 734"/>
                <a:gd name="T6" fmla="*/ 2147483647 w 788"/>
                <a:gd name="T7" fmla="*/ 2147483647 h 734"/>
                <a:gd name="T8" fmla="*/ 2147483647 w 788"/>
                <a:gd name="T9" fmla="*/ 2147483647 h 734"/>
                <a:gd name="T10" fmla="*/ 2147483647 w 788"/>
                <a:gd name="T11" fmla="*/ 2147483647 h 734"/>
                <a:gd name="T12" fmla="*/ 2147483647 w 788"/>
                <a:gd name="T13" fmla="*/ 2147483647 h 734"/>
                <a:gd name="T14" fmla="*/ 0 w 788"/>
                <a:gd name="T15" fmla="*/ 2147483647 h 734"/>
                <a:gd name="T16" fmla="*/ 0 w 788"/>
                <a:gd name="T17" fmla="*/ 2147483647 h 734"/>
                <a:gd name="T18" fmla="*/ 0 w 788"/>
                <a:gd name="T19" fmla="*/ 0 h 734"/>
                <a:gd name="T20" fmla="*/ 0 w 788"/>
                <a:gd name="T21" fmla="*/ 0 h 734"/>
                <a:gd name="T22" fmla="*/ 2147483647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4" name="Freeform 9"/>
            <p:cNvSpPr>
              <a:spLocks noEditPoints="1"/>
            </p:cNvSpPr>
            <p:nvPr/>
          </p:nvSpPr>
          <p:spPr bwMode="gray">
            <a:xfrm>
              <a:off x="7434263" y="555504"/>
              <a:ext cx="338137" cy="268287"/>
            </a:xfrm>
            <a:custGeom>
              <a:avLst/>
              <a:gdLst>
                <a:gd name="T0" fmla="*/ 2147483647 w 924"/>
                <a:gd name="T1" fmla="*/ 2147483647 h 734"/>
                <a:gd name="T2" fmla="*/ 2147483647 w 924"/>
                <a:gd name="T3" fmla="*/ 2147483647 h 734"/>
                <a:gd name="T4" fmla="*/ 2147483647 w 924"/>
                <a:gd name="T5" fmla="*/ 2147483647 h 734"/>
                <a:gd name="T6" fmla="*/ 2147483647 w 924"/>
                <a:gd name="T7" fmla="*/ 2147483647 h 734"/>
                <a:gd name="T8" fmla="*/ 2147483647 w 924"/>
                <a:gd name="T9" fmla="*/ 2147483647 h 734"/>
                <a:gd name="T10" fmla="*/ 2147483647 w 924"/>
                <a:gd name="T11" fmla="*/ 2147483647 h 734"/>
                <a:gd name="T12" fmla="*/ 2147483647 w 924"/>
                <a:gd name="T13" fmla="*/ 2147483647 h 734"/>
                <a:gd name="T14" fmla="*/ 2147483647 w 924"/>
                <a:gd name="T15" fmla="*/ 2147483647 h 734"/>
                <a:gd name="T16" fmla="*/ 2147483647 w 924"/>
                <a:gd name="T17" fmla="*/ 2147483647 h 734"/>
                <a:gd name="T18" fmla="*/ 2147483647 w 924"/>
                <a:gd name="T19" fmla="*/ 2147483647 h 734"/>
                <a:gd name="T20" fmla="*/ 2147483647 w 924"/>
                <a:gd name="T21" fmla="*/ 2147483647 h 734"/>
                <a:gd name="T22" fmla="*/ 2147483647 w 924"/>
                <a:gd name="T23" fmla="*/ 2147483647 h 734"/>
                <a:gd name="T24" fmla="*/ 2147483647 w 924"/>
                <a:gd name="T25" fmla="*/ 2147483647 h 734"/>
                <a:gd name="T26" fmla="*/ 2147483647 w 924"/>
                <a:gd name="T27" fmla="*/ 2147483647 h 734"/>
                <a:gd name="T28" fmla="*/ 2147483647 w 924"/>
                <a:gd name="T29" fmla="*/ 2147483647 h 734"/>
                <a:gd name="T30" fmla="*/ 0 w 924"/>
                <a:gd name="T31" fmla="*/ 2147483647 h 734"/>
                <a:gd name="T32" fmla="*/ 2147483647 w 924"/>
                <a:gd name="T33" fmla="*/ 0 h 734"/>
                <a:gd name="T34" fmla="*/ 2147483647 w 924"/>
                <a:gd name="T35" fmla="*/ 0 h 734"/>
                <a:gd name="T36" fmla="*/ 2147483647 w 924"/>
                <a:gd name="T37" fmla="*/ 0 h 734"/>
                <a:gd name="T38" fmla="*/ 2147483647 w 924"/>
                <a:gd name="T39" fmla="*/ 0 h 734"/>
                <a:gd name="T40" fmla="*/ 2147483647 w 924"/>
                <a:gd name="T41" fmla="*/ 2147483647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5" name="Rectangle 12"/>
            <p:cNvSpPr>
              <a:spLocks noChangeArrowheads="1"/>
            </p:cNvSpPr>
            <p:nvPr/>
          </p:nvSpPr>
          <p:spPr bwMode="gray">
            <a:xfrm>
              <a:off x="8440738"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6" name="Freeform 13"/>
            <p:cNvSpPr>
              <a:spLocks/>
            </p:cNvSpPr>
            <p:nvPr/>
          </p:nvSpPr>
          <p:spPr bwMode="gray">
            <a:xfrm>
              <a:off x="6769100"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0 w 781"/>
                <a:gd name="T47" fmla="*/ 2147483647 h 734"/>
                <a:gd name="T48" fmla="*/ 0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0" name="Rectangle 15"/>
            <p:cNvSpPr>
              <a:spLocks noChangeArrowheads="1"/>
            </p:cNvSpPr>
            <p:nvPr/>
          </p:nvSpPr>
          <p:spPr bwMode="gray">
            <a:xfrm>
              <a:off x="7110413"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1" name="Freeform 16"/>
            <p:cNvSpPr>
              <a:spLocks/>
            </p:cNvSpPr>
            <p:nvPr/>
          </p:nvSpPr>
          <p:spPr bwMode="gray">
            <a:xfrm>
              <a:off x="7759700" y="547566"/>
              <a:ext cx="303213" cy="282575"/>
            </a:xfrm>
            <a:custGeom>
              <a:avLst/>
              <a:gdLst>
                <a:gd name="T0" fmla="*/ 2147483647 w 828"/>
                <a:gd name="T1" fmla="*/ 2147483647 h 771"/>
                <a:gd name="T2" fmla="*/ 2147483647 w 828"/>
                <a:gd name="T3" fmla="*/ 2147483647 h 771"/>
                <a:gd name="T4" fmla="*/ 2147483647 w 828"/>
                <a:gd name="T5" fmla="*/ 2147483647 h 771"/>
                <a:gd name="T6" fmla="*/ 2147483647 w 828"/>
                <a:gd name="T7" fmla="*/ 2147483647 h 771"/>
                <a:gd name="T8" fmla="*/ 2147483647 w 828"/>
                <a:gd name="T9" fmla="*/ 2147483647 h 771"/>
                <a:gd name="T10" fmla="*/ 2147483647 w 828"/>
                <a:gd name="T11" fmla="*/ 2147483647 h 771"/>
                <a:gd name="T12" fmla="*/ 2147483647 w 828"/>
                <a:gd name="T13" fmla="*/ 2147483647 h 771"/>
                <a:gd name="T14" fmla="*/ 2147483647 w 828"/>
                <a:gd name="T15" fmla="*/ 2147483647 h 771"/>
                <a:gd name="T16" fmla="*/ 2147483647 w 828"/>
                <a:gd name="T17" fmla="*/ 2147483647 h 771"/>
                <a:gd name="T18" fmla="*/ 2147483647 w 828"/>
                <a:gd name="T19" fmla="*/ 2147483647 h 771"/>
                <a:gd name="T20" fmla="*/ 2147483647 w 828"/>
                <a:gd name="T21" fmla="*/ 2147483647 h 771"/>
                <a:gd name="T22" fmla="*/ 2147483647 w 828"/>
                <a:gd name="T23" fmla="*/ 2147483647 h 771"/>
                <a:gd name="T24" fmla="*/ 2147483647 w 828"/>
                <a:gd name="T25" fmla="*/ 2147483647 h 771"/>
                <a:gd name="T26" fmla="*/ 2147483647 w 828"/>
                <a:gd name="T27" fmla="*/ 2147483647 h 771"/>
                <a:gd name="T28" fmla="*/ 2147483647 w 828"/>
                <a:gd name="T29" fmla="*/ 2147483647 h 771"/>
                <a:gd name="T30" fmla="*/ 2147483647 w 828"/>
                <a:gd name="T31" fmla="*/ 2147483647 h 771"/>
                <a:gd name="T32" fmla="*/ 2147483647 w 828"/>
                <a:gd name="T33" fmla="*/ 2147483647 h 771"/>
                <a:gd name="T34" fmla="*/ 2147483647 w 828"/>
                <a:gd name="T35" fmla="*/ 2147483647 h 771"/>
                <a:gd name="T36" fmla="*/ 2147483647 w 828"/>
                <a:gd name="T37" fmla="*/ 2147483647 h 771"/>
                <a:gd name="T38" fmla="*/ 2147483647 w 828"/>
                <a:gd name="T39" fmla="*/ 2147483647 h 771"/>
                <a:gd name="T40" fmla="*/ 2147483647 w 828"/>
                <a:gd name="T41" fmla="*/ 2147483647 h 771"/>
                <a:gd name="T42" fmla="*/ 2147483647 w 828"/>
                <a:gd name="T43" fmla="*/ 2147483647 h 771"/>
                <a:gd name="T44" fmla="*/ 2147483647 w 828"/>
                <a:gd name="T45" fmla="*/ 2147483647 h 771"/>
                <a:gd name="T46" fmla="*/ 2147483647 w 828"/>
                <a:gd name="T47" fmla="*/ 2147483647 h 771"/>
                <a:gd name="T48" fmla="*/ 2147483647 w 828"/>
                <a:gd name="T49" fmla="*/ 2147483647 h 771"/>
                <a:gd name="T50" fmla="*/ 2147483647 w 828"/>
                <a:gd name="T51" fmla="*/ 2147483647 h 771"/>
                <a:gd name="T52" fmla="*/ 2147483647 w 828"/>
                <a:gd name="T53" fmla="*/ 2147483647 h 771"/>
                <a:gd name="T54" fmla="*/ 2147483647 w 828"/>
                <a:gd name="T55" fmla="*/ 2147483647 h 771"/>
                <a:gd name="T56" fmla="*/ 2147483647 w 828"/>
                <a:gd name="T57" fmla="*/ 2147483647 h 771"/>
                <a:gd name="T58" fmla="*/ 2147483647 w 828"/>
                <a:gd name="T59" fmla="*/ 2147483647 h 771"/>
                <a:gd name="T60" fmla="*/ 2147483647 w 828"/>
                <a:gd name="T61" fmla="*/ 2147483647 h 771"/>
                <a:gd name="T62" fmla="*/ 2147483647 w 828"/>
                <a:gd name="T63" fmla="*/ 2147483647 h 771"/>
                <a:gd name="T64" fmla="*/ 2147483647 w 828"/>
                <a:gd name="T65" fmla="*/ 2147483647 h 771"/>
                <a:gd name="T66" fmla="*/ 2147483647 w 828"/>
                <a:gd name="T67" fmla="*/ 2147483647 h 771"/>
                <a:gd name="T68" fmla="*/ 2147483647 w 828"/>
                <a:gd name="T69" fmla="*/ 2147483647 h 771"/>
                <a:gd name="T70" fmla="*/ 2147483647 w 828"/>
                <a:gd name="T71" fmla="*/ 2147483647 h 771"/>
                <a:gd name="T72" fmla="*/ 2147483647 w 828"/>
                <a:gd name="T73" fmla="*/ 2147483647 h 771"/>
                <a:gd name="T74" fmla="*/ 2147483647 w 828"/>
                <a:gd name="T75" fmla="*/ 2147483647 h 771"/>
                <a:gd name="T76" fmla="*/ 2147483647 w 828"/>
                <a:gd name="T77" fmla="*/ 2147483647 h 771"/>
                <a:gd name="T78" fmla="*/ 2147483647 w 828"/>
                <a:gd name="T79" fmla="*/ 2147483647 h 771"/>
                <a:gd name="T80" fmla="*/ 2147483647 w 828"/>
                <a:gd name="T81" fmla="*/ 2147483647 h 771"/>
                <a:gd name="T82" fmla="*/ 2147483647 w 828"/>
                <a:gd name="T83" fmla="*/ 2147483647 h 771"/>
                <a:gd name="T84" fmla="*/ 2147483647 w 828"/>
                <a:gd name="T85" fmla="*/ 2147483647 h 771"/>
                <a:gd name="T86" fmla="*/ 2147483647 w 828"/>
                <a:gd name="T87" fmla="*/ 2147483647 h 771"/>
                <a:gd name="T88" fmla="*/ 2147483647 w 828"/>
                <a:gd name="T89" fmla="*/ 2147483647 h 771"/>
                <a:gd name="T90" fmla="*/ 2147483647 w 828"/>
                <a:gd name="T91" fmla="*/ 2147483647 h 771"/>
                <a:gd name="T92" fmla="*/ 2147483647 w 828"/>
                <a:gd name="T93" fmla="*/ 2147483647 h 771"/>
                <a:gd name="T94" fmla="*/ 2147483647 w 828"/>
                <a:gd name="T95" fmla="*/ 2147483647 h 771"/>
                <a:gd name="T96" fmla="*/ 2147483647 w 828"/>
                <a:gd name="T97" fmla="*/ 2147483647 h 771"/>
                <a:gd name="T98" fmla="*/ 2147483647 w 828"/>
                <a:gd name="T99" fmla="*/ 2147483647 h 771"/>
                <a:gd name="T100" fmla="*/ 2147483647 w 828"/>
                <a:gd name="T101" fmla="*/ 2147483647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2" name="Freeform 18"/>
            <p:cNvSpPr>
              <a:spLocks/>
            </p:cNvSpPr>
            <p:nvPr/>
          </p:nvSpPr>
          <p:spPr bwMode="gray">
            <a:xfrm>
              <a:off x="6642100" y="898404"/>
              <a:ext cx="65088" cy="169862"/>
            </a:xfrm>
            <a:custGeom>
              <a:avLst/>
              <a:gdLst>
                <a:gd name="T0" fmla="*/ 2147483647 w 180"/>
                <a:gd name="T1" fmla="*/ 2147483647 h 464"/>
                <a:gd name="T2" fmla="*/ 0 w 180"/>
                <a:gd name="T3" fmla="*/ 2147483647 h 464"/>
                <a:gd name="T4" fmla="*/ 0 w 180"/>
                <a:gd name="T5" fmla="*/ 2147483647 h 464"/>
                <a:gd name="T6" fmla="*/ 2147483647 w 180"/>
                <a:gd name="T7" fmla="*/ 2147483647 h 464"/>
                <a:gd name="T8" fmla="*/ 2147483647 w 180"/>
                <a:gd name="T9" fmla="*/ 2147483647 h 464"/>
                <a:gd name="T10" fmla="*/ 2147483647 w 180"/>
                <a:gd name="T11" fmla="*/ 2147483647 h 464"/>
                <a:gd name="T12" fmla="*/ 2147483647 w 180"/>
                <a:gd name="T13" fmla="*/ 2147483647 h 464"/>
                <a:gd name="T14" fmla="*/ 2147483647 w 180"/>
                <a:gd name="T15" fmla="*/ 2147483647 h 464"/>
                <a:gd name="T16" fmla="*/ 2147483647 w 180"/>
                <a:gd name="T17" fmla="*/ 2147483647 h 464"/>
                <a:gd name="T18" fmla="*/ 2147483647 w 180"/>
                <a:gd name="T19" fmla="*/ 2147483647 h 464"/>
                <a:gd name="T20" fmla="*/ 2147483647 w 180"/>
                <a:gd name="T21" fmla="*/ 2147483647 h 464"/>
                <a:gd name="T22" fmla="*/ 2147483647 w 180"/>
                <a:gd name="T23" fmla="*/ 2147483647 h 464"/>
                <a:gd name="T24" fmla="*/ 2147483647 w 180"/>
                <a:gd name="T25" fmla="*/ 2147483647 h 464"/>
                <a:gd name="T26" fmla="*/ 2147483647 w 180"/>
                <a:gd name="T27" fmla="*/ 2147483647 h 464"/>
                <a:gd name="T28" fmla="*/ 2147483647 w 180"/>
                <a:gd name="T29" fmla="*/ 2147483647 h 464"/>
                <a:gd name="T30" fmla="*/ 2147483647 w 180"/>
                <a:gd name="T31" fmla="*/ 2147483647 h 464"/>
                <a:gd name="T32" fmla="*/ 2147483647 w 180"/>
                <a:gd name="T33" fmla="*/ 2147483647 h 464"/>
                <a:gd name="T34" fmla="*/ 2147483647 w 180"/>
                <a:gd name="T35" fmla="*/ 2147483647 h 464"/>
                <a:gd name="T36" fmla="*/ 2147483647 w 180"/>
                <a:gd name="T37" fmla="*/ 0 h 464"/>
                <a:gd name="T38" fmla="*/ 2147483647 w 180"/>
                <a:gd name="T39" fmla="*/ 2147483647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3" name="Freeform 20"/>
            <p:cNvSpPr>
              <a:spLocks/>
            </p:cNvSpPr>
            <p:nvPr/>
          </p:nvSpPr>
          <p:spPr bwMode="gray">
            <a:xfrm>
              <a:off x="6742113" y="947616"/>
              <a:ext cx="133350" cy="120650"/>
            </a:xfrm>
            <a:custGeom>
              <a:avLst/>
              <a:gdLst>
                <a:gd name="T0" fmla="*/ 2147483647 w 366"/>
                <a:gd name="T1" fmla="*/ 2147483647 h 327"/>
                <a:gd name="T2" fmla="*/ 2147483647 w 366"/>
                <a:gd name="T3" fmla="*/ 2147483647 h 327"/>
                <a:gd name="T4" fmla="*/ 2147483647 w 366"/>
                <a:gd name="T5" fmla="*/ 2147483647 h 327"/>
                <a:gd name="T6" fmla="*/ 2147483647 w 366"/>
                <a:gd name="T7" fmla="*/ 2147483647 h 327"/>
                <a:gd name="T8" fmla="*/ 2147483647 w 366"/>
                <a:gd name="T9" fmla="*/ 2147483647 h 327"/>
                <a:gd name="T10" fmla="*/ 2147483647 w 366"/>
                <a:gd name="T11" fmla="*/ 2147483647 h 327"/>
                <a:gd name="T12" fmla="*/ 2147483647 w 366"/>
                <a:gd name="T13" fmla="*/ 2147483647 h 327"/>
                <a:gd name="T14" fmla="*/ 2147483647 w 366"/>
                <a:gd name="T15" fmla="*/ 0 h 327"/>
                <a:gd name="T16" fmla="*/ 0 w 366"/>
                <a:gd name="T17" fmla="*/ 2147483647 h 327"/>
                <a:gd name="T18" fmla="*/ 2147483647 w 366"/>
                <a:gd name="T19" fmla="*/ 2147483647 h 327"/>
                <a:gd name="T20" fmla="*/ 2147483647 w 366"/>
                <a:gd name="T21" fmla="*/ 2147483647 h 327"/>
                <a:gd name="T22" fmla="*/ 2147483647 w 366"/>
                <a:gd name="T23" fmla="*/ 2147483647 h 327"/>
                <a:gd name="T24" fmla="*/ 2147483647 w 366"/>
                <a:gd name="T25" fmla="*/ 2147483647 h 327"/>
                <a:gd name="T26" fmla="*/ 2147483647 w 366"/>
                <a:gd name="T27" fmla="*/ 2147483647 h 327"/>
                <a:gd name="T28" fmla="*/ 2147483647 w 366"/>
                <a:gd name="T29" fmla="*/ 2147483647 h 327"/>
                <a:gd name="T30" fmla="*/ 2147483647 w 366"/>
                <a:gd name="T31" fmla="*/ 2147483647 h 327"/>
                <a:gd name="T32" fmla="*/ 2147483647 w 366"/>
                <a:gd name="T33" fmla="*/ 2147483647 h 327"/>
                <a:gd name="T34" fmla="*/ 2147483647 w 366"/>
                <a:gd name="T35" fmla="*/ 2147483647 h 327"/>
                <a:gd name="T36" fmla="*/ 2147483647 w 366"/>
                <a:gd name="T37" fmla="*/ 2147483647 h 327"/>
                <a:gd name="T38" fmla="*/ 2147483647 w 366"/>
                <a:gd name="T39" fmla="*/ 2147483647 h 327"/>
                <a:gd name="T40" fmla="*/ 2147483647 w 366"/>
                <a:gd name="T41" fmla="*/ 2147483647 h 327"/>
                <a:gd name="T42" fmla="*/ 2147483647 w 366"/>
                <a:gd name="T43" fmla="*/ 2147483647 h 327"/>
                <a:gd name="T44" fmla="*/ 2147483647 w 366"/>
                <a:gd name="T45" fmla="*/ 2147483647 h 327"/>
                <a:gd name="T46" fmla="*/ 2147483647 w 366"/>
                <a:gd name="T47" fmla="*/ 2147483647 h 327"/>
                <a:gd name="T48" fmla="*/ 2147483647 w 366"/>
                <a:gd name="T49" fmla="*/ 2147483647 h 327"/>
                <a:gd name="T50" fmla="*/ 2147483647 w 366"/>
                <a:gd name="T51" fmla="*/ 2147483647 h 327"/>
                <a:gd name="T52" fmla="*/ 2147483647 w 366"/>
                <a:gd name="T53" fmla="*/ 2147483647 h 327"/>
                <a:gd name="T54" fmla="*/ 2147483647 w 366"/>
                <a:gd name="T55" fmla="*/ 2147483647 h 327"/>
                <a:gd name="T56" fmla="*/ 2147483647 w 366"/>
                <a:gd name="T57" fmla="*/ 2147483647 h 327"/>
                <a:gd name="T58" fmla="*/ 2147483647 w 366"/>
                <a:gd name="T59" fmla="*/ 2147483647 h 327"/>
                <a:gd name="T60" fmla="*/ 2147483647 w 366"/>
                <a:gd name="T61" fmla="*/ 2147483647 h 327"/>
                <a:gd name="T62" fmla="*/ 2147483647 w 366"/>
                <a:gd name="T63" fmla="*/ 2147483647 h 327"/>
                <a:gd name="T64" fmla="*/ 2147483647 w 366"/>
                <a:gd name="T65" fmla="*/ 2147483647 h 327"/>
                <a:gd name="T66" fmla="*/ 2147483647 w 366"/>
                <a:gd name="T67" fmla="*/ 2147483647 h 327"/>
                <a:gd name="T68" fmla="*/ 2147483647 w 366"/>
                <a:gd name="T69" fmla="*/ 2147483647 h 327"/>
                <a:gd name="T70" fmla="*/ 2147483647 w 366"/>
                <a:gd name="T71" fmla="*/ 2147483647 h 327"/>
                <a:gd name="T72" fmla="*/ 2147483647 w 366"/>
                <a:gd name="T73" fmla="*/ 2147483647 h 327"/>
                <a:gd name="T74" fmla="*/ 2147483647 w 366"/>
                <a:gd name="T75" fmla="*/ 2147483647 h 327"/>
                <a:gd name="T76" fmla="*/ 2147483647 w 366"/>
                <a:gd name="T77" fmla="*/ 2147483647 h 327"/>
                <a:gd name="T78" fmla="*/ 2147483647 w 366"/>
                <a:gd name="T79" fmla="*/ 2147483647 h 327"/>
                <a:gd name="T80" fmla="*/ 2147483647 w 366"/>
                <a:gd name="T81" fmla="*/ 2147483647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4" name="Freeform 22"/>
            <p:cNvSpPr>
              <a:spLocks/>
            </p:cNvSpPr>
            <p:nvPr/>
          </p:nvSpPr>
          <p:spPr bwMode="gray">
            <a:xfrm>
              <a:off x="6911975" y="949204"/>
              <a:ext cx="90488" cy="120650"/>
            </a:xfrm>
            <a:custGeom>
              <a:avLst/>
              <a:gdLst>
                <a:gd name="T0" fmla="*/ 2147483647 w 245"/>
                <a:gd name="T1" fmla="*/ 2147483647 h 334"/>
                <a:gd name="T2" fmla="*/ 2147483647 w 245"/>
                <a:gd name="T3" fmla="*/ 2147483647 h 334"/>
                <a:gd name="T4" fmla="*/ 2147483647 w 245"/>
                <a:gd name="T5" fmla="*/ 2147483647 h 334"/>
                <a:gd name="T6" fmla="*/ 2147483647 w 245"/>
                <a:gd name="T7" fmla="*/ 2147483647 h 334"/>
                <a:gd name="T8" fmla="*/ 2147483647 w 245"/>
                <a:gd name="T9" fmla="*/ 2147483647 h 334"/>
                <a:gd name="T10" fmla="*/ 2147483647 w 245"/>
                <a:gd name="T11" fmla="*/ 2147483647 h 334"/>
                <a:gd name="T12" fmla="*/ 2147483647 w 245"/>
                <a:gd name="T13" fmla="*/ 2147483647 h 334"/>
                <a:gd name="T14" fmla="*/ 2147483647 w 245"/>
                <a:gd name="T15" fmla="*/ 2147483647 h 334"/>
                <a:gd name="T16" fmla="*/ 2147483647 w 245"/>
                <a:gd name="T17" fmla="*/ 2147483647 h 334"/>
                <a:gd name="T18" fmla="*/ 2147483647 w 245"/>
                <a:gd name="T19" fmla="*/ 2147483647 h 334"/>
                <a:gd name="T20" fmla="*/ 2147483647 w 245"/>
                <a:gd name="T21" fmla="*/ 2147483647 h 334"/>
                <a:gd name="T22" fmla="*/ 2147483647 w 245"/>
                <a:gd name="T23" fmla="*/ 2147483647 h 334"/>
                <a:gd name="T24" fmla="*/ 2147483647 w 245"/>
                <a:gd name="T25" fmla="*/ 2147483647 h 334"/>
                <a:gd name="T26" fmla="*/ 2147483647 w 245"/>
                <a:gd name="T27" fmla="*/ 2147483647 h 334"/>
                <a:gd name="T28" fmla="*/ 2147483647 w 245"/>
                <a:gd name="T29" fmla="*/ 2147483647 h 334"/>
                <a:gd name="T30" fmla="*/ 2147483647 w 245"/>
                <a:gd name="T31" fmla="*/ 2147483647 h 334"/>
                <a:gd name="T32" fmla="*/ 2147483647 w 245"/>
                <a:gd name="T33" fmla="*/ 2147483647 h 334"/>
                <a:gd name="T34" fmla="*/ 0 w 245"/>
                <a:gd name="T35" fmla="*/ 2147483647 h 334"/>
                <a:gd name="T36" fmla="*/ 2147483647 w 245"/>
                <a:gd name="T37" fmla="*/ 2147483647 h 334"/>
                <a:gd name="T38" fmla="*/ 2147483647 w 245"/>
                <a:gd name="T39" fmla="*/ 2147483647 h 334"/>
                <a:gd name="T40" fmla="*/ 2147483647 w 245"/>
                <a:gd name="T41" fmla="*/ 2147483647 h 334"/>
                <a:gd name="T42" fmla="*/ 2147483647 w 245"/>
                <a:gd name="T43" fmla="*/ 2147483647 h 334"/>
                <a:gd name="T44" fmla="*/ 2147483647 w 245"/>
                <a:gd name="T45" fmla="*/ 2147483647 h 334"/>
                <a:gd name="T46" fmla="*/ 2147483647 w 245"/>
                <a:gd name="T47" fmla="*/ 2147483647 h 334"/>
                <a:gd name="T48" fmla="*/ 2147483647 w 245"/>
                <a:gd name="T49" fmla="*/ 2147483647 h 334"/>
                <a:gd name="T50" fmla="*/ 2147483647 w 245"/>
                <a:gd name="T51" fmla="*/ 2147483647 h 334"/>
                <a:gd name="T52" fmla="*/ 2147483647 w 245"/>
                <a:gd name="T53" fmla="*/ 2147483647 h 334"/>
                <a:gd name="T54" fmla="*/ 2147483647 w 245"/>
                <a:gd name="T55" fmla="*/ 2147483647 h 334"/>
                <a:gd name="T56" fmla="*/ 2147483647 w 245"/>
                <a:gd name="T57" fmla="*/ 2147483647 h 334"/>
                <a:gd name="T58" fmla="*/ 2147483647 w 245"/>
                <a:gd name="T59" fmla="*/ 2147483647 h 334"/>
                <a:gd name="T60" fmla="*/ 2147483647 w 245"/>
                <a:gd name="T61" fmla="*/ 2147483647 h 334"/>
                <a:gd name="T62" fmla="*/ 2147483647 w 245"/>
                <a:gd name="T63" fmla="*/ 2147483647 h 334"/>
                <a:gd name="T64" fmla="*/ 2147483647 w 245"/>
                <a:gd name="T65" fmla="*/ 2147483647 h 334"/>
                <a:gd name="T66" fmla="*/ 2147483647 w 245"/>
                <a:gd name="T67" fmla="*/ 2147483647 h 334"/>
                <a:gd name="T68" fmla="*/ 2147483647 w 245"/>
                <a:gd name="T69" fmla="*/ 2147483647 h 334"/>
                <a:gd name="T70" fmla="*/ 2147483647 w 245"/>
                <a:gd name="T71" fmla="*/ 2147483647 h 334"/>
                <a:gd name="T72" fmla="*/ 2147483647 w 245"/>
                <a:gd name="T73" fmla="*/ 2147483647 h 334"/>
                <a:gd name="T74" fmla="*/ 2147483647 w 245"/>
                <a:gd name="T75" fmla="*/ 2147483647 h 334"/>
                <a:gd name="T76" fmla="*/ 2147483647 w 245"/>
                <a:gd name="T77" fmla="*/ 2147483647 h 334"/>
                <a:gd name="T78" fmla="*/ 2147483647 w 245"/>
                <a:gd name="T79" fmla="*/ 2147483647 h 334"/>
                <a:gd name="T80" fmla="*/ 2147483647 w 245"/>
                <a:gd name="T81" fmla="*/ 2147483647 h 334"/>
                <a:gd name="T82" fmla="*/ 2147483647 w 245"/>
                <a:gd name="T83" fmla="*/ 2147483647 h 334"/>
                <a:gd name="T84" fmla="*/ 2147483647 w 245"/>
                <a:gd name="T85" fmla="*/ 2147483647 h 334"/>
                <a:gd name="T86" fmla="*/ 2147483647 w 245"/>
                <a:gd name="T87" fmla="*/ 2147483647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5" name="Freeform 24"/>
            <p:cNvSpPr>
              <a:spLocks noEditPoints="1"/>
            </p:cNvSpPr>
            <p:nvPr/>
          </p:nvSpPr>
          <p:spPr bwMode="gray">
            <a:xfrm>
              <a:off x="7018338" y="947616"/>
              <a:ext cx="138112" cy="169863"/>
            </a:xfrm>
            <a:custGeom>
              <a:avLst/>
              <a:gdLst>
                <a:gd name="T0" fmla="*/ 2147483647 w 376"/>
                <a:gd name="T1" fmla="*/ 2147483647 h 462"/>
                <a:gd name="T2" fmla="*/ 2147483647 w 376"/>
                <a:gd name="T3" fmla="*/ 2147483647 h 462"/>
                <a:gd name="T4" fmla="*/ 2147483647 w 376"/>
                <a:gd name="T5" fmla="*/ 2147483647 h 462"/>
                <a:gd name="T6" fmla="*/ 2147483647 w 376"/>
                <a:gd name="T7" fmla="*/ 2147483647 h 462"/>
                <a:gd name="T8" fmla="*/ 2147483647 w 376"/>
                <a:gd name="T9" fmla="*/ 2147483647 h 462"/>
                <a:gd name="T10" fmla="*/ 2147483647 w 376"/>
                <a:gd name="T11" fmla="*/ 2147483647 h 462"/>
                <a:gd name="T12" fmla="*/ 2147483647 w 376"/>
                <a:gd name="T13" fmla="*/ 2147483647 h 462"/>
                <a:gd name="T14" fmla="*/ 2147483647 w 376"/>
                <a:gd name="T15" fmla="*/ 2147483647 h 462"/>
                <a:gd name="T16" fmla="*/ 2147483647 w 376"/>
                <a:gd name="T17" fmla="*/ 2147483647 h 462"/>
                <a:gd name="T18" fmla="*/ 2147483647 w 376"/>
                <a:gd name="T19" fmla="*/ 2147483647 h 462"/>
                <a:gd name="T20" fmla="*/ 2147483647 w 376"/>
                <a:gd name="T21" fmla="*/ 2147483647 h 462"/>
                <a:gd name="T22" fmla="*/ 2147483647 w 376"/>
                <a:gd name="T23" fmla="*/ 2147483647 h 462"/>
                <a:gd name="T24" fmla="*/ 2147483647 w 376"/>
                <a:gd name="T25" fmla="*/ 2147483647 h 462"/>
                <a:gd name="T26" fmla="*/ 2147483647 w 376"/>
                <a:gd name="T27" fmla="*/ 2147483647 h 462"/>
                <a:gd name="T28" fmla="*/ 2147483647 w 376"/>
                <a:gd name="T29" fmla="*/ 2147483647 h 462"/>
                <a:gd name="T30" fmla="*/ 2147483647 w 376"/>
                <a:gd name="T31" fmla="*/ 2147483647 h 462"/>
                <a:gd name="T32" fmla="*/ 2147483647 w 376"/>
                <a:gd name="T33" fmla="*/ 2147483647 h 462"/>
                <a:gd name="T34" fmla="*/ 2147483647 w 376"/>
                <a:gd name="T35" fmla="*/ 2147483647 h 462"/>
                <a:gd name="T36" fmla="*/ 2147483647 w 376"/>
                <a:gd name="T37" fmla="*/ 2147483647 h 462"/>
                <a:gd name="T38" fmla="*/ 2147483647 w 376"/>
                <a:gd name="T39" fmla="*/ 2147483647 h 462"/>
                <a:gd name="T40" fmla="*/ 2147483647 w 376"/>
                <a:gd name="T41" fmla="*/ 2147483647 h 462"/>
                <a:gd name="T42" fmla="*/ 2147483647 w 376"/>
                <a:gd name="T43" fmla="*/ 2147483647 h 462"/>
                <a:gd name="T44" fmla="*/ 2147483647 w 376"/>
                <a:gd name="T45" fmla="*/ 2147483647 h 462"/>
                <a:gd name="T46" fmla="*/ 2147483647 w 376"/>
                <a:gd name="T47" fmla="*/ 2147483647 h 462"/>
                <a:gd name="T48" fmla="*/ 2147483647 w 376"/>
                <a:gd name="T49" fmla="*/ 2147483647 h 462"/>
                <a:gd name="T50" fmla="*/ 2147483647 w 376"/>
                <a:gd name="T51" fmla="*/ 2147483647 h 462"/>
                <a:gd name="T52" fmla="*/ 2147483647 w 376"/>
                <a:gd name="T53" fmla="*/ 2147483647 h 462"/>
                <a:gd name="T54" fmla="*/ 2147483647 w 376"/>
                <a:gd name="T55" fmla="*/ 2147483647 h 462"/>
                <a:gd name="T56" fmla="*/ 2147483647 w 376"/>
                <a:gd name="T57" fmla="*/ 2147483647 h 462"/>
                <a:gd name="T58" fmla="*/ 2147483647 w 376"/>
                <a:gd name="T59" fmla="*/ 2147483647 h 462"/>
                <a:gd name="T60" fmla="*/ 2147483647 w 376"/>
                <a:gd name="T61" fmla="*/ 2147483647 h 462"/>
                <a:gd name="T62" fmla="*/ 2147483647 w 376"/>
                <a:gd name="T63" fmla="*/ 2147483647 h 462"/>
                <a:gd name="T64" fmla="*/ 2147483647 w 376"/>
                <a:gd name="T65" fmla="*/ 2147483647 h 462"/>
                <a:gd name="T66" fmla="*/ 2147483647 w 376"/>
                <a:gd name="T67" fmla="*/ 2147483647 h 462"/>
                <a:gd name="T68" fmla="*/ 2147483647 w 376"/>
                <a:gd name="T69" fmla="*/ 2147483647 h 462"/>
                <a:gd name="T70" fmla="*/ 2147483647 w 376"/>
                <a:gd name="T71" fmla="*/ 2147483647 h 462"/>
                <a:gd name="T72" fmla="*/ 2147483647 w 376"/>
                <a:gd name="T73" fmla="*/ 2147483647 h 462"/>
                <a:gd name="T74" fmla="*/ 2147483647 w 376"/>
                <a:gd name="T75" fmla="*/ 2147483647 h 462"/>
                <a:gd name="T76" fmla="*/ 2147483647 w 376"/>
                <a:gd name="T77" fmla="*/ 2147483647 h 462"/>
                <a:gd name="T78" fmla="*/ 2147483647 w 376"/>
                <a:gd name="T79" fmla="*/ 2147483647 h 462"/>
                <a:gd name="T80" fmla="*/ 2147483647 w 376"/>
                <a:gd name="T81" fmla="*/ 2147483647 h 462"/>
                <a:gd name="T82" fmla="*/ 2147483647 w 376"/>
                <a:gd name="T83" fmla="*/ 2147483647 h 462"/>
                <a:gd name="T84" fmla="*/ 2147483647 w 376"/>
                <a:gd name="T85" fmla="*/ 2147483647 h 462"/>
                <a:gd name="T86" fmla="*/ 2147483647 w 376"/>
                <a:gd name="T87" fmla="*/ 2147483647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7" name="Freeform 27"/>
            <p:cNvSpPr>
              <a:spLocks/>
            </p:cNvSpPr>
            <p:nvPr/>
          </p:nvSpPr>
          <p:spPr bwMode="gray">
            <a:xfrm>
              <a:off x="7178675" y="947616"/>
              <a:ext cx="52388" cy="120650"/>
            </a:xfrm>
            <a:custGeom>
              <a:avLst/>
              <a:gdLst>
                <a:gd name="T0" fmla="*/ 0 w 145"/>
                <a:gd name="T1" fmla="*/ 2147483647 h 327"/>
                <a:gd name="T2" fmla="*/ 0 w 145"/>
                <a:gd name="T3" fmla="*/ 2147483647 h 327"/>
                <a:gd name="T4" fmla="*/ 2147483647 w 145"/>
                <a:gd name="T5" fmla="*/ 2147483647 h 327"/>
                <a:gd name="T6" fmla="*/ 2147483647 w 145"/>
                <a:gd name="T7" fmla="*/ 2147483647 h 327"/>
                <a:gd name="T8" fmla="*/ 2147483647 w 145"/>
                <a:gd name="T9" fmla="*/ 2147483647 h 327"/>
                <a:gd name="T10" fmla="*/ 2147483647 w 145"/>
                <a:gd name="T11" fmla="*/ 2147483647 h 327"/>
                <a:gd name="T12" fmla="*/ 2147483647 w 145"/>
                <a:gd name="T13" fmla="*/ 2147483647 h 327"/>
                <a:gd name="T14" fmla="*/ 2147483647 w 145"/>
                <a:gd name="T15" fmla="*/ 2147483647 h 327"/>
                <a:gd name="T16" fmla="*/ 2147483647 w 145"/>
                <a:gd name="T17" fmla="*/ 2147483647 h 327"/>
                <a:gd name="T18" fmla="*/ 2147483647 w 145"/>
                <a:gd name="T19" fmla="*/ 2147483647 h 327"/>
                <a:gd name="T20" fmla="*/ 2147483647 w 145"/>
                <a:gd name="T21" fmla="*/ 2147483647 h 327"/>
                <a:gd name="T22" fmla="*/ 2147483647 w 145"/>
                <a:gd name="T23" fmla="*/ 2147483647 h 327"/>
                <a:gd name="T24" fmla="*/ 2147483647 w 145"/>
                <a:gd name="T25" fmla="*/ 2147483647 h 327"/>
                <a:gd name="T26" fmla="*/ 2147483647 w 145"/>
                <a:gd name="T27" fmla="*/ 2147483647 h 327"/>
                <a:gd name="T28" fmla="*/ 2147483647 w 145"/>
                <a:gd name="T29" fmla="*/ 2147483647 h 327"/>
                <a:gd name="T30" fmla="*/ 2147483647 w 145"/>
                <a:gd name="T31" fmla="*/ 2147483647 h 327"/>
                <a:gd name="T32" fmla="*/ 2147483647 w 145"/>
                <a:gd name="T33" fmla="*/ 0 h 327"/>
                <a:gd name="T34" fmla="*/ 2147483647 w 145"/>
                <a:gd name="T35" fmla="*/ 2147483647 h 327"/>
                <a:gd name="T36" fmla="*/ 0 w 145"/>
                <a:gd name="T37" fmla="*/ 2147483647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8" name="Freeform 29"/>
            <p:cNvSpPr>
              <a:spLocks/>
            </p:cNvSpPr>
            <p:nvPr/>
          </p:nvSpPr>
          <p:spPr bwMode="gray">
            <a:xfrm>
              <a:off x="7196138" y="898404"/>
              <a:ext cx="39687" cy="36512"/>
            </a:xfrm>
            <a:custGeom>
              <a:avLst/>
              <a:gdLst>
                <a:gd name="T0" fmla="*/ 2147483647 w 108"/>
                <a:gd name="T1" fmla="*/ 2147483647 h 96"/>
                <a:gd name="T2" fmla="*/ 2147483647 w 108"/>
                <a:gd name="T3" fmla="*/ 2147483647 h 96"/>
                <a:gd name="T4" fmla="*/ 2147483647 w 108"/>
                <a:gd name="T5" fmla="*/ 2147483647 h 96"/>
                <a:gd name="T6" fmla="*/ 2147483647 w 108"/>
                <a:gd name="T7" fmla="*/ 2147483647 h 96"/>
                <a:gd name="T8" fmla="*/ 2147483647 w 108"/>
                <a:gd name="T9" fmla="*/ 2147483647 h 96"/>
                <a:gd name="T10" fmla="*/ 2147483647 w 108"/>
                <a:gd name="T11" fmla="*/ 2147483647 h 96"/>
                <a:gd name="T12" fmla="*/ 2147483647 w 108"/>
                <a:gd name="T13" fmla="*/ 2147483647 h 96"/>
                <a:gd name="T14" fmla="*/ 2147483647 w 108"/>
                <a:gd name="T15" fmla="*/ 2147483647 h 96"/>
                <a:gd name="T16" fmla="*/ 2147483647 w 108"/>
                <a:gd name="T17" fmla="*/ 2147483647 h 96"/>
                <a:gd name="T18" fmla="*/ 2147483647 w 108"/>
                <a:gd name="T19" fmla="*/ 2147483647 h 96"/>
                <a:gd name="T20" fmla="*/ 2147483647 w 108"/>
                <a:gd name="T21" fmla="*/ 2147483647 h 96"/>
                <a:gd name="T22" fmla="*/ 2147483647 w 108"/>
                <a:gd name="T23" fmla="*/ 2147483647 h 96"/>
                <a:gd name="T24" fmla="*/ 2147483647 w 108"/>
                <a:gd name="T25" fmla="*/ 2147483647 h 96"/>
                <a:gd name="T26" fmla="*/ 2147483647 w 108"/>
                <a:gd name="T27" fmla="*/ 2147483647 h 96"/>
                <a:gd name="T28" fmla="*/ 2147483647 w 108"/>
                <a:gd name="T29" fmla="*/ 2147483647 h 96"/>
                <a:gd name="T30" fmla="*/ 2147483647 w 108"/>
                <a:gd name="T31" fmla="*/ 2147483647 h 96"/>
                <a:gd name="T32" fmla="*/ 2147483647 w 108"/>
                <a:gd name="T33" fmla="*/ 2147483647 h 96"/>
                <a:gd name="T34" fmla="*/ 2147483647 w 108"/>
                <a:gd name="T35" fmla="*/ 2147483647 h 96"/>
                <a:gd name="T36" fmla="*/ 2147483647 w 108"/>
                <a:gd name="T37" fmla="*/ 0 h 96"/>
                <a:gd name="T38" fmla="*/ 2147483647 w 108"/>
                <a:gd name="T39" fmla="*/ 0 h 96"/>
                <a:gd name="T40" fmla="*/ 2147483647 w 108"/>
                <a:gd name="T41" fmla="*/ 2147483647 h 96"/>
                <a:gd name="T42" fmla="*/ 2147483647 w 108"/>
                <a:gd name="T43" fmla="*/ 2147483647 h 96"/>
                <a:gd name="T44" fmla="*/ 2147483647 w 108"/>
                <a:gd name="T45" fmla="*/ 2147483647 h 96"/>
                <a:gd name="T46" fmla="*/ 2147483647 w 108"/>
                <a:gd name="T47" fmla="*/ 2147483647 h 96"/>
                <a:gd name="T48" fmla="*/ 2147483647 w 108"/>
                <a:gd name="T49" fmla="*/ 2147483647 h 96"/>
                <a:gd name="T50" fmla="*/ 2147483647 w 108"/>
                <a:gd name="T51" fmla="*/ 2147483647 h 96"/>
                <a:gd name="T52" fmla="*/ 2147483647 w 108"/>
                <a:gd name="T53" fmla="*/ 2147483647 h 96"/>
                <a:gd name="T54" fmla="*/ 0 w 108"/>
                <a:gd name="T55" fmla="*/ 2147483647 h 96"/>
                <a:gd name="T56" fmla="*/ 0 w 108"/>
                <a:gd name="T57" fmla="*/ 2147483647 h 96"/>
                <a:gd name="T58" fmla="*/ 2147483647 w 108"/>
                <a:gd name="T59" fmla="*/ 2147483647 h 96"/>
                <a:gd name="T60" fmla="*/ 2147483647 w 108"/>
                <a:gd name="T61" fmla="*/ 2147483647 h 96"/>
                <a:gd name="T62" fmla="*/ 2147483647 w 108"/>
                <a:gd name="T63" fmla="*/ 2147483647 h 96"/>
                <a:gd name="T64" fmla="*/ 2147483647 w 108"/>
                <a:gd name="T65" fmla="*/ 2147483647 h 96"/>
                <a:gd name="T66" fmla="*/ 2147483647 w 108"/>
                <a:gd name="T67" fmla="*/ 2147483647 h 96"/>
                <a:gd name="T68" fmla="*/ 2147483647 w 108"/>
                <a:gd name="T69" fmla="*/ 2147483647 h 96"/>
                <a:gd name="T70" fmla="*/ 2147483647 w 108"/>
                <a:gd name="T71" fmla="*/ 2147483647 h 96"/>
                <a:gd name="T72" fmla="*/ 2147483647 w 108"/>
                <a:gd name="T73" fmla="*/ 2147483647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9" name="Freeform 31"/>
            <p:cNvSpPr>
              <a:spLocks/>
            </p:cNvSpPr>
            <p:nvPr/>
          </p:nvSpPr>
          <p:spPr bwMode="gray">
            <a:xfrm>
              <a:off x="7261225" y="947616"/>
              <a:ext cx="103188" cy="120650"/>
            </a:xfrm>
            <a:custGeom>
              <a:avLst/>
              <a:gdLst>
                <a:gd name="T0" fmla="*/ 2147483647 w 282"/>
                <a:gd name="T1" fmla="*/ 2147483647 h 327"/>
                <a:gd name="T2" fmla="*/ 2147483647 w 282"/>
                <a:gd name="T3" fmla="*/ 2147483647 h 327"/>
                <a:gd name="T4" fmla="*/ 2147483647 w 282"/>
                <a:gd name="T5" fmla="*/ 2147483647 h 327"/>
                <a:gd name="T6" fmla="*/ 2147483647 w 282"/>
                <a:gd name="T7" fmla="*/ 2147483647 h 327"/>
                <a:gd name="T8" fmla="*/ 2147483647 w 282"/>
                <a:gd name="T9" fmla="*/ 2147483647 h 327"/>
                <a:gd name="T10" fmla="*/ 2147483647 w 282"/>
                <a:gd name="T11" fmla="*/ 2147483647 h 327"/>
                <a:gd name="T12" fmla="*/ 2147483647 w 282"/>
                <a:gd name="T13" fmla="*/ 2147483647 h 327"/>
                <a:gd name="T14" fmla="*/ 2147483647 w 282"/>
                <a:gd name="T15" fmla="*/ 2147483647 h 327"/>
                <a:gd name="T16" fmla="*/ 2147483647 w 282"/>
                <a:gd name="T17" fmla="*/ 2147483647 h 327"/>
                <a:gd name="T18" fmla="*/ 2147483647 w 282"/>
                <a:gd name="T19" fmla="*/ 2147483647 h 327"/>
                <a:gd name="T20" fmla="*/ 2147483647 w 282"/>
                <a:gd name="T21" fmla="*/ 2147483647 h 327"/>
                <a:gd name="T22" fmla="*/ 2147483647 w 282"/>
                <a:gd name="T23" fmla="*/ 2147483647 h 327"/>
                <a:gd name="T24" fmla="*/ 2147483647 w 282"/>
                <a:gd name="T25" fmla="*/ 2147483647 h 327"/>
                <a:gd name="T26" fmla="*/ 2147483647 w 282"/>
                <a:gd name="T27" fmla="*/ 2147483647 h 327"/>
                <a:gd name="T28" fmla="*/ 2147483647 w 282"/>
                <a:gd name="T29" fmla="*/ 2147483647 h 327"/>
                <a:gd name="T30" fmla="*/ 2147483647 w 282"/>
                <a:gd name="T31" fmla="*/ 2147483647 h 327"/>
                <a:gd name="T32" fmla="*/ 2147483647 w 282"/>
                <a:gd name="T33" fmla="*/ 2147483647 h 327"/>
                <a:gd name="T34" fmla="*/ 2147483647 w 282"/>
                <a:gd name="T35" fmla="*/ 2147483647 h 327"/>
                <a:gd name="T36" fmla="*/ 2147483647 w 282"/>
                <a:gd name="T37" fmla="*/ 2147483647 h 327"/>
                <a:gd name="T38" fmla="*/ 2147483647 w 282"/>
                <a:gd name="T39" fmla="*/ 0 h 327"/>
                <a:gd name="T40" fmla="*/ 0 w 282"/>
                <a:gd name="T41" fmla="*/ 2147483647 h 327"/>
                <a:gd name="T42" fmla="*/ 0 w 282"/>
                <a:gd name="T43" fmla="*/ 2147483647 h 327"/>
                <a:gd name="T44" fmla="*/ 2147483647 w 282"/>
                <a:gd name="T45" fmla="*/ 2147483647 h 327"/>
                <a:gd name="T46" fmla="*/ 2147483647 w 282"/>
                <a:gd name="T47" fmla="*/ 2147483647 h 327"/>
                <a:gd name="T48" fmla="*/ 2147483647 w 282"/>
                <a:gd name="T49" fmla="*/ 2147483647 h 327"/>
                <a:gd name="T50" fmla="*/ 2147483647 w 282"/>
                <a:gd name="T51" fmla="*/ 2147483647 h 327"/>
                <a:gd name="T52" fmla="*/ 2147483647 w 282"/>
                <a:gd name="T53" fmla="*/ 2147483647 h 327"/>
                <a:gd name="T54" fmla="*/ 2147483647 w 282"/>
                <a:gd name="T55" fmla="*/ 2147483647 h 327"/>
                <a:gd name="T56" fmla="*/ 2147483647 w 282"/>
                <a:gd name="T57" fmla="*/ 2147483647 h 327"/>
                <a:gd name="T58" fmla="*/ 2147483647 w 282"/>
                <a:gd name="T59" fmla="*/ 2147483647 h 327"/>
                <a:gd name="T60" fmla="*/ 2147483647 w 282"/>
                <a:gd name="T61" fmla="*/ 2147483647 h 327"/>
                <a:gd name="T62" fmla="*/ 2147483647 w 282"/>
                <a:gd name="T63" fmla="*/ 2147483647 h 327"/>
                <a:gd name="T64" fmla="*/ 2147483647 w 282"/>
                <a:gd name="T65" fmla="*/ 2147483647 h 327"/>
                <a:gd name="T66" fmla="*/ 2147483647 w 282"/>
                <a:gd name="T67" fmla="*/ 2147483647 h 327"/>
                <a:gd name="T68" fmla="*/ 2147483647 w 282"/>
                <a:gd name="T69" fmla="*/ 2147483647 h 327"/>
                <a:gd name="T70" fmla="*/ 2147483647 w 282"/>
                <a:gd name="T71" fmla="*/ 2147483647 h 327"/>
                <a:gd name="T72" fmla="*/ 2147483647 w 282"/>
                <a:gd name="T73" fmla="*/ 2147483647 h 327"/>
                <a:gd name="T74" fmla="*/ 2147483647 w 282"/>
                <a:gd name="T75" fmla="*/ 2147483647 h 327"/>
                <a:gd name="T76" fmla="*/ 2147483647 w 282"/>
                <a:gd name="T77" fmla="*/ 2147483647 h 327"/>
                <a:gd name="T78" fmla="*/ 2147483647 w 282"/>
                <a:gd name="T79" fmla="*/ 2147483647 h 327"/>
                <a:gd name="T80" fmla="*/ 2147483647 w 282"/>
                <a:gd name="T81" fmla="*/ 2147483647 h 327"/>
                <a:gd name="T82" fmla="*/ 2147483647 w 282"/>
                <a:gd name="T83" fmla="*/ 2147483647 h 327"/>
                <a:gd name="T84" fmla="*/ 2147483647 w 282"/>
                <a:gd name="T85" fmla="*/ 2147483647 h 327"/>
                <a:gd name="T86" fmla="*/ 2147483647 w 282"/>
                <a:gd name="T87" fmla="*/ 2147483647 h 327"/>
                <a:gd name="T88" fmla="*/ 2147483647 w 282"/>
                <a:gd name="T89" fmla="*/ 2147483647 h 327"/>
                <a:gd name="T90" fmla="*/ 2147483647 w 282"/>
                <a:gd name="T91" fmla="*/ 2147483647 h 327"/>
                <a:gd name="T92" fmla="*/ 2147483647 w 282"/>
                <a:gd name="T93" fmla="*/ 2147483647 h 327"/>
                <a:gd name="T94" fmla="*/ 2147483647 w 282"/>
                <a:gd name="T95" fmla="*/ 2147483647 h 327"/>
                <a:gd name="T96" fmla="*/ 2147483647 w 282"/>
                <a:gd name="T97" fmla="*/ 2147483647 h 327"/>
                <a:gd name="T98" fmla="*/ 2147483647 w 282"/>
                <a:gd name="T99" fmla="*/ 2147483647 h 327"/>
                <a:gd name="T100" fmla="*/ 2147483647 w 282"/>
                <a:gd name="T101" fmla="*/ 2147483647 h 327"/>
                <a:gd name="T102" fmla="*/ 2147483647 w 282"/>
                <a:gd name="T103" fmla="*/ 2147483647 h 327"/>
                <a:gd name="T104" fmla="*/ 2147483647 w 282"/>
                <a:gd name="T105" fmla="*/ 2147483647 h 327"/>
                <a:gd name="T106" fmla="*/ 2147483647 w 282"/>
                <a:gd name="T107" fmla="*/ 2147483647 h 327"/>
                <a:gd name="T108" fmla="*/ 2147483647 w 282"/>
                <a:gd name="T109" fmla="*/ 2147483647 h 327"/>
                <a:gd name="T110" fmla="*/ 2147483647 w 282"/>
                <a:gd name="T111" fmla="*/ 2147483647 h 327"/>
                <a:gd name="T112" fmla="*/ 2147483647 w 282"/>
                <a:gd name="T113" fmla="*/ 2147483647 h 327"/>
                <a:gd name="T114" fmla="*/ 2147483647 w 282"/>
                <a:gd name="T115" fmla="*/ 2147483647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0" name="Freeform 33"/>
            <p:cNvSpPr>
              <a:spLocks noEditPoints="1"/>
            </p:cNvSpPr>
            <p:nvPr/>
          </p:nvSpPr>
          <p:spPr bwMode="gray">
            <a:xfrm>
              <a:off x="7378700" y="949204"/>
              <a:ext cx="114300"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1" name="Freeform 36"/>
            <p:cNvSpPr>
              <a:spLocks/>
            </p:cNvSpPr>
            <p:nvPr/>
          </p:nvSpPr>
          <p:spPr bwMode="gray">
            <a:xfrm>
              <a:off x="7686675" y="893641"/>
              <a:ext cx="133350" cy="174625"/>
            </a:xfrm>
            <a:custGeom>
              <a:avLst/>
              <a:gdLst>
                <a:gd name="T0" fmla="*/ 2147483647 w 365"/>
                <a:gd name="T1" fmla="*/ 2147483647 h 475"/>
                <a:gd name="T2" fmla="*/ 2147483647 w 365"/>
                <a:gd name="T3" fmla="*/ 2147483647 h 475"/>
                <a:gd name="T4" fmla="*/ 2147483647 w 365"/>
                <a:gd name="T5" fmla="*/ 2147483647 h 475"/>
                <a:gd name="T6" fmla="*/ 2147483647 w 365"/>
                <a:gd name="T7" fmla="*/ 2147483647 h 475"/>
                <a:gd name="T8" fmla="*/ 2147483647 w 365"/>
                <a:gd name="T9" fmla="*/ 2147483647 h 475"/>
                <a:gd name="T10" fmla="*/ 2147483647 w 365"/>
                <a:gd name="T11" fmla="*/ 2147483647 h 475"/>
                <a:gd name="T12" fmla="*/ 2147483647 w 365"/>
                <a:gd name="T13" fmla="*/ 2147483647 h 475"/>
                <a:gd name="T14" fmla="*/ 2147483647 w 365"/>
                <a:gd name="T15" fmla="*/ 0 h 475"/>
                <a:gd name="T16" fmla="*/ 0 w 365"/>
                <a:gd name="T17" fmla="*/ 2147483647 h 475"/>
                <a:gd name="T18" fmla="*/ 2147483647 w 365"/>
                <a:gd name="T19" fmla="*/ 2147483647 h 475"/>
                <a:gd name="T20" fmla="*/ 2147483647 w 365"/>
                <a:gd name="T21" fmla="*/ 2147483647 h 475"/>
                <a:gd name="T22" fmla="*/ 2147483647 w 365"/>
                <a:gd name="T23" fmla="*/ 2147483647 h 475"/>
                <a:gd name="T24" fmla="*/ 2147483647 w 365"/>
                <a:gd name="T25" fmla="*/ 2147483647 h 475"/>
                <a:gd name="T26" fmla="*/ 2147483647 w 365"/>
                <a:gd name="T27" fmla="*/ 2147483647 h 475"/>
                <a:gd name="T28" fmla="*/ 2147483647 w 365"/>
                <a:gd name="T29" fmla="*/ 2147483647 h 475"/>
                <a:gd name="T30" fmla="*/ 2147483647 w 365"/>
                <a:gd name="T31" fmla="*/ 2147483647 h 475"/>
                <a:gd name="T32" fmla="*/ 2147483647 w 365"/>
                <a:gd name="T33" fmla="*/ 2147483647 h 475"/>
                <a:gd name="T34" fmla="*/ 2147483647 w 365"/>
                <a:gd name="T35" fmla="*/ 2147483647 h 475"/>
                <a:gd name="T36" fmla="*/ 2147483647 w 365"/>
                <a:gd name="T37" fmla="*/ 2147483647 h 475"/>
                <a:gd name="T38" fmla="*/ 2147483647 w 365"/>
                <a:gd name="T39" fmla="*/ 2147483647 h 475"/>
                <a:gd name="T40" fmla="*/ 2147483647 w 365"/>
                <a:gd name="T41" fmla="*/ 2147483647 h 475"/>
                <a:gd name="T42" fmla="*/ 2147483647 w 365"/>
                <a:gd name="T43" fmla="*/ 2147483647 h 475"/>
                <a:gd name="T44" fmla="*/ 2147483647 w 365"/>
                <a:gd name="T45" fmla="*/ 2147483647 h 475"/>
                <a:gd name="T46" fmla="*/ 2147483647 w 365"/>
                <a:gd name="T47" fmla="*/ 2147483647 h 475"/>
                <a:gd name="T48" fmla="*/ 2147483647 w 365"/>
                <a:gd name="T49" fmla="*/ 2147483647 h 475"/>
                <a:gd name="T50" fmla="*/ 2147483647 w 365"/>
                <a:gd name="T51" fmla="*/ 2147483647 h 475"/>
                <a:gd name="T52" fmla="*/ 2147483647 w 365"/>
                <a:gd name="T53" fmla="*/ 2147483647 h 475"/>
                <a:gd name="T54" fmla="*/ 2147483647 w 365"/>
                <a:gd name="T55" fmla="*/ 2147483647 h 475"/>
                <a:gd name="T56" fmla="*/ 2147483647 w 365"/>
                <a:gd name="T57" fmla="*/ 2147483647 h 475"/>
                <a:gd name="T58" fmla="*/ 2147483647 w 365"/>
                <a:gd name="T59" fmla="*/ 2147483647 h 475"/>
                <a:gd name="T60" fmla="*/ 2147483647 w 365"/>
                <a:gd name="T61" fmla="*/ 2147483647 h 475"/>
                <a:gd name="T62" fmla="*/ 2147483647 w 365"/>
                <a:gd name="T63" fmla="*/ 2147483647 h 475"/>
                <a:gd name="T64" fmla="*/ 2147483647 w 365"/>
                <a:gd name="T65" fmla="*/ 2147483647 h 475"/>
                <a:gd name="T66" fmla="*/ 2147483647 w 365"/>
                <a:gd name="T67" fmla="*/ 2147483647 h 475"/>
                <a:gd name="T68" fmla="*/ 2147483647 w 365"/>
                <a:gd name="T69" fmla="*/ 2147483647 h 475"/>
                <a:gd name="T70" fmla="*/ 2147483647 w 365"/>
                <a:gd name="T71" fmla="*/ 2147483647 h 475"/>
                <a:gd name="T72" fmla="*/ 2147483647 w 365"/>
                <a:gd name="T73" fmla="*/ 2147483647 h 475"/>
                <a:gd name="T74" fmla="*/ 2147483647 w 365"/>
                <a:gd name="T75" fmla="*/ 2147483647 h 475"/>
                <a:gd name="T76" fmla="*/ 2147483647 w 365"/>
                <a:gd name="T77" fmla="*/ 2147483647 h 475"/>
                <a:gd name="T78" fmla="*/ 2147483647 w 365"/>
                <a:gd name="T79" fmla="*/ 2147483647 h 475"/>
                <a:gd name="T80" fmla="*/ 2147483647 w 365"/>
                <a:gd name="T81" fmla="*/ 2147483647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2" name="Freeform 38"/>
            <p:cNvSpPr>
              <a:spLocks noEditPoints="1"/>
            </p:cNvSpPr>
            <p:nvPr/>
          </p:nvSpPr>
          <p:spPr bwMode="gray">
            <a:xfrm>
              <a:off x="7850188" y="949204"/>
              <a:ext cx="114300" cy="120650"/>
            </a:xfrm>
            <a:custGeom>
              <a:avLst/>
              <a:gdLst>
                <a:gd name="T0" fmla="*/ 2147483647 w 310"/>
                <a:gd name="T1" fmla="*/ 2147483647 h 334"/>
                <a:gd name="T2" fmla="*/ 2147483647 w 310"/>
                <a:gd name="T3" fmla="*/ 2147483647 h 334"/>
                <a:gd name="T4" fmla="*/ 2147483647 w 310"/>
                <a:gd name="T5" fmla="*/ 2147483647 h 334"/>
                <a:gd name="T6" fmla="*/ 2147483647 w 310"/>
                <a:gd name="T7" fmla="*/ 2147483647 h 334"/>
                <a:gd name="T8" fmla="*/ 2147483647 w 310"/>
                <a:gd name="T9" fmla="*/ 2147483647 h 334"/>
                <a:gd name="T10" fmla="*/ 2147483647 w 310"/>
                <a:gd name="T11" fmla="*/ 2147483647 h 334"/>
                <a:gd name="T12" fmla="*/ 2147483647 w 310"/>
                <a:gd name="T13" fmla="*/ 2147483647 h 334"/>
                <a:gd name="T14" fmla="*/ 2147483647 w 310"/>
                <a:gd name="T15" fmla="*/ 2147483647 h 334"/>
                <a:gd name="T16" fmla="*/ 2147483647 w 310"/>
                <a:gd name="T17" fmla="*/ 2147483647 h 334"/>
                <a:gd name="T18" fmla="*/ 2147483647 w 310"/>
                <a:gd name="T19" fmla="*/ 2147483647 h 334"/>
                <a:gd name="T20" fmla="*/ 2147483647 w 310"/>
                <a:gd name="T21" fmla="*/ 2147483647 h 334"/>
                <a:gd name="T22" fmla="*/ 2147483647 w 310"/>
                <a:gd name="T23" fmla="*/ 2147483647 h 334"/>
                <a:gd name="T24" fmla="*/ 2147483647 w 310"/>
                <a:gd name="T25" fmla="*/ 2147483647 h 334"/>
                <a:gd name="T26" fmla="*/ 2147483647 w 310"/>
                <a:gd name="T27" fmla="*/ 2147483647 h 334"/>
                <a:gd name="T28" fmla="*/ 2147483647 w 310"/>
                <a:gd name="T29" fmla="*/ 2147483647 h 334"/>
                <a:gd name="T30" fmla="*/ 2147483647 w 310"/>
                <a:gd name="T31" fmla="*/ 2147483647 h 334"/>
                <a:gd name="T32" fmla="*/ 2147483647 w 310"/>
                <a:gd name="T33" fmla="*/ 2147483647 h 334"/>
                <a:gd name="T34" fmla="*/ 2147483647 w 310"/>
                <a:gd name="T35" fmla="*/ 2147483647 h 334"/>
                <a:gd name="T36" fmla="*/ 2147483647 w 310"/>
                <a:gd name="T37" fmla="*/ 2147483647 h 334"/>
                <a:gd name="T38" fmla="*/ 2147483647 w 310"/>
                <a:gd name="T39" fmla="*/ 2147483647 h 334"/>
                <a:gd name="T40" fmla="*/ 2147483647 w 310"/>
                <a:gd name="T41" fmla="*/ 2147483647 h 334"/>
                <a:gd name="T42" fmla="*/ 2147483647 w 310"/>
                <a:gd name="T43" fmla="*/ 2147483647 h 334"/>
                <a:gd name="T44" fmla="*/ 2147483647 w 310"/>
                <a:gd name="T45" fmla="*/ 2147483647 h 334"/>
                <a:gd name="T46" fmla="*/ 2147483647 w 310"/>
                <a:gd name="T47" fmla="*/ 0 h 334"/>
                <a:gd name="T48" fmla="*/ 2147483647 w 310"/>
                <a:gd name="T49" fmla="*/ 2147483647 h 334"/>
                <a:gd name="T50" fmla="*/ 2147483647 w 310"/>
                <a:gd name="T51" fmla="*/ 2147483647 h 334"/>
                <a:gd name="T52" fmla="*/ 2147483647 w 310"/>
                <a:gd name="T53" fmla="*/ 2147483647 h 334"/>
                <a:gd name="T54" fmla="*/ 2147483647 w 310"/>
                <a:gd name="T55" fmla="*/ 2147483647 h 334"/>
                <a:gd name="T56" fmla="*/ 2147483647 w 310"/>
                <a:gd name="T57" fmla="*/ 2147483647 h 334"/>
                <a:gd name="T58" fmla="*/ 2147483647 w 310"/>
                <a:gd name="T59" fmla="*/ 2147483647 h 334"/>
                <a:gd name="T60" fmla="*/ 2147483647 w 310"/>
                <a:gd name="T61" fmla="*/ 2147483647 h 334"/>
                <a:gd name="T62" fmla="*/ 0 w 310"/>
                <a:gd name="T63" fmla="*/ 2147483647 h 334"/>
                <a:gd name="T64" fmla="*/ 2147483647 w 310"/>
                <a:gd name="T65" fmla="*/ 2147483647 h 334"/>
                <a:gd name="T66" fmla="*/ 2147483647 w 310"/>
                <a:gd name="T67" fmla="*/ 2147483647 h 334"/>
                <a:gd name="T68" fmla="*/ 2147483647 w 310"/>
                <a:gd name="T69" fmla="*/ 2147483647 h 334"/>
                <a:gd name="T70" fmla="*/ 2147483647 w 310"/>
                <a:gd name="T71" fmla="*/ 2147483647 h 334"/>
                <a:gd name="T72" fmla="*/ 2147483647 w 310"/>
                <a:gd name="T73" fmla="*/ 2147483647 h 334"/>
                <a:gd name="T74" fmla="*/ 2147483647 w 310"/>
                <a:gd name="T75" fmla="*/ 2147483647 h 334"/>
                <a:gd name="T76" fmla="*/ 2147483647 w 310"/>
                <a:gd name="T77" fmla="*/ 2147483647 h 334"/>
                <a:gd name="T78" fmla="*/ 2147483647 w 310"/>
                <a:gd name="T79" fmla="*/ 2147483647 h 334"/>
                <a:gd name="T80" fmla="*/ 2147483647 w 310"/>
                <a:gd name="T81" fmla="*/ 2147483647 h 334"/>
                <a:gd name="T82" fmla="*/ 2147483647 w 310"/>
                <a:gd name="T83" fmla="*/ 2147483647 h 334"/>
                <a:gd name="T84" fmla="*/ 2147483647 w 310"/>
                <a:gd name="T85" fmla="*/ 2147483647 h 334"/>
                <a:gd name="T86" fmla="*/ 2147483647 w 310"/>
                <a:gd name="T87" fmla="*/ 2147483647 h 334"/>
                <a:gd name="T88" fmla="*/ 2147483647 w 310"/>
                <a:gd name="T89" fmla="*/ 2147483647 h 334"/>
                <a:gd name="T90" fmla="*/ 2147483647 w 310"/>
                <a:gd name="T91" fmla="*/ 2147483647 h 334"/>
                <a:gd name="T92" fmla="*/ 2147483647 w 310"/>
                <a:gd name="T93" fmla="*/ 2147483647 h 334"/>
                <a:gd name="T94" fmla="*/ 2147483647 w 310"/>
                <a:gd name="T95" fmla="*/ 2147483647 h 334"/>
                <a:gd name="T96" fmla="*/ 2147483647 w 310"/>
                <a:gd name="T97" fmla="*/ 2147483647 h 334"/>
                <a:gd name="T98" fmla="*/ 2147483647 w 310"/>
                <a:gd name="T99" fmla="*/ 2147483647 h 334"/>
                <a:gd name="T100" fmla="*/ 2147483647 w 310"/>
                <a:gd name="T101" fmla="*/ 2147483647 h 334"/>
                <a:gd name="T102" fmla="*/ 2147483647 w 310"/>
                <a:gd name="T103" fmla="*/ 2147483647 h 334"/>
                <a:gd name="T104" fmla="*/ 2147483647 w 310"/>
                <a:gd name="T105" fmla="*/ 2147483647 h 334"/>
                <a:gd name="T106" fmla="*/ 2147483647 w 310"/>
                <a:gd name="T107" fmla="*/ 2147483647 h 334"/>
                <a:gd name="T108" fmla="*/ 2147483647 w 310"/>
                <a:gd name="T109" fmla="*/ 2147483647 h 334"/>
                <a:gd name="T110" fmla="*/ 2147483647 w 310"/>
                <a:gd name="T111" fmla="*/ 2147483647 h 334"/>
                <a:gd name="T112" fmla="*/ 2147483647 w 310"/>
                <a:gd name="T113" fmla="*/ 2147483647 h 334"/>
                <a:gd name="T114" fmla="*/ 2147483647 w 310"/>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3" name="Freeform 41"/>
            <p:cNvSpPr>
              <a:spLocks/>
            </p:cNvSpPr>
            <p:nvPr/>
          </p:nvSpPr>
          <p:spPr bwMode="gray">
            <a:xfrm>
              <a:off x="75834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4" name="Freeform 43"/>
            <p:cNvSpPr>
              <a:spLocks/>
            </p:cNvSpPr>
            <p:nvPr/>
          </p:nvSpPr>
          <p:spPr bwMode="gray">
            <a:xfrm>
              <a:off x="8045450" y="901579"/>
              <a:ext cx="192088" cy="166687"/>
            </a:xfrm>
            <a:custGeom>
              <a:avLst/>
              <a:gdLst>
                <a:gd name="T0" fmla="*/ 2147483647 w 525"/>
                <a:gd name="T1" fmla="*/ 0 h 455"/>
                <a:gd name="T2" fmla="*/ 2147483647 w 525"/>
                <a:gd name="T3" fmla="*/ 0 h 455"/>
                <a:gd name="T4" fmla="*/ 2147483647 w 525"/>
                <a:gd name="T5" fmla="*/ 0 h 455"/>
                <a:gd name="T6" fmla="*/ 2147483647 w 525"/>
                <a:gd name="T7" fmla="*/ 2147483647 h 455"/>
                <a:gd name="T8" fmla="*/ 2147483647 w 525"/>
                <a:gd name="T9" fmla="*/ 2147483647 h 455"/>
                <a:gd name="T10" fmla="*/ 2147483647 w 525"/>
                <a:gd name="T11" fmla="*/ 0 h 455"/>
                <a:gd name="T12" fmla="*/ 0 w 525"/>
                <a:gd name="T13" fmla="*/ 0 h 455"/>
                <a:gd name="T14" fmla="*/ 0 w 525"/>
                <a:gd name="T15" fmla="*/ 2147483647 h 455"/>
                <a:gd name="T16" fmla="*/ 2147483647 w 525"/>
                <a:gd name="T17" fmla="*/ 2147483647 h 455"/>
                <a:gd name="T18" fmla="*/ 2147483647 w 525"/>
                <a:gd name="T19" fmla="*/ 2147483647 h 455"/>
                <a:gd name="T20" fmla="*/ 2147483647 w 525"/>
                <a:gd name="T21" fmla="*/ 2147483647 h 455"/>
                <a:gd name="T22" fmla="*/ 2147483647 w 525"/>
                <a:gd name="T23" fmla="*/ 2147483647 h 455"/>
                <a:gd name="T24" fmla="*/ 2147483647 w 525"/>
                <a:gd name="T25" fmla="*/ 2147483647 h 455"/>
                <a:gd name="T26" fmla="*/ 2147483647 w 525"/>
                <a:gd name="T27" fmla="*/ 2147483647 h 455"/>
                <a:gd name="T28" fmla="*/ 2147483647 w 525"/>
                <a:gd name="T29" fmla="*/ 2147483647 h 455"/>
                <a:gd name="T30" fmla="*/ 2147483647 w 525"/>
                <a:gd name="T31" fmla="*/ 2147483647 h 455"/>
                <a:gd name="T32" fmla="*/ 2147483647 w 525"/>
                <a:gd name="T33" fmla="*/ 2147483647 h 455"/>
                <a:gd name="T34" fmla="*/ 2147483647 w 525"/>
                <a:gd name="T35" fmla="*/ 2147483647 h 455"/>
                <a:gd name="T36" fmla="*/ 2147483647 w 525"/>
                <a:gd name="T37" fmla="*/ 2147483647 h 455"/>
                <a:gd name="T38" fmla="*/ 2147483647 w 525"/>
                <a:gd name="T39" fmla="*/ 2147483647 h 455"/>
                <a:gd name="T40" fmla="*/ 2147483647 w 525"/>
                <a:gd name="T41" fmla="*/ 2147483647 h 455"/>
                <a:gd name="T42" fmla="*/ 2147483647 w 525"/>
                <a:gd name="T43" fmla="*/ 2147483647 h 455"/>
                <a:gd name="T44" fmla="*/ 2147483647 w 525"/>
                <a:gd name="T45" fmla="*/ 2147483647 h 455"/>
                <a:gd name="T46" fmla="*/ 2147483647 w 525"/>
                <a:gd name="T47" fmla="*/ 2147483647 h 455"/>
                <a:gd name="T48" fmla="*/ 2147483647 w 525"/>
                <a:gd name="T49" fmla="*/ 2147483647 h 455"/>
                <a:gd name="T50" fmla="*/ 2147483647 w 525"/>
                <a:gd name="T51" fmla="*/ 2147483647 h 455"/>
                <a:gd name="T52" fmla="*/ 2147483647 w 525"/>
                <a:gd name="T53" fmla="*/ 2147483647 h 455"/>
                <a:gd name="T54" fmla="*/ 2147483647 w 525"/>
                <a:gd name="T55" fmla="*/ 0 h 455"/>
                <a:gd name="T56" fmla="*/ 2147483647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5" name="Freeform 45"/>
            <p:cNvSpPr>
              <a:spLocks noEditPoints="1"/>
            </p:cNvSpPr>
            <p:nvPr/>
          </p:nvSpPr>
          <p:spPr bwMode="gray">
            <a:xfrm>
              <a:off x="8267700" y="949204"/>
              <a:ext cx="112713"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6" name="Freeform 48"/>
            <p:cNvSpPr>
              <a:spLocks/>
            </p:cNvSpPr>
            <p:nvPr/>
          </p:nvSpPr>
          <p:spPr bwMode="gray">
            <a:xfrm>
              <a:off x="85359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7" name="Freeform 50"/>
            <p:cNvSpPr>
              <a:spLocks/>
            </p:cNvSpPr>
            <p:nvPr/>
          </p:nvSpPr>
          <p:spPr bwMode="gray">
            <a:xfrm>
              <a:off x="8383588" y="950791"/>
              <a:ext cx="141287" cy="117475"/>
            </a:xfrm>
            <a:custGeom>
              <a:avLst/>
              <a:gdLst>
                <a:gd name="T0" fmla="*/ 2147483647 w 387"/>
                <a:gd name="T1" fmla="*/ 2147483647 h 319"/>
                <a:gd name="T2" fmla="*/ 2147483647 w 387"/>
                <a:gd name="T3" fmla="*/ 0 h 319"/>
                <a:gd name="T4" fmla="*/ 2147483647 w 387"/>
                <a:gd name="T5" fmla="*/ 0 h 319"/>
                <a:gd name="T6" fmla="*/ 2147483647 w 387"/>
                <a:gd name="T7" fmla="*/ 2147483647 h 319"/>
                <a:gd name="T8" fmla="*/ 2147483647 w 387"/>
                <a:gd name="T9" fmla="*/ 0 h 319"/>
                <a:gd name="T10" fmla="*/ 0 w 387"/>
                <a:gd name="T11" fmla="*/ 0 h 319"/>
                <a:gd name="T12" fmla="*/ 0 w 387"/>
                <a:gd name="T13" fmla="*/ 2147483647 h 319"/>
                <a:gd name="T14" fmla="*/ 2147483647 w 387"/>
                <a:gd name="T15" fmla="*/ 2147483647 h 319"/>
                <a:gd name="T16" fmla="*/ 2147483647 w 387"/>
                <a:gd name="T17" fmla="*/ 2147483647 h 319"/>
                <a:gd name="T18" fmla="*/ 2147483647 w 387"/>
                <a:gd name="T19" fmla="*/ 2147483647 h 319"/>
                <a:gd name="T20" fmla="*/ 2147483647 w 387"/>
                <a:gd name="T21" fmla="*/ 2147483647 h 319"/>
                <a:gd name="T22" fmla="*/ 2147483647 w 387"/>
                <a:gd name="T23" fmla="*/ 2147483647 h 319"/>
                <a:gd name="T24" fmla="*/ 2147483647 w 387"/>
                <a:gd name="T25" fmla="*/ 2147483647 h 319"/>
                <a:gd name="T26" fmla="*/ 2147483647 w 387"/>
                <a:gd name="T27" fmla="*/ 2147483647 h 319"/>
                <a:gd name="T28" fmla="*/ 2147483647 w 387"/>
                <a:gd name="T29" fmla="*/ 2147483647 h 319"/>
                <a:gd name="T30" fmla="*/ 2147483647 w 387"/>
                <a:gd name="T31" fmla="*/ 2147483647 h 319"/>
                <a:gd name="T32" fmla="*/ 2147483647 w 387"/>
                <a:gd name="T33" fmla="*/ 2147483647 h 319"/>
                <a:gd name="T34" fmla="*/ 2147483647 w 387"/>
                <a:gd name="T35" fmla="*/ 2147483647 h 319"/>
                <a:gd name="T36" fmla="*/ 2147483647 w 387"/>
                <a:gd name="T37" fmla="*/ 2147483647 h 319"/>
                <a:gd name="T38" fmla="*/ 2147483647 w 387"/>
                <a:gd name="T39" fmla="*/ 2147483647 h 319"/>
                <a:gd name="T40" fmla="*/ 2147483647 w 387"/>
                <a:gd name="T41" fmla="*/ 2147483647 h 319"/>
                <a:gd name="T42" fmla="*/ 2147483647 w 387"/>
                <a:gd name="T43" fmla="*/ 2147483647 h 319"/>
                <a:gd name="T44" fmla="*/ 2147483647 w 387"/>
                <a:gd name="T45" fmla="*/ 2147483647 h 319"/>
                <a:gd name="T46" fmla="*/ 2147483647 w 387"/>
                <a:gd name="T47" fmla="*/ 2147483647 h 319"/>
                <a:gd name="T48" fmla="*/ 2147483647 w 387"/>
                <a:gd name="T49" fmla="*/ 2147483647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8" name="Freeform 52"/>
            <p:cNvSpPr>
              <a:spLocks/>
            </p:cNvSpPr>
            <p:nvPr/>
          </p:nvSpPr>
          <p:spPr bwMode="gray">
            <a:xfrm>
              <a:off x="8521700" y="868241"/>
              <a:ext cx="76200" cy="47625"/>
            </a:xfrm>
            <a:custGeom>
              <a:avLst/>
              <a:gdLst>
                <a:gd name="T0" fmla="*/ 2147483647 w 205"/>
                <a:gd name="T1" fmla="*/ 2147483647 h 129"/>
                <a:gd name="T2" fmla="*/ 0 w 205"/>
                <a:gd name="T3" fmla="*/ 2147483647 h 129"/>
                <a:gd name="T4" fmla="*/ 2147483647 w 205"/>
                <a:gd name="T5" fmla="*/ 0 h 129"/>
                <a:gd name="T6" fmla="*/ 2147483647 w 205"/>
                <a:gd name="T7" fmla="*/ 0 h 129"/>
                <a:gd name="T8" fmla="*/ 2147483647 w 205"/>
                <a:gd name="T9" fmla="*/ 2147483647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w="9525">
              <a:noFill/>
              <a:miter lim="800000"/>
              <a:headEnd/>
              <a:tailEnd/>
            </a:ln>
            <a:effectLst/>
          </p:spPr>
          <p:txBody>
            <a:bodyPr wrap="none"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grpSp>
      <p:sp>
        <p:nvSpPr>
          <p:cNvPr id="7" name="テキスト プレースホルダー 6"/>
          <p:cNvSpPr>
            <a:spLocks noGrp="1"/>
          </p:cNvSpPr>
          <p:nvPr>
            <p:ph type="body" sz="quarter" idx="11"/>
          </p:nvPr>
        </p:nvSpPr>
        <p:spPr>
          <a:xfrm>
            <a:off x="210510" y="1019822"/>
            <a:ext cx="8729733" cy="5510654"/>
          </a:xfrm>
          <a:prstGeom prst="rect">
            <a:avLst/>
          </a:prstGeom>
          <a:ln>
            <a:solidFill>
              <a:schemeClr val="bg1"/>
            </a:solidFill>
          </a:ln>
        </p:spPr>
        <p:txBody>
          <a:bodyPr vert="horz"/>
          <a:lstStyle>
            <a:lvl1pPr marL="342900" indent="-342900">
              <a:buFont typeface="Wingdings" charset="2"/>
              <a:buChar char="p"/>
              <a:defRPr sz="2000">
                <a:latin typeface="游ゴシック" panose="020B0400000000000000" pitchFamily="50" charset="-128"/>
                <a:ea typeface="游ゴシック" panose="020B0400000000000000" pitchFamily="50" charset="-128"/>
                <a:cs typeface="游ゴシック" panose="020B0400000000000000" pitchFamily="50" charset="-128"/>
              </a:defRPr>
            </a:lvl1pPr>
            <a:lvl2pPr marL="742950" indent="-285750">
              <a:buFont typeface="Wingdings" charset="2"/>
              <a:buChar char="n"/>
              <a:defRPr sz="1800">
                <a:latin typeface="游ゴシック" panose="020B0400000000000000" pitchFamily="50" charset="-128"/>
                <a:ea typeface="游ゴシック" panose="020B0400000000000000" pitchFamily="50" charset="-128"/>
                <a:cs typeface="游ゴシック" panose="020B0400000000000000" pitchFamily="50" charset="-128"/>
              </a:defRPr>
            </a:lvl2pPr>
            <a:lvl3pPr marL="1143000" indent="-228600">
              <a:buFont typeface="Wingdings" charset="2"/>
              <a:buChar char="u"/>
              <a:defRPr sz="1800">
                <a:latin typeface="游ゴシック" panose="020B0400000000000000" pitchFamily="50" charset="-128"/>
                <a:ea typeface="游ゴシック" panose="020B0400000000000000" pitchFamily="50" charset="-128"/>
                <a:cs typeface="游ゴシック" panose="020B0400000000000000" pitchFamily="50" charset="-128"/>
              </a:defRPr>
            </a:lvl3pPr>
            <a:lvl4pPr marL="1600200" indent="-228600">
              <a:buFont typeface="Wingdings" charset="2"/>
              <a:buChar char="l"/>
              <a:defRPr sz="1800">
                <a:latin typeface="游ゴシック" panose="020B0400000000000000" pitchFamily="50" charset="-128"/>
                <a:ea typeface="游ゴシック" panose="020B0400000000000000" pitchFamily="50" charset="-128"/>
                <a:cs typeface="游ゴシック" panose="020B0400000000000000" pitchFamily="50" charset="-128"/>
              </a:defRPr>
            </a:lvl4pPr>
            <a:lvl5pPr marL="2057400" indent="-228600">
              <a:buFont typeface="Arial"/>
              <a:buChar char="•"/>
              <a:defRPr sz="1800">
                <a:latin typeface="游ゴシック" panose="020B0400000000000000" pitchFamily="50" charset="-128"/>
                <a:ea typeface="游ゴシック" panose="020B0400000000000000" pitchFamily="50" charset="-128"/>
                <a:cs typeface="游ゴシック" panose="020B0400000000000000"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657893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タイトルのみ">
    <p:spTree>
      <p:nvGrpSpPr>
        <p:cNvPr id="1" name=""/>
        <p:cNvGrpSpPr/>
        <p:nvPr/>
      </p:nvGrpSpPr>
      <p:grpSpPr>
        <a:xfrm>
          <a:off x="0" y="0"/>
          <a:ext cx="0" cy="0"/>
          <a:chOff x="0" y="0"/>
          <a:chExt cx="0" cy="0"/>
        </a:xfrm>
      </p:grpSpPr>
      <p:sp>
        <p:nvSpPr>
          <p:cNvPr id="4" name="Rectangle 10"/>
          <p:cNvSpPr>
            <a:spLocks noChangeArrowheads="1"/>
          </p:cNvSpPr>
          <p:nvPr userDrawn="1"/>
        </p:nvSpPr>
        <p:spPr bwMode="gray">
          <a:xfrm>
            <a:off x="198438" y="1012825"/>
            <a:ext cx="8747125" cy="5543550"/>
          </a:xfrm>
          <a:prstGeom prst="rect">
            <a:avLst/>
          </a:prstGeom>
          <a:noFill/>
          <a:ln w="3175">
            <a:solidFill>
              <a:schemeClr val="bg1"/>
            </a:solidFill>
            <a:miter lim="800000"/>
            <a:headEnd/>
            <a:tailEnd/>
          </a:ln>
          <a:effectLst/>
        </p:spPr>
        <p:txBody>
          <a:bodyPr wrap="none" anchor="ctr"/>
          <a:lstStyle/>
          <a:p>
            <a:endParaRPr lang="ja-JP" altLang="en-US"/>
          </a:p>
        </p:txBody>
      </p:sp>
      <p:sp>
        <p:nvSpPr>
          <p:cNvPr id="2" name="タイトル 1"/>
          <p:cNvSpPr>
            <a:spLocks noGrp="1"/>
          </p:cNvSpPr>
          <p:nvPr userDrawn="1">
            <p:ph type="title"/>
          </p:nvPr>
        </p:nvSpPr>
        <p:spPr bwMode="gray">
          <a:xfrm>
            <a:off x="113191" y="179482"/>
            <a:ext cx="4575291" cy="480131"/>
          </a:xfrm>
          <a:prstGeom prst="rect">
            <a:avLst/>
          </a:prstGeom>
        </p:spPr>
        <p:txBody>
          <a:bodyPr wrap="none">
            <a:spAutoFit/>
          </a:bodyPr>
          <a:lstStyle>
            <a:lvl1pPr>
              <a:defRPr sz="2800">
                <a:solidFill>
                  <a:schemeClr val="tx1"/>
                </a:solidFill>
                <a:effectLst>
                  <a:outerShdw blurRad="38100" dist="38100" dir="2700000" algn="tl">
                    <a:srgbClr val="000000">
                      <a:alpha val="43137"/>
                    </a:srgbClr>
                  </a:outerShdw>
                </a:effectLst>
                <a:latin typeface="游ゴシック Medium" panose="020B0500000000000000" pitchFamily="50" charset="-128"/>
                <a:ea typeface="游ゴシック Medium" panose="020B0500000000000000" pitchFamily="50" charset="-128"/>
                <a:cs typeface="游ゴシック Medium" panose="020B0500000000000000" pitchFamily="50" charset="-128"/>
              </a:defRPr>
            </a:lvl1pPr>
          </a:lstStyle>
          <a:p>
            <a:r>
              <a:rPr lang="ja-JP" altLang="en-US" dirty="0"/>
              <a:t>マスタ タイトルの書式設定</a:t>
            </a:r>
          </a:p>
        </p:txBody>
      </p:sp>
      <p:sp>
        <p:nvSpPr>
          <p:cNvPr id="48" name="Text Box 13"/>
          <p:cNvSpPr txBox="1">
            <a:spLocks noChangeArrowheads="1"/>
          </p:cNvSpPr>
          <p:nvPr userDrawn="1"/>
        </p:nvSpPr>
        <p:spPr bwMode="gray">
          <a:xfrm>
            <a:off x="6474273" y="6599238"/>
            <a:ext cx="2218877" cy="216982"/>
          </a:xfrm>
          <a:prstGeom prst="rect">
            <a:avLst/>
          </a:prstGeom>
          <a:noFill/>
          <a:ln w="25400">
            <a:noFill/>
            <a:miter lim="800000"/>
            <a:headEnd/>
            <a:tailEnd/>
          </a:ln>
        </p:spPr>
        <p:txBody>
          <a:bodyPr wrap="none">
            <a:spAutoFit/>
          </a:bodyPr>
          <a:lstStyle/>
          <a:p>
            <a:pPr algn="r">
              <a:spcBef>
                <a:spcPct val="50000"/>
              </a:spcBef>
              <a:defRPr/>
            </a:pPr>
            <a:r>
              <a:rPr kumimoji="0" lang="en-US" altLang="ja-JP" sz="900" dirty="0">
                <a:solidFill>
                  <a:schemeClr val="tx1"/>
                </a:solidFill>
                <a:latin typeface="Arial" charset="0"/>
                <a:ea typeface="ＭＳ Ｐゴシック" pitchFamily="50" charset="-128"/>
              </a:rPr>
              <a:t>© Hitachi, Ltd. 2020. All rights reserved.</a:t>
            </a:r>
          </a:p>
        </p:txBody>
      </p:sp>
      <p:sp>
        <p:nvSpPr>
          <p:cNvPr id="49" name="スライド番号プレースホルダ 2"/>
          <p:cNvSpPr>
            <a:spLocks noGrp="1"/>
          </p:cNvSpPr>
          <p:nvPr userDrawn="1">
            <p:ph type="sldNum" sz="quarter" idx="10"/>
          </p:nvPr>
        </p:nvSpPr>
        <p:spPr bwMode="gray">
          <a:xfrm>
            <a:off x="8604250" y="6545263"/>
            <a:ext cx="488950" cy="304800"/>
          </a:xfrm>
          <a:prstGeom prst="rect">
            <a:avLst/>
          </a:prstGeom>
        </p:spPr>
        <p:txBody>
          <a:bodyPr/>
          <a:lstStyle>
            <a:lvl1pPr algn="r">
              <a:defRPr sz="1400" smtClean="0">
                <a:solidFill>
                  <a:schemeClr val="tx1"/>
                </a:solidFill>
                <a:latin typeface="Arial" pitchFamily="34" charset="0"/>
                <a:cs typeface="Arial" pitchFamily="34" charset="0"/>
              </a:defRPr>
            </a:lvl1pPr>
          </a:lstStyle>
          <a:p>
            <a:pPr>
              <a:defRPr/>
            </a:pPr>
            <a:fld id="{B69A64E9-DEE1-40B5-88E8-A6C3DD001D0B}" type="slidenum">
              <a:rPr lang="en-US" altLang="ja-JP" smtClean="0"/>
              <a:pPr>
                <a:defRPr/>
              </a:pPr>
              <a:t>‹#›</a:t>
            </a:fld>
            <a:endParaRPr lang="en-US" altLang="ja-JP"/>
          </a:p>
        </p:txBody>
      </p:sp>
      <p:sp>
        <p:nvSpPr>
          <p:cNvPr id="87" name="正方形/長方形 11"/>
          <p:cNvSpPr>
            <a:spLocks noChangeArrowheads="1"/>
          </p:cNvSpPr>
          <p:nvPr/>
        </p:nvSpPr>
        <p:spPr bwMode="gray">
          <a:xfrm>
            <a:off x="1" y="739775"/>
            <a:ext cx="9144000" cy="74485"/>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88" name="グループ化 62"/>
          <p:cNvGrpSpPr/>
          <p:nvPr userDrawn="1"/>
        </p:nvGrpSpPr>
        <p:grpSpPr bwMode="gray">
          <a:xfrm>
            <a:off x="-4" y="739775"/>
            <a:ext cx="1481336" cy="74485"/>
            <a:chOff x="312738" y="2747963"/>
            <a:chExt cx="1970087" cy="109537"/>
          </a:xfrm>
        </p:grpSpPr>
        <p:sp>
          <p:nvSpPr>
            <p:cNvPr id="89" name="正方形/長方形 88"/>
            <p:cNvSpPr/>
            <p:nvPr/>
          </p:nvSpPr>
          <p:spPr bwMode="gray">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90" name="正方形/長方形 89"/>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nvGrpSpPr>
          <p:cNvPr id="38" name="グループ化 37"/>
          <p:cNvGrpSpPr/>
          <p:nvPr userDrawn="1"/>
        </p:nvGrpSpPr>
        <p:grpSpPr bwMode="gray">
          <a:xfrm>
            <a:off x="7625254" y="202284"/>
            <a:ext cx="1344915" cy="386569"/>
            <a:chOff x="6642100" y="547566"/>
            <a:chExt cx="1982788" cy="569913"/>
          </a:xfrm>
        </p:grpSpPr>
        <p:sp>
          <p:nvSpPr>
            <p:cNvPr id="39" name="Freeform 5"/>
            <p:cNvSpPr>
              <a:spLocks/>
            </p:cNvSpPr>
            <p:nvPr/>
          </p:nvSpPr>
          <p:spPr bwMode="gray">
            <a:xfrm>
              <a:off x="8099425"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2147483647 w 781"/>
                <a:gd name="T47" fmla="*/ 2147483647 h 734"/>
                <a:gd name="T48" fmla="*/ 2147483647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1" name="Freeform 7"/>
            <p:cNvSpPr>
              <a:spLocks/>
            </p:cNvSpPr>
            <p:nvPr/>
          </p:nvSpPr>
          <p:spPr bwMode="gray">
            <a:xfrm>
              <a:off x="7207250" y="555504"/>
              <a:ext cx="288925" cy="268287"/>
            </a:xfrm>
            <a:custGeom>
              <a:avLst/>
              <a:gdLst>
                <a:gd name="T0" fmla="*/ 2147483647 w 788"/>
                <a:gd name="T1" fmla="*/ 0 h 734"/>
                <a:gd name="T2" fmla="*/ 2147483647 w 788"/>
                <a:gd name="T3" fmla="*/ 0 h 734"/>
                <a:gd name="T4" fmla="*/ 2147483647 w 788"/>
                <a:gd name="T5" fmla="*/ 2147483647 h 734"/>
                <a:gd name="T6" fmla="*/ 2147483647 w 788"/>
                <a:gd name="T7" fmla="*/ 2147483647 h 734"/>
                <a:gd name="T8" fmla="*/ 2147483647 w 788"/>
                <a:gd name="T9" fmla="*/ 2147483647 h 734"/>
                <a:gd name="T10" fmla="*/ 2147483647 w 788"/>
                <a:gd name="T11" fmla="*/ 2147483647 h 734"/>
                <a:gd name="T12" fmla="*/ 2147483647 w 788"/>
                <a:gd name="T13" fmla="*/ 2147483647 h 734"/>
                <a:gd name="T14" fmla="*/ 0 w 788"/>
                <a:gd name="T15" fmla="*/ 2147483647 h 734"/>
                <a:gd name="T16" fmla="*/ 0 w 788"/>
                <a:gd name="T17" fmla="*/ 2147483647 h 734"/>
                <a:gd name="T18" fmla="*/ 0 w 788"/>
                <a:gd name="T19" fmla="*/ 0 h 734"/>
                <a:gd name="T20" fmla="*/ 0 w 788"/>
                <a:gd name="T21" fmla="*/ 0 h 734"/>
                <a:gd name="T22" fmla="*/ 2147483647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4" name="Freeform 9"/>
            <p:cNvSpPr>
              <a:spLocks noEditPoints="1"/>
            </p:cNvSpPr>
            <p:nvPr/>
          </p:nvSpPr>
          <p:spPr bwMode="gray">
            <a:xfrm>
              <a:off x="7434263" y="555504"/>
              <a:ext cx="338137" cy="268287"/>
            </a:xfrm>
            <a:custGeom>
              <a:avLst/>
              <a:gdLst>
                <a:gd name="T0" fmla="*/ 2147483647 w 924"/>
                <a:gd name="T1" fmla="*/ 2147483647 h 734"/>
                <a:gd name="T2" fmla="*/ 2147483647 w 924"/>
                <a:gd name="T3" fmla="*/ 2147483647 h 734"/>
                <a:gd name="T4" fmla="*/ 2147483647 w 924"/>
                <a:gd name="T5" fmla="*/ 2147483647 h 734"/>
                <a:gd name="T6" fmla="*/ 2147483647 w 924"/>
                <a:gd name="T7" fmla="*/ 2147483647 h 734"/>
                <a:gd name="T8" fmla="*/ 2147483647 w 924"/>
                <a:gd name="T9" fmla="*/ 2147483647 h 734"/>
                <a:gd name="T10" fmla="*/ 2147483647 w 924"/>
                <a:gd name="T11" fmla="*/ 2147483647 h 734"/>
                <a:gd name="T12" fmla="*/ 2147483647 w 924"/>
                <a:gd name="T13" fmla="*/ 2147483647 h 734"/>
                <a:gd name="T14" fmla="*/ 2147483647 w 924"/>
                <a:gd name="T15" fmla="*/ 2147483647 h 734"/>
                <a:gd name="T16" fmla="*/ 2147483647 w 924"/>
                <a:gd name="T17" fmla="*/ 2147483647 h 734"/>
                <a:gd name="T18" fmla="*/ 2147483647 w 924"/>
                <a:gd name="T19" fmla="*/ 2147483647 h 734"/>
                <a:gd name="T20" fmla="*/ 2147483647 w 924"/>
                <a:gd name="T21" fmla="*/ 2147483647 h 734"/>
                <a:gd name="T22" fmla="*/ 2147483647 w 924"/>
                <a:gd name="T23" fmla="*/ 2147483647 h 734"/>
                <a:gd name="T24" fmla="*/ 2147483647 w 924"/>
                <a:gd name="T25" fmla="*/ 2147483647 h 734"/>
                <a:gd name="T26" fmla="*/ 2147483647 w 924"/>
                <a:gd name="T27" fmla="*/ 2147483647 h 734"/>
                <a:gd name="T28" fmla="*/ 2147483647 w 924"/>
                <a:gd name="T29" fmla="*/ 2147483647 h 734"/>
                <a:gd name="T30" fmla="*/ 0 w 924"/>
                <a:gd name="T31" fmla="*/ 2147483647 h 734"/>
                <a:gd name="T32" fmla="*/ 2147483647 w 924"/>
                <a:gd name="T33" fmla="*/ 0 h 734"/>
                <a:gd name="T34" fmla="*/ 2147483647 w 924"/>
                <a:gd name="T35" fmla="*/ 0 h 734"/>
                <a:gd name="T36" fmla="*/ 2147483647 w 924"/>
                <a:gd name="T37" fmla="*/ 0 h 734"/>
                <a:gd name="T38" fmla="*/ 2147483647 w 924"/>
                <a:gd name="T39" fmla="*/ 0 h 734"/>
                <a:gd name="T40" fmla="*/ 2147483647 w 924"/>
                <a:gd name="T41" fmla="*/ 2147483647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5" name="Rectangle 12"/>
            <p:cNvSpPr>
              <a:spLocks noChangeArrowheads="1"/>
            </p:cNvSpPr>
            <p:nvPr/>
          </p:nvSpPr>
          <p:spPr bwMode="gray">
            <a:xfrm>
              <a:off x="8440738"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6" name="Freeform 13"/>
            <p:cNvSpPr>
              <a:spLocks/>
            </p:cNvSpPr>
            <p:nvPr/>
          </p:nvSpPr>
          <p:spPr bwMode="gray">
            <a:xfrm>
              <a:off x="6769100"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0 w 781"/>
                <a:gd name="T47" fmla="*/ 2147483647 h 734"/>
                <a:gd name="T48" fmla="*/ 0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0" name="Rectangle 15"/>
            <p:cNvSpPr>
              <a:spLocks noChangeArrowheads="1"/>
            </p:cNvSpPr>
            <p:nvPr/>
          </p:nvSpPr>
          <p:spPr bwMode="gray">
            <a:xfrm>
              <a:off x="7110413"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1" name="Freeform 16"/>
            <p:cNvSpPr>
              <a:spLocks/>
            </p:cNvSpPr>
            <p:nvPr/>
          </p:nvSpPr>
          <p:spPr bwMode="gray">
            <a:xfrm>
              <a:off x="7759700" y="547566"/>
              <a:ext cx="303213" cy="282575"/>
            </a:xfrm>
            <a:custGeom>
              <a:avLst/>
              <a:gdLst>
                <a:gd name="T0" fmla="*/ 2147483647 w 828"/>
                <a:gd name="T1" fmla="*/ 2147483647 h 771"/>
                <a:gd name="T2" fmla="*/ 2147483647 w 828"/>
                <a:gd name="T3" fmla="*/ 2147483647 h 771"/>
                <a:gd name="T4" fmla="*/ 2147483647 w 828"/>
                <a:gd name="T5" fmla="*/ 2147483647 h 771"/>
                <a:gd name="T6" fmla="*/ 2147483647 w 828"/>
                <a:gd name="T7" fmla="*/ 2147483647 h 771"/>
                <a:gd name="T8" fmla="*/ 2147483647 w 828"/>
                <a:gd name="T9" fmla="*/ 2147483647 h 771"/>
                <a:gd name="T10" fmla="*/ 2147483647 w 828"/>
                <a:gd name="T11" fmla="*/ 2147483647 h 771"/>
                <a:gd name="T12" fmla="*/ 2147483647 w 828"/>
                <a:gd name="T13" fmla="*/ 2147483647 h 771"/>
                <a:gd name="T14" fmla="*/ 2147483647 w 828"/>
                <a:gd name="T15" fmla="*/ 2147483647 h 771"/>
                <a:gd name="T16" fmla="*/ 2147483647 w 828"/>
                <a:gd name="T17" fmla="*/ 2147483647 h 771"/>
                <a:gd name="T18" fmla="*/ 2147483647 w 828"/>
                <a:gd name="T19" fmla="*/ 2147483647 h 771"/>
                <a:gd name="T20" fmla="*/ 2147483647 w 828"/>
                <a:gd name="T21" fmla="*/ 2147483647 h 771"/>
                <a:gd name="T22" fmla="*/ 2147483647 w 828"/>
                <a:gd name="T23" fmla="*/ 2147483647 h 771"/>
                <a:gd name="T24" fmla="*/ 2147483647 w 828"/>
                <a:gd name="T25" fmla="*/ 2147483647 h 771"/>
                <a:gd name="T26" fmla="*/ 2147483647 w 828"/>
                <a:gd name="T27" fmla="*/ 2147483647 h 771"/>
                <a:gd name="T28" fmla="*/ 2147483647 w 828"/>
                <a:gd name="T29" fmla="*/ 2147483647 h 771"/>
                <a:gd name="T30" fmla="*/ 2147483647 w 828"/>
                <a:gd name="T31" fmla="*/ 2147483647 h 771"/>
                <a:gd name="T32" fmla="*/ 2147483647 w 828"/>
                <a:gd name="T33" fmla="*/ 2147483647 h 771"/>
                <a:gd name="T34" fmla="*/ 2147483647 w 828"/>
                <a:gd name="T35" fmla="*/ 2147483647 h 771"/>
                <a:gd name="T36" fmla="*/ 2147483647 w 828"/>
                <a:gd name="T37" fmla="*/ 2147483647 h 771"/>
                <a:gd name="T38" fmla="*/ 2147483647 w 828"/>
                <a:gd name="T39" fmla="*/ 2147483647 h 771"/>
                <a:gd name="T40" fmla="*/ 2147483647 w 828"/>
                <a:gd name="T41" fmla="*/ 2147483647 h 771"/>
                <a:gd name="T42" fmla="*/ 2147483647 w 828"/>
                <a:gd name="T43" fmla="*/ 2147483647 h 771"/>
                <a:gd name="T44" fmla="*/ 2147483647 w 828"/>
                <a:gd name="T45" fmla="*/ 2147483647 h 771"/>
                <a:gd name="T46" fmla="*/ 2147483647 w 828"/>
                <a:gd name="T47" fmla="*/ 2147483647 h 771"/>
                <a:gd name="T48" fmla="*/ 2147483647 w 828"/>
                <a:gd name="T49" fmla="*/ 2147483647 h 771"/>
                <a:gd name="T50" fmla="*/ 2147483647 w 828"/>
                <a:gd name="T51" fmla="*/ 2147483647 h 771"/>
                <a:gd name="T52" fmla="*/ 2147483647 w 828"/>
                <a:gd name="T53" fmla="*/ 2147483647 h 771"/>
                <a:gd name="T54" fmla="*/ 2147483647 w 828"/>
                <a:gd name="T55" fmla="*/ 2147483647 h 771"/>
                <a:gd name="T56" fmla="*/ 2147483647 w 828"/>
                <a:gd name="T57" fmla="*/ 2147483647 h 771"/>
                <a:gd name="T58" fmla="*/ 2147483647 w 828"/>
                <a:gd name="T59" fmla="*/ 2147483647 h 771"/>
                <a:gd name="T60" fmla="*/ 2147483647 w 828"/>
                <a:gd name="T61" fmla="*/ 2147483647 h 771"/>
                <a:gd name="T62" fmla="*/ 2147483647 w 828"/>
                <a:gd name="T63" fmla="*/ 2147483647 h 771"/>
                <a:gd name="T64" fmla="*/ 2147483647 w 828"/>
                <a:gd name="T65" fmla="*/ 2147483647 h 771"/>
                <a:gd name="T66" fmla="*/ 2147483647 w 828"/>
                <a:gd name="T67" fmla="*/ 2147483647 h 771"/>
                <a:gd name="T68" fmla="*/ 2147483647 w 828"/>
                <a:gd name="T69" fmla="*/ 2147483647 h 771"/>
                <a:gd name="T70" fmla="*/ 2147483647 w 828"/>
                <a:gd name="T71" fmla="*/ 2147483647 h 771"/>
                <a:gd name="T72" fmla="*/ 2147483647 w 828"/>
                <a:gd name="T73" fmla="*/ 2147483647 h 771"/>
                <a:gd name="T74" fmla="*/ 2147483647 w 828"/>
                <a:gd name="T75" fmla="*/ 2147483647 h 771"/>
                <a:gd name="T76" fmla="*/ 2147483647 w 828"/>
                <a:gd name="T77" fmla="*/ 2147483647 h 771"/>
                <a:gd name="T78" fmla="*/ 2147483647 w 828"/>
                <a:gd name="T79" fmla="*/ 2147483647 h 771"/>
                <a:gd name="T80" fmla="*/ 2147483647 w 828"/>
                <a:gd name="T81" fmla="*/ 2147483647 h 771"/>
                <a:gd name="T82" fmla="*/ 2147483647 w 828"/>
                <a:gd name="T83" fmla="*/ 2147483647 h 771"/>
                <a:gd name="T84" fmla="*/ 2147483647 w 828"/>
                <a:gd name="T85" fmla="*/ 2147483647 h 771"/>
                <a:gd name="T86" fmla="*/ 2147483647 w 828"/>
                <a:gd name="T87" fmla="*/ 2147483647 h 771"/>
                <a:gd name="T88" fmla="*/ 2147483647 w 828"/>
                <a:gd name="T89" fmla="*/ 2147483647 h 771"/>
                <a:gd name="T90" fmla="*/ 2147483647 w 828"/>
                <a:gd name="T91" fmla="*/ 2147483647 h 771"/>
                <a:gd name="T92" fmla="*/ 2147483647 w 828"/>
                <a:gd name="T93" fmla="*/ 2147483647 h 771"/>
                <a:gd name="T94" fmla="*/ 2147483647 w 828"/>
                <a:gd name="T95" fmla="*/ 2147483647 h 771"/>
                <a:gd name="T96" fmla="*/ 2147483647 w 828"/>
                <a:gd name="T97" fmla="*/ 2147483647 h 771"/>
                <a:gd name="T98" fmla="*/ 2147483647 w 828"/>
                <a:gd name="T99" fmla="*/ 2147483647 h 771"/>
                <a:gd name="T100" fmla="*/ 2147483647 w 828"/>
                <a:gd name="T101" fmla="*/ 2147483647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2" name="Freeform 18"/>
            <p:cNvSpPr>
              <a:spLocks/>
            </p:cNvSpPr>
            <p:nvPr/>
          </p:nvSpPr>
          <p:spPr bwMode="gray">
            <a:xfrm>
              <a:off x="6642100" y="898404"/>
              <a:ext cx="65088" cy="169862"/>
            </a:xfrm>
            <a:custGeom>
              <a:avLst/>
              <a:gdLst>
                <a:gd name="T0" fmla="*/ 2147483647 w 180"/>
                <a:gd name="T1" fmla="*/ 2147483647 h 464"/>
                <a:gd name="T2" fmla="*/ 0 w 180"/>
                <a:gd name="T3" fmla="*/ 2147483647 h 464"/>
                <a:gd name="T4" fmla="*/ 0 w 180"/>
                <a:gd name="T5" fmla="*/ 2147483647 h 464"/>
                <a:gd name="T6" fmla="*/ 2147483647 w 180"/>
                <a:gd name="T7" fmla="*/ 2147483647 h 464"/>
                <a:gd name="T8" fmla="*/ 2147483647 w 180"/>
                <a:gd name="T9" fmla="*/ 2147483647 h 464"/>
                <a:gd name="T10" fmla="*/ 2147483647 w 180"/>
                <a:gd name="T11" fmla="*/ 2147483647 h 464"/>
                <a:gd name="T12" fmla="*/ 2147483647 w 180"/>
                <a:gd name="T13" fmla="*/ 2147483647 h 464"/>
                <a:gd name="T14" fmla="*/ 2147483647 w 180"/>
                <a:gd name="T15" fmla="*/ 2147483647 h 464"/>
                <a:gd name="T16" fmla="*/ 2147483647 w 180"/>
                <a:gd name="T17" fmla="*/ 2147483647 h 464"/>
                <a:gd name="T18" fmla="*/ 2147483647 w 180"/>
                <a:gd name="T19" fmla="*/ 2147483647 h 464"/>
                <a:gd name="T20" fmla="*/ 2147483647 w 180"/>
                <a:gd name="T21" fmla="*/ 2147483647 h 464"/>
                <a:gd name="T22" fmla="*/ 2147483647 w 180"/>
                <a:gd name="T23" fmla="*/ 2147483647 h 464"/>
                <a:gd name="T24" fmla="*/ 2147483647 w 180"/>
                <a:gd name="T25" fmla="*/ 2147483647 h 464"/>
                <a:gd name="T26" fmla="*/ 2147483647 w 180"/>
                <a:gd name="T27" fmla="*/ 2147483647 h 464"/>
                <a:gd name="T28" fmla="*/ 2147483647 w 180"/>
                <a:gd name="T29" fmla="*/ 2147483647 h 464"/>
                <a:gd name="T30" fmla="*/ 2147483647 w 180"/>
                <a:gd name="T31" fmla="*/ 2147483647 h 464"/>
                <a:gd name="T32" fmla="*/ 2147483647 w 180"/>
                <a:gd name="T33" fmla="*/ 2147483647 h 464"/>
                <a:gd name="T34" fmla="*/ 2147483647 w 180"/>
                <a:gd name="T35" fmla="*/ 2147483647 h 464"/>
                <a:gd name="T36" fmla="*/ 2147483647 w 180"/>
                <a:gd name="T37" fmla="*/ 0 h 464"/>
                <a:gd name="T38" fmla="*/ 2147483647 w 180"/>
                <a:gd name="T39" fmla="*/ 2147483647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3" name="Freeform 20"/>
            <p:cNvSpPr>
              <a:spLocks/>
            </p:cNvSpPr>
            <p:nvPr/>
          </p:nvSpPr>
          <p:spPr bwMode="gray">
            <a:xfrm>
              <a:off x="6742113" y="947616"/>
              <a:ext cx="133350" cy="120650"/>
            </a:xfrm>
            <a:custGeom>
              <a:avLst/>
              <a:gdLst>
                <a:gd name="T0" fmla="*/ 2147483647 w 366"/>
                <a:gd name="T1" fmla="*/ 2147483647 h 327"/>
                <a:gd name="T2" fmla="*/ 2147483647 w 366"/>
                <a:gd name="T3" fmla="*/ 2147483647 h 327"/>
                <a:gd name="T4" fmla="*/ 2147483647 w 366"/>
                <a:gd name="T5" fmla="*/ 2147483647 h 327"/>
                <a:gd name="T6" fmla="*/ 2147483647 w 366"/>
                <a:gd name="T7" fmla="*/ 2147483647 h 327"/>
                <a:gd name="T8" fmla="*/ 2147483647 w 366"/>
                <a:gd name="T9" fmla="*/ 2147483647 h 327"/>
                <a:gd name="T10" fmla="*/ 2147483647 w 366"/>
                <a:gd name="T11" fmla="*/ 2147483647 h 327"/>
                <a:gd name="T12" fmla="*/ 2147483647 w 366"/>
                <a:gd name="T13" fmla="*/ 2147483647 h 327"/>
                <a:gd name="T14" fmla="*/ 2147483647 w 366"/>
                <a:gd name="T15" fmla="*/ 0 h 327"/>
                <a:gd name="T16" fmla="*/ 0 w 366"/>
                <a:gd name="T17" fmla="*/ 2147483647 h 327"/>
                <a:gd name="T18" fmla="*/ 2147483647 w 366"/>
                <a:gd name="T19" fmla="*/ 2147483647 h 327"/>
                <a:gd name="T20" fmla="*/ 2147483647 w 366"/>
                <a:gd name="T21" fmla="*/ 2147483647 h 327"/>
                <a:gd name="T22" fmla="*/ 2147483647 w 366"/>
                <a:gd name="T23" fmla="*/ 2147483647 h 327"/>
                <a:gd name="T24" fmla="*/ 2147483647 w 366"/>
                <a:gd name="T25" fmla="*/ 2147483647 h 327"/>
                <a:gd name="T26" fmla="*/ 2147483647 w 366"/>
                <a:gd name="T27" fmla="*/ 2147483647 h 327"/>
                <a:gd name="T28" fmla="*/ 2147483647 w 366"/>
                <a:gd name="T29" fmla="*/ 2147483647 h 327"/>
                <a:gd name="T30" fmla="*/ 2147483647 w 366"/>
                <a:gd name="T31" fmla="*/ 2147483647 h 327"/>
                <a:gd name="T32" fmla="*/ 2147483647 w 366"/>
                <a:gd name="T33" fmla="*/ 2147483647 h 327"/>
                <a:gd name="T34" fmla="*/ 2147483647 w 366"/>
                <a:gd name="T35" fmla="*/ 2147483647 h 327"/>
                <a:gd name="T36" fmla="*/ 2147483647 w 366"/>
                <a:gd name="T37" fmla="*/ 2147483647 h 327"/>
                <a:gd name="T38" fmla="*/ 2147483647 w 366"/>
                <a:gd name="T39" fmla="*/ 2147483647 h 327"/>
                <a:gd name="T40" fmla="*/ 2147483647 w 366"/>
                <a:gd name="T41" fmla="*/ 2147483647 h 327"/>
                <a:gd name="T42" fmla="*/ 2147483647 w 366"/>
                <a:gd name="T43" fmla="*/ 2147483647 h 327"/>
                <a:gd name="T44" fmla="*/ 2147483647 w 366"/>
                <a:gd name="T45" fmla="*/ 2147483647 h 327"/>
                <a:gd name="T46" fmla="*/ 2147483647 w 366"/>
                <a:gd name="T47" fmla="*/ 2147483647 h 327"/>
                <a:gd name="T48" fmla="*/ 2147483647 w 366"/>
                <a:gd name="T49" fmla="*/ 2147483647 h 327"/>
                <a:gd name="T50" fmla="*/ 2147483647 w 366"/>
                <a:gd name="T51" fmla="*/ 2147483647 h 327"/>
                <a:gd name="T52" fmla="*/ 2147483647 w 366"/>
                <a:gd name="T53" fmla="*/ 2147483647 h 327"/>
                <a:gd name="T54" fmla="*/ 2147483647 w 366"/>
                <a:gd name="T55" fmla="*/ 2147483647 h 327"/>
                <a:gd name="T56" fmla="*/ 2147483647 w 366"/>
                <a:gd name="T57" fmla="*/ 2147483647 h 327"/>
                <a:gd name="T58" fmla="*/ 2147483647 w 366"/>
                <a:gd name="T59" fmla="*/ 2147483647 h 327"/>
                <a:gd name="T60" fmla="*/ 2147483647 w 366"/>
                <a:gd name="T61" fmla="*/ 2147483647 h 327"/>
                <a:gd name="T62" fmla="*/ 2147483647 w 366"/>
                <a:gd name="T63" fmla="*/ 2147483647 h 327"/>
                <a:gd name="T64" fmla="*/ 2147483647 w 366"/>
                <a:gd name="T65" fmla="*/ 2147483647 h 327"/>
                <a:gd name="T66" fmla="*/ 2147483647 w 366"/>
                <a:gd name="T67" fmla="*/ 2147483647 h 327"/>
                <a:gd name="T68" fmla="*/ 2147483647 w 366"/>
                <a:gd name="T69" fmla="*/ 2147483647 h 327"/>
                <a:gd name="T70" fmla="*/ 2147483647 w 366"/>
                <a:gd name="T71" fmla="*/ 2147483647 h 327"/>
                <a:gd name="T72" fmla="*/ 2147483647 w 366"/>
                <a:gd name="T73" fmla="*/ 2147483647 h 327"/>
                <a:gd name="T74" fmla="*/ 2147483647 w 366"/>
                <a:gd name="T75" fmla="*/ 2147483647 h 327"/>
                <a:gd name="T76" fmla="*/ 2147483647 w 366"/>
                <a:gd name="T77" fmla="*/ 2147483647 h 327"/>
                <a:gd name="T78" fmla="*/ 2147483647 w 366"/>
                <a:gd name="T79" fmla="*/ 2147483647 h 327"/>
                <a:gd name="T80" fmla="*/ 2147483647 w 366"/>
                <a:gd name="T81" fmla="*/ 2147483647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4" name="Freeform 22"/>
            <p:cNvSpPr>
              <a:spLocks/>
            </p:cNvSpPr>
            <p:nvPr/>
          </p:nvSpPr>
          <p:spPr bwMode="gray">
            <a:xfrm>
              <a:off x="6911975" y="949204"/>
              <a:ext cx="90488" cy="120650"/>
            </a:xfrm>
            <a:custGeom>
              <a:avLst/>
              <a:gdLst>
                <a:gd name="T0" fmla="*/ 2147483647 w 245"/>
                <a:gd name="T1" fmla="*/ 2147483647 h 334"/>
                <a:gd name="T2" fmla="*/ 2147483647 w 245"/>
                <a:gd name="T3" fmla="*/ 2147483647 h 334"/>
                <a:gd name="T4" fmla="*/ 2147483647 w 245"/>
                <a:gd name="T5" fmla="*/ 2147483647 h 334"/>
                <a:gd name="T6" fmla="*/ 2147483647 w 245"/>
                <a:gd name="T7" fmla="*/ 2147483647 h 334"/>
                <a:gd name="T8" fmla="*/ 2147483647 w 245"/>
                <a:gd name="T9" fmla="*/ 2147483647 h 334"/>
                <a:gd name="T10" fmla="*/ 2147483647 w 245"/>
                <a:gd name="T11" fmla="*/ 2147483647 h 334"/>
                <a:gd name="T12" fmla="*/ 2147483647 w 245"/>
                <a:gd name="T13" fmla="*/ 2147483647 h 334"/>
                <a:gd name="T14" fmla="*/ 2147483647 w 245"/>
                <a:gd name="T15" fmla="*/ 2147483647 h 334"/>
                <a:gd name="T16" fmla="*/ 2147483647 w 245"/>
                <a:gd name="T17" fmla="*/ 2147483647 h 334"/>
                <a:gd name="T18" fmla="*/ 2147483647 w 245"/>
                <a:gd name="T19" fmla="*/ 2147483647 h 334"/>
                <a:gd name="T20" fmla="*/ 2147483647 w 245"/>
                <a:gd name="T21" fmla="*/ 2147483647 h 334"/>
                <a:gd name="T22" fmla="*/ 2147483647 w 245"/>
                <a:gd name="T23" fmla="*/ 2147483647 h 334"/>
                <a:gd name="T24" fmla="*/ 2147483647 w 245"/>
                <a:gd name="T25" fmla="*/ 2147483647 h 334"/>
                <a:gd name="T26" fmla="*/ 2147483647 w 245"/>
                <a:gd name="T27" fmla="*/ 2147483647 h 334"/>
                <a:gd name="T28" fmla="*/ 2147483647 w 245"/>
                <a:gd name="T29" fmla="*/ 2147483647 h 334"/>
                <a:gd name="T30" fmla="*/ 2147483647 w 245"/>
                <a:gd name="T31" fmla="*/ 2147483647 h 334"/>
                <a:gd name="T32" fmla="*/ 2147483647 w 245"/>
                <a:gd name="T33" fmla="*/ 2147483647 h 334"/>
                <a:gd name="T34" fmla="*/ 0 w 245"/>
                <a:gd name="T35" fmla="*/ 2147483647 h 334"/>
                <a:gd name="T36" fmla="*/ 2147483647 w 245"/>
                <a:gd name="T37" fmla="*/ 2147483647 h 334"/>
                <a:gd name="T38" fmla="*/ 2147483647 w 245"/>
                <a:gd name="T39" fmla="*/ 2147483647 h 334"/>
                <a:gd name="T40" fmla="*/ 2147483647 w 245"/>
                <a:gd name="T41" fmla="*/ 2147483647 h 334"/>
                <a:gd name="T42" fmla="*/ 2147483647 w 245"/>
                <a:gd name="T43" fmla="*/ 2147483647 h 334"/>
                <a:gd name="T44" fmla="*/ 2147483647 w 245"/>
                <a:gd name="T45" fmla="*/ 2147483647 h 334"/>
                <a:gd name="T46" fmla="*/ 2147483647 w 245"/>
                <a:gd name="T47" fmla="*/ 2147483647 h 334"/>
                <a:gd name="T48" fmla="*/ 2147483647 w 245"/>
                <a:gd name="T49" fmla="*/ 2147483647 h 334"/>
                <a:gd name="T50" fmla="*/ 2147483647 w 245"/>
                <a:gd name="T51" fmla="*/ 2147483647 h 334"/>
                <a:gd name="T52" fmla="*/ 2147483647 w 245"/>
                <a:gd name="T53" fmla="*/ 2147483647 h 334"/>
                <a:gd name="T54" fmla="*/ 2147483647 w 245"/>
                <a:gd name="T55" fmla="*/ 2147483647 h 334"/>
                <a:gd name="T56" fmla="*/ 2147483647 w 245"/>
                <a:gd name="T57" fmla="*/ 2147483647 h 334"/>
                <a:gd name="T58" fmla="*/ 2147483647 w 245"/>
                <a:gd name="T59" fmla="*/ 2147483647 h 334"/>
                <a:gd name="T60" fmla="*/ 2147483647 w 245"/>
                <a:gd name="T61" fmla="*/ 2147483647 h 334"/>
                <a:gd name="T62" fmla="*/ 2147483647 w 245"/>
                <a:gd name="T63" fmla="*/ 2147483647 h 334"/>
                <a:gd name="T64" fmla="*/ 2147483647 w 245"/>
                <a:gd name="T65" fmla="*/ 2147483647 h 334"/>
                <a:gd name="T66" fmla="*/ 2147483647 w 245"/>
                <a:gd name="T67" fmla="*/ 2147483647 h 334"/>
                <a:gd name="T68" fmla="*/ 2147483647 w 245"/>
                <a:gd name="T69" fmla="*/ 2147483647 h 334"/>
                <a:gd name="T70" fmla="*/ 2147483647 w 245"/>
                <a:gd name="T71" fmla="*/ 2147483647 h 334"/>
                <a:gd name="T72" fmla="*/ 2147483647 w 245"/>
                <a:gd name="T73" fmla="*/ 2147483647 h 334"/>
                <a:gd name="T74" fmla="*/ 2147483647 w 245"/>
                <a:gd name="T75" fmla="*/ 2147483647 h 334"/>
                <a:gd name="T76" fmla="*/ 2147483647 w 245"/>
                <a:gd name="T77" fmla="*/ 2147483647 h 334"/>
                <a:gd name="T78" fmla="*/ 2147483647 w 245"/>
                <a:gd name="T79" fmla="*/ 2147483647 h 334"/>
                <a:gd name="T80" fmla="*/ 2147483647 w 245"/>
                <a:gd name="T81" fmla="*/ 2147483647 h 334"/>
                <a:gd name="T82" fmla="*/ 2147483647 w 245"/>
                <a:gd name="T83" fmla="*/ 2147483647 h 334"/>
                <a:gd name="T84" fmla="*/ 2147483647 w 245"/>
                <a:gd name="T85" fmla="*/ 2147483647 h 334"/>
                <a:gd name="T86" fmla="*/ 2147483647 w 245"/>
                <a:gd name="T87" fmla="*/ 2147483647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5" name="Freeform 24"/>
            <p:cNvSpPr>
              <a:spLocks noEditPoints="1"/>
            </p:cNvSpPr>
            <p:nvPr/>
          </p:nvSpPr>
          <p:spPr bwMode="gray">
            <a:xfrm>
              <a:off x="7018338" y="947616"/>
              <a:ext cx="138112" cy="169863"/>
            </a:xfrm>
            <a:custGeom>
              <a:avLst/>
              <a:gdLst>
                <a:gd name="T0" fmla="*/ 2147483647 w 376"/>
                <a:gd name="T1" fmla="*/ 2147483647 h 462"/>
                <a:gd name="T2" fmla="*/ 2147483647 w 376"/>
                <a:gd name="T3" fmla="*/ 2147483647 h 462"/>
                <a:gd name="T4" fmla="*/ 2147483647 w 376"/>
                <a:gd name="T5" fmla="*/ 2147483647 h 462"/>
                <a:gd name="T6" fmla="*/ 2147483647 w 376"/>
                <a:gd name="T7" fmla="*/ 2147483647 h 462"/>
                <a:gd name="T8" fmla="*/ 2147483647 w 376"/>
                <a:gd name="T9" fmla="*/ 2147483647 h 462"/>
                <a:gd name="T10" fmla="*/ 2147483647 w 376"/>
                <a:gd name="T11" fmla="*/ 2147483647 h 462"/>
                <a:gd name="T12" fmla="*/ 2147483647 w 376"/>
                <a:gd name="T13" fmla="*/ 2147483647 h 462"/>
                <a:gd name="T14" fmla="*/ 2147483647 w 376"/>
                <a:gd name="T15" fmla="*/ 2147483647 h 462"/>
                <a:gd name="T16" fmla="*/ 2147483647 w 376"/>
                <a:gd name="T17" fmla="*/ 2147483647 h 462"/>
                <a:gd name="T18" fmla="*/ 2147483647 w 376"/>
                <a:gd name="T19" fmla="*/ 2147483647 h 462"/>
                <a:gd name="T20" fmla="*/ 2147483647 w 376"/>
                <a:gd name="T21" fmla="*/ 2147483647 h 462"/>
                <a:gd name="T22" fmla="*/ 2147483647 w 376"/>
                <a:gd name="T23" fmla="*/ 2147483647 h 462"/>
                <a:gd name="T24" fmla="*/ 2147483647 w 376"/>
                <a:gd name="T25" fmla="*/ 2147483647 h 462"/>
                <a:gd name="T26" fmla="*/ 2147483647 w 376"/>
                <a:gd name="T27" fmla="*/ 2147483647 h 462"/>
                <a:gd name="T28" fmla="*/ 2147483647 w 376"/>
                <a:gd name="T29" fmla="*/ 2147483647 h 462"/>
                <a:gd name="T30" fmla="*/ 2147483647 w 376"/>
                <a:gd name="T31" fmla="*/ 2147483647 h 462"/>
                <a:gd name="T32" fmla="*/ 2147483647 w 376"/>
                <a:gd name="T33" fmla="*/ 2147483647 h 462"/>
                <a:gd name="T34" fmla="*/ 2147483647 w 376"/>
                <a:gd name="T35" fmla="*/ 2147483647 h 462"/>
                <a:gd name="T36" fmla="*/ 2147483647 w 376"/>
                <a:gd name="T37" fmla="*/ 2147483647 h 462"/>
                <a:gd name="T38" fmla="*/ 2147483647 w 376"/>
                <a:gd name="T39" fmla="*/ 2147483647 h 462"/>
                <a:gd name="T40" fmla="*/ 2147483647 w 376"/>
                <a:gd name="T41" fmla="*/ 2147483647 h 462"/>
                <a:gd name="T42" fmla="*/ 2147483647 w 376"/>
                <a:gd name="T43" fmla="*/ 2147483647 h 462"/>
                <a:gd name="T44" fmla="*/ 2147483647 w 376"/>
                <a:gd name="T45" fmla="*/ 2147483647 h 462"/>
                <a:gd name="T46" fmla="*/ 2147483647 w 376"/>
                <a:gd name="T47" fmla="*/ 2147483647 h 462"/>
                <a:gd name="T48" fmla="*/ 2147483647 w 376"/>
                <a:gd name="T49" fmla="*/ 2147483647 h 462"/>
                <a:gd name="T50" fmla="*/ 2147483647 w 376"/>
                <a:gd name="T51" fmla="*/ 2147483647 h 462"/>
                <a:gd name="T52" fmla="*/ 2147483647 w 376"/>
                <a:gd name="T53" fmla="*/ 2147483647 h 462"/>
                <a:gd name="T54" fmla="*/ 2147483647 w 376"/>
                <a:gd name="T55" fmla="*/ 2147483647 h 462"/>
                <a:gd name="T56" fmla="*/ 2147483647 w 376"/>
                <a:gd name="T57" fmla="*/ 2147483647 h 462"/>
                <a:gd name="T58" fmla="*/ 2147483647 w 376"/>
                <a:gd name="T59" fmla="*/ 2147483647 h 462"/>
                <a:gd name="T60" fmla="*/ 2147483647 w 376"/>
                <a:gd name="T61" fmla="*/ 2147483647 h 462"/>
                <a:gd name="T62" fmla="*/ 2147483647 w 376"/>
                <a:gd name="T63" fmla="*/ 2147483647 h 462"/>
                <a:gd name="T64" fmla="*/ 2147483647 w 376"/>
                <a:gd name="T65" fmla="*/ 2147483647 h 462"/>
                <a:gd name="T66" fmla="*/ 2147483647 w 376"/>
                <a:gd name="T67" fmla="*/ 2147483647 h 462"/>
                <a:gd name="T68" fmla="*/ 2147483647 w 376"/>
                <a:gd name="T69" fmla="*/ 2147483647 h 462"/>
                <a:gd name="T70" fmla="*/ 2147483647 w 376"/>
                <a:gd name="T71" fmla="*/ 2147483647 h 462"/>
                <a:gd name="T72" fmla="*/ 2147483647 w 376"/>
                <a:gd name="T73" fmla="*/ 2147483647 h 462"/>
                <a:gd name="T74" fmla="*/ 2147483647 w 376"/>
                <a:gd name="T75" fmla="*/ 2147483647 h 462"/>
                <a:gd name="T76" fmla="*/ 2147483647 w 376"/>
                <a:gd name="T77" fmla="*/ 2147483647 h 462"/>
                <a:gd name="T78" fmla="*/ 2147483647 w 376"/>
                <a:gd name="T79" fmla="*/ 2147483647 h 462"/>
                <a:gd name="T80" fmla="*/ 2147483647 w 376"/>
                <a:gd name="T81" fmla="*/ 2147483647 h 462"/>
                <a:gd name="T82" fmla="*/ 2147483647 w 376"/>
                <a:gd name="T83" fmla="*/ 2147483647 h 462"/>
                <a:gd name="T84" fmla="*/ 2147483647 w 376"/>
                <a:gd name="T85" fmla="*/ 2147483647 h 462"/>
                <a:gd name="T86" fmla="*/ 2147483647 w 376"/>
                <a:gd name="T87" fmla="*/ 2147483647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7" name="Freeform 27"/>
            <p:cNvSpPr>
              <a:spLocks/>
            </p:cNvSpPr>
            <p:nvPr/>
          </p:nvSpPr>
          <p:spPr bwMode="gray">
            <a:xfrm>
              <a:off x="7178675" y="947616"/>
              <a:ext cx="52388" cy="120650"/>
            </a:xfrm>
            <a:custGeom>
              <a:avLst/>
              <a:gdLst>
                <a:gd name="T0" fmla="*/ 0 w 145"/>
                <a:gd name="T1" fmla="*/ 2147483647 h 327"/>
                <a:gd name="T2" fmla="*/ 0 w 145"/>
                <a:gd name="T3" fmla="*/ 2147483647 h 327"/>
                <a:gd name="T4" fmla="*/ 2147483647 w 145"/>
                <a:gd name="T5" fmla="*/ 2147483647 h 327"/>
                <a:gd name="T6" fmla="*/ 2147483647 w 145"/>
                <a:gd name="T7" fmla="*/ 2147483647 h 327"/>
                <a:gd name="T8" fmla="*/ 2147483647 w 145"/>
                <a:gd name="T9" fmla="*/ 2147483647 h 327"/>
                <a:gd name="T10" fmla="*/ 2147483647 w 145"/>
                <a:gd name="T11" fmla="*/ 2147483647 h 327"/>
                <a:gd name="T12" fmla="*/ 2147483647 w 145"/>
                <a:gd name="T13" fmla="*/ 2147483647 h 327"/>
                <a:gd name="T14" fmla="*/ 2147483647 w 145"/>
                <a:gd name="T15" fmla="*/ 2147483647 h 327"/>
                <a:gd name="T16" fmla="*/ 2147483647 w 145"/>
                <a:gd name="T17" fmla="*/ 2147483647 h 327"/>
                <a:gd name="T18" fmla="*/ 2147483647 w 145"/>
                <a:gd name="T19" fmla="*/ 2147483647 h 327"/>
                <a:gd name="T20" fmla="*/ 2147483647 w 145"/>
                <a:gd name="T21" fmla="*/ 2147483647 h 327"/>
                <a:gd name="T22" fmla="*/ 2147483647 w 145"/>
                <a:gd name="T23" fmla="*/ 2147483647 h 327"/>
                <a:gd name="T24" fmla="*/ 2147483647 w 145"/>
                <a:gd name="T25" fmla="*/ 2147483647 h 327"/>
                <a:gd name="T26" fmla="*/ 2147483647 w 145"/>
                <a:gd name="T27" fmla="*/ 2147483647 h 327"/>
                <a:gd name="T28" fmla="*/ 2147483647 w 145"/>
                <a:gd name="T29" fmla="*/ 2147483647 h 327"/>
                <a:gd name="T30" fmla="*/ 2147483647 w 145"/>
                <a:gd name="T31" fmla="*/ 2147483647 h 327"/>
                <a:gd name="T32" fmla="*/ 2147483647 w 145"/>
                <a:gd name="T33" fmla="*/ 0 h 327"/>
                <a:gd name="T34" fmla="*/ 2147483647 w 145"/>
                <a:gd name="T35" fmla="*/ 2147483647 h 327"/>
                <a:gd name="T36" fmla="*/ 0 w 145"/>
                <a:gd name="T37" fmla="*/ 2147483647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8" name="Freeform 29"/>
            <p:cNvSpPr>
              <a:spLocks/>
            </p:cNvSpPr>
            <p:nvPr/>
          </p:nvSpPr>
          <p:spPr bwMode="gray">
            <a:xfrm>
              <a:off x="7196138" y="898404"/>
              <a:ext cx="39687" cy="36512"/>
            </a:xfrm>
            <a:custGeom>
              <a:avLst/>
              <a:gdLst>
                <a:gd name="T0" fmla="*/ 2147483647 w 108"/>
                <a:gd name="T1" fmla="*/ 2147483647 h 96"/>
                <a:gd name="T2" fmla="*/ 2147483647 w 108"/>
                <a:gd name="T3" fmla="*/ 2147483647 h 96"/>
                <a:gd name="T4" fmla="*/ 2147483647 w 108"/>
                <a:gd name="T5" fmla="*/ 2147483647 h 96"/>
                <a:gd name="T6" fmla="*/ 2147483647 w 108"/>
                <a:gd name="T7" fmla="*/ 2147483647 h 96"/>
                <a:gd name="T8" fmla="*/ 2147483647 w 108"/>
                <a:gd name="T9" fmla="*/ 2147483647 h 96"/>
                <a:gd name="T10" fmla="*/ 2147483647 w 108"/>
                <a:gd name="T11" fmla="*/ 2147483647 h 96"/>
                <a:gd name="T12" fmla="*/ 2147483647 w 108"/>
                <a:gd name="T13" fmla="*/ 2147483647 h 96"/>
                <a:gd name="T14" fmla="*/ 2147483647 w 108"/>
                <a:gd name="T15" fmla="*/ 2147483647 h 96"/>
                <a:gd name="T16" fmla="*/ 2147483647 w 108"/>
                <a:gd name="T17" fmla="*/ 2147483647 h 96"/>
                <a:gd name="T18" fmla="*/ 2147483647 w 108"/>
                <a:gd name="T19" fmla="*/ 2147483647 h 96"/>
                <a:gd name="T20" fmla="*/ 2147483647 w 108"/>
                <a:gd name="T21" fmla="*/ 2147483647 h 96"/>
                <a:gd name="T22" fmla="*/ 2147483647 w 108"/>
                <a:gd name="T23" fmla="*/ 2147483647 h 96"/>
                <a:gd name="T24" fmla="*/ 2147483647 w 108"/>
                <a:gd name="T25" fmla="*/ 2147483647 h 96"/>
                <a:gd name="T26" fmla="*/ 2147483647 w 108"/>
                <a:gd name="T27" fmla="*/ 2147483647 h 96"/>
                <a:gd name="T28" fmla="*/ 2147483647 w 108"/>
                <a:gd name="T29" fmla="*/ 2147483647 h 96"/>
                <a:gd name="T30" fmla="*/ 2147483647 w 108"/>
                <a:gd name="T31" fmla="*/ 2147483647 h 96"/>
                <a:gd name="T32" fmla="*/ 2147483647 w 108"/>
                <a:gd name="T33" fmla="*/ 2147483647 h 96"/>
                <a:gd name="T34" fmla="*/ 2147483647 w 108"/>
                <a:gd name="T35" fmla="*/ 2147483647 h 96"/>
                <a:gd name="T36" fmla="*/ 2147483647 w 108"/>
                <a:gd name="T37" fmla="*/ 0 h 96"/>
                <a:gd name="T38" fmla="*/ 2147483647 w 108"/>
                <a:gd name="T39" fmla="*/ 0 h 96"/>
                <a:gd name="T40" fmla="*/ 2147483647 w 108"/>
                <a:gd name="T41" fmla="*/ 2147483647 h 96"/>
                <a:gd name="T42" fmla="*/ 2147483647 w 108"/>
                <a:gd name="T43" fmla="*/ 2147483647 h 96"/>
                <a:gd name="T44" fmla="*/ 2147483647 w 108"/>
                <a:gd name="T45" fmla="*/ 2147483647 h 96"/>
                <a:gd name="T46" fmla="*/ 2147483647 w 108"/>
                <a:gd name="T47" fmla="*/ 2147483647 h 96"/>
                <a:gd name="T48" fmla="*/ 2147483647 w 108"/>
                <a:gd name="T49" fmla="*/ 2147483647 h 96"/>
                <a:gd name="T50" fmla="*/ 2147483647 w 108"/>
                <a:gd name="T51" fmla="*/ 2147483647 h 96"/>
                <a:gd name="T52" fmla="*/ 2147483647 w 108"/>
                <a:gd name="T53" fmla="*/ 2147483647 h 96"/>
                <a:gd name="T54" fmla="*/ 0 w 108"/>
                <a:gd name="T55" fmla="*/ 2147483647 h 96"/>
                <a:gd name="T56" fmla="*/ 0 w 108"/>
                <a:gd name="T57" fmla="*/ 2147483647 h 96"/>
                <a:gd name="T58" fmla="*/ 2147483647 w 108"/>
                <a:gd name="T59" fmla="*/ 2147483647 h 96"/>
                <a:gd name="T60" fmla="*/ 2147483647 w 108"/>
                <a:gd name="T61" fmla="*/ 2147483647 h 96"/>
                <a:gd name="T62" fmla="*/ 2147483647 w 108"/>
                <a:gd name="T63" fmla="*/ 2147483647 h 96"/>
                <a:gd name="T64" fmla="*/ 2147483647 w 108"/>
                <a:gd name="T65" fmla="*/ 2147483647 h 96"/>
                <a:gd name="T66" fmla="*/ 2147483647 w 108"/>
                <a:gd name="T67" fmla="*/ 2147483647 h 96"/>
                <a:gd name="T68" fmla="*/ 2147483647 w 108"/>
                <a:gd name="T69" fmla="*/ 2147483647 h 96"/>
                <a:gd name="T70" fmla="*/ 2147483647 w 108"/>
                <a:gd name="T71" fmla="*/ 2147483647 h 96"/>
                <a:gd name="T72" fmla="*/ 2147483647 w 108"/>
                <a:gd name="T73" fmla="*/ 2147483647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9" name="Freeform 31"/>
            <p:cNvSpPr>
              <a:spLocks/>
            </p:cNvSpPr>
            <p:nvPr/>
          </p:nvSpPr>
          <p:spPr bwMode="gray">
            <a:xfrm>
              <a:off x="7261225" y="947616"/>
              <a:ext cx="103188" cy="120650"/>
            </a:xfrm>
            <a:custGeom>
              <a:avLst/>
              <a:gdLst>
                <a:gd name="T0" fmla="*/ 2147483647 w 282"/>
                <a:gd name="T1" fmla="*/ 2147483647 h 327"/>
                <a:gd name="T2" fmla="*/ 2147483647 w 282"/>
                <a:gd name="T3" fmla="*/ 2147483647 h 327"/>
                <a:gd name="T4" fmla="*/ 2147483647 w 282"/>
                <a:gd name="T5" fmla="*/ 2147483647 h 327"/>
                <a:gd name="T6" fmla="*/ 2147483647 w 282"/>
                <a:gd name="T7" fmla="*/ 2147483647 h 327"/>
                <a:gd name="T8" fmla="*/ 2147483647 w 282"/>
                <a:gd name="T9" fmla="*/ 2147483647 h 327"/>
                <a:gd name="T10" fmla="*/ 2147483647 w 282"/>
                <a:gd name="T11" fmla="*/ 2147483647 h 327"/>
                <a:gd name="T12" fmla="*/ 2147483647 w 282"/>
                <a:gd name="T13" fmla="*/ 2147483647 h 327"/>
                <a:gd name="T14" fmla="*/ 2147483647 w 282"/>
                <a:gd name="T15" fmla="*/ 2147483647 h 327"/>
                <a:gd name="T16" fmla="*/ 2147483647 w 282"/>
                <a:gd name="T17" fmla="*/ 2147483647 h 327"/>
                <a:gd name="T18" fmla="*/ 2147483647 w 282"/>
                <a:gd name="T19" fmla="*/ 2147483647 h 327"/>
                <a:gd name="T20" fmla="*/ 2147483647 w 282"/>
                <a:gd name="T21" fmla="*/ 2147483647 h 327"/>
                <a:gd name="T22" fmla="*/ 2147483647 w 282"/>
                <a:gd name="T23" fmla="*/ 2147483647 h 327"/>
                <a:gd name="T24" fmla="*/ 2147483647 w 282"/>
                <a:gd name="T25" fmla="*/ 2147483647 h 327"/>
                <a:gd name="T26" fmla="*/ 2147483647 w 282"/>
                <a:gd name="T27" fmla="*/ 2147483647 h 327"/>
                <a:gd name="T28" fmla="*/ 2147483647 w 282"/>
                <a:gd name="T29" fmla="*/ 2147483647 h 327"/>
                <a:gd name="T30" fmla="*/ 2147483647 w 282"/>
                <a:gd name="T31" fmla="*/ 2147483647 h 327"/>
                <a:gd name="T32" fmla="*/ 2147483647 w 282"/>
                <a:gd name="T33" fmla="*/ 2147483647 h 327"/>
                <a:gd name="T34" fmla="*/ 2147483647 w 282"/>
                <a:gd name="T35" fmla="*/ 2147483647 h 327"/>
                <a:gd name="T36" fmla="*/ 2147483647 w 282"/>
                <a:gd name="T37" fmla="*/ 2147483647 h 327"/>
                <a:gd name="T38" fmla="*/ 2147483647 w 282"/>
                <a:gd name="T39" fmla="*/ 0 h 327"/>
                <a:gd name="T40" fmla="*/ 0 w 282"/>
                <a:gd name="T41" fmla="*/ 2147483647 h 327"/>
                <a:gd name="T42" fmla="*/ 0 w 282"/>
                <a:gd name="T43" fmla="*/ 2147483647 h 327"/>
                <a:gd name="T44" fmla="*/ 2147483647 w 282"/>
                <a:gd name="T45" fmla="*/ 2147483647 h 327"/>
                <a:gd name="T46" fmla="*/ 2147483647 w 282"/>
                <a:gd name="T47" fmla="*/ 2147483647 h 327"/>
                <a:gd name="T48" fmla="*/ 2147483647 w 282"/>
                <a:gd name="T49" fmla="*/ 2147483647 h 327"/>
                <a:gd name="T50" fmla="*/ 2147483647 w 282"/>
                <a:gd name="T51" fmla="*/ 2147483647 h 327"/>
                <a:gd name="T52" fmla="*/ 2147483647 w 282"/>
                <a:gd name="T53" fmla="*/ 2147483647 h 327"/>
                <a:gd name="T54" fmla="*/ 2147483647 w 282"/>
                <a:gd name="T55" fmla="*/ 2147483647 h 327"/>
                <a:gd name="T56" fmla="*/ 2147483647 w 282"/>
                <a:gd name="T57" fmla="*/ 2147483647 h 327"/>
                <a:gd name="T58" fmla="*/ 2147483647 w 282"/>
                <a:gd name="T59" fmla="*/ 2147483647 h 327"/>
                <a:gd name="T60" fmla="*/ 2147483647 w 282"/>
                <a:gd name="T61" fmla="*/ 2147483647 h 327"/>
                <a:gd name="T62" fmla="*/ 2147483647 w 282"/>
                <a:gd name="T63" fmla="*/ 2147483647 h 327"/>
                <a:gd name="T64" fmla="*/ 2147483647 w 282"/>
                <a:gd name="T65" fmla="*/ 2147483647 h 327"/>
                <a:gd name="T66" fmla="*/ 2147483647 w 282"/>
                <a:gd name="T67" fmla="*/ 2147483647 h 327"/>
                <a:gd name="T68" fmla="*/ 2147483647 w 282"/>
                <a:gd name="T69" fmla="*/ 2147483647 h 327"/>
                <a:gd name="T70" fmla="*/ 2147483647 w 282"/>
                <a:gd name="T71" fmla="*/ 2147483647 h 327"/>
                <a:gd name="T72" fmla="*/ 2147483647 w 282"/>
                <a:gd name="T73" fmla="*/ 2147483647 h 327"/>
                <a:gd name="T74" fmla="*/ 2147483647 w 282"/>
                <a:gd name="T75" fmla="*/ 2147483647 h 327"/>
                <a:gd name="T76" fmla="*/ 2147483647 w 282"/>
                <a:gd name="T77" fmla="*/ 2147483647 h 327"/>
                <a:gd name="T78" fmla="*/ 2147483647 w 282"/>
                <a:gd name="T79" fmla="*/ 2147483647 h 327"/>
                <a:gd name="T80" fmla="*/ 2147483647 w 282"/>
                <a:gd name="T81" fmla="*/ 2147483647 h 327"/>
                <a:gd name="T82" fmla="*/ 2147483647 w 282"/>
                <a:gd name="T83" fmla="*/ 2147483647 h 327"/>
                <a:gd name="T84" fmla="*/ 2147483647 w 282"/>
                <a:gd name="T85" fmla="*/ 2147483647 h 327"/>
                <a:gd name="T86" fmla="*/ 2147483647 w 282"/>
                <a:gd name="T87" fmla="*/ 2147483647 h 327"/>
                <a:gd name="T88" fmla="*/ 2147483647 w 282"/>
                <a:gd name="T89" fmla="*/ 2147483647 h 327"/>
                <a:gd name="T90" fmla="*/ 2147483647 w 282"/>
                <a:gd name="T91" fmla="*/ 2147483647 h 327"/>
                <a:gd name="T92" fmla="*/ 2147483647 w 282"/>
                <a:gd name="T93" fmla="*/ 2147483647 h 327"/>
                <a:gd name="T94" fmla="*/ 2147483647 w 282"/>
                <a:gd name="T95" fmla="*/ 2147483647 h 327"/>
                <a:gd name="T96" fmla="*/ 2147483647 w 282"/>
                <a:gd name="T97" fmla="*/ 2147483647 h 327"/>
                <a:gd name="T98" fmla="*/ 2147483647 w 282"/>
                <a:gd name="T99" fmla="*/ 2147483647 h 327"/>
                <a:gd name="T100" fmla="*/ 2147483647 w 282"/>
                <a:gd name="T101" fmla="*/ 2147483647 h 327"/>
                <a:gd name="T102" fmla="*/ 2147483647 w 282"/>
                <a:gd name="T103" fmla="*/ 2147483647 h 327"/>
                <a:gd name="T104" fmla="*/ 2147483647 w 282"/>
                <a:gd name="T105" fmla="*/ 2147483647 h 327"/>
                <a:gd name="T106" fmla="*/ 2147483647 w 282"/>
                <a:gd name="T107" fmla="*/ 2147483647 h 327"/>
                <a:gd name="T108" fmla="*/ 2147483647 w 282"/>
                <a:gd name="T109" fmla="*/ 2147483647 h 327"/>
                <a:gd name="T110" fmla="*/ 2147483647 w 282"/>
                <a:gd name="T111" fmla="*/ 2147483647 h 327"/>
                <a:gd name="T112" fmla="*/ 2147483647 w 282"/>
                <a:gd name="T113" fmla="*/ 2147483647 h 327"/>
                <a:gd name="T114" fmla="*/ 2147483647 w 282"/>
                <a:gd name="T115" fmla="*/ 2147483647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0" name="Freeform 33"/>
            <p:cNvSpPr>
              <a:spLocks noEditPoints="1"/>
            </p:cNvSpPr>
            <p:nvPr/>
          </p:nvSpPr>
          <p:spPr bwMode="gray">
            <a:xfrm>
              <a:off x="7378700" y="949204"/>
              <a:ext cx="114300"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1" name="Freeform 36"/>
            <p:cNvSpPr>
              <a:spLocks/>
            </p:cNvSpPr>
            <p:nvPr/>
          </p:nvSpPr>
          <p:spPr bwMode="gray">
            <a:xfrm>
              <a:off x="7686675" y="893641"/>
              <a:ext cx="133350" cy="174625"/>
            </a:xfrm>
            <a:custGeom>
              <a:avLst/>
              <a:gdLst>
                <a:gd name="T0" fmla="*/ 2147483647 w 365"/>
                <a:gd name="T1" fmla="*/ 2147483647 h 475"/>
                <a:gd name="T2" fmla="*/ 2147483647 w 365"/>
                <a:gd name="T3" fmla="*/ 2147483647 h 475"/>
                <a:gd name="T4" fmla="*/ 2147483647 w 365"/>
                <a:gd name="T5" fmla="*/ 2147483647 h 475"/>
                <a:gd name="T6" fmla="*/ 2147483647 w 365"/>
                <a:gd name="T7" fmla="*/ 2147483647 h 475"/>
                <a:gd name="T8" fmla="*/ 2147483647 w 365"/>
                <a:gd name="T9" fmla="*/ 2147483647 h 475"/>
                <a:gd name="T10" fmla="*/ 2147483647 w 365"/>
                <a:gd name="T11" fmla="*/ 2147483647 h 475"/>
                <a:gd name="T12" fmla="*/ 2147483647 w 365"/>
                <a:gd name="T13" fmla="*/ 2147483647 h 475"/>
                <a:gd name="T14" fmla="*/ 2147483647 w 365"/>
                <a:gd name="T15" fmla="*/ 0 h 475"/>
                <a:gd name="T16" fmla="*/ 0 w 365"/>
                <a:gd name="T17" fmla="*/ 2147483647 h 475"/>
                <a:gd name="T18" fmla="*/ 2147483647 w 365"/>
                <a:gd name="T19" fmla="*/ 2147483647 h 475"/>
                <a:gd name="T20" fmla="*/ 2147483647 w 365"/>
                <a:gd name="T21" fmla="*/ 2147483647 h 475"/>
                <a:gd name="T22" fmla="*/ 2147483647 w 365"/>
                <a:gd name="T23" fmla="*/ 2147483647 h 475"/>
                <a:gd name="T24" fmla="*/ 2147483647 w 365"/>
                <a:gd name="T25" fmla="*/ 2147483647 h 475"/>
                <a:gd name="T26" fmla="*/ 2147483647 w 365"/>
                <a:gd name="T27" fmla="*/ 2147483647 h 475"/>
                <a:gd name="T28" fmla="*/ 2147483647 w 365"/>
                <a:gd name="T29" fmla="*/ 2147483647 h 475"/>
                <a:gd name="T30" fmla="*/ 2147483647 w 365"/>
                <a:gd name="T31" fmla="*/ 2147483647 h 475"/>
                <a:gd name="T32" fmla="*/ 2147483647 w 365"/>
                <a:gd name="T33" fmla="*/ 2147483647 h 475"/>
                <a:gd name="T34" fmla="*/ 2147483647 w 365"/>
                <a:gd name="T35" fmla="*/ 2147483647 h 475"/>
                <a:gd name="T36" fmla="*/ 2147483647 w 365"/>
                <a:gd name="T37" fmla="*/ 2147483647 h 475"/>
                <a:gd name="T38" fmla="*/ 2147483647 w 365"/>
                <a:gd name="T39" fmla="*/ 2147483647 h 475"/>
                <a:gd name="T40" fmla="*/ 2147483647 w 365"/>
                <a:gd name="T41" fmla="*/ 2147483647 h 475"/>
                <a:gd name="T42" fmla="*/ 2147483647 w 365"/>
                <a:gd name="T43" fmla="*/ 2147483647 h 475"/>
                <a:gd name="T44" fmla="*/ 2147483647 w 365"/>
                <a:gd name="T45" fmla="*/ 2147483647 h 475"/>
                <a:gd name="T46" fmla="*/ 2147483647 w 365"/>
                <a:gd name="T47" fmla="*/ 2147483647 h 475"/>
                <a:gd name="T48" fmla="*/ 2147483647 w 365"/>
                <a:gd name="T49" fmla="*/ 2147483647 h 475"/>
                <a:gd name="T50" fmla="*/ 2147483647 w 365"/>
                <a:gd name="T51" fmla="*/ 2147483647 h 475"/>
                <a:gd name="T52" fmla="*/ 2147483647 w 365"/>
                <a:gd name="T53" fmla="*/ 2147483647 h 475"/>
                <a:gd name="T54" fmla="*/ 2147483647 w 365"/>
                <a:gd name="T55" fmla="*/ 2147483647 h 475"/>
                <a:gd name="T56" fmla="*/ 2147483647 w 365"/>
                <a:gd name="T57" fmla="*/ 2147483647 h 475"/>
                <a:gd name="T58" fmla="*/ 2147483647 w 365"/>
                <a:gd name="T59" fmla="*/ 2147483647 h 475"/>
                <a:gd name="T60" fmla="*/ 2147483647 w 365"/>
                <a:gd name="T61" fmla="*/ 2147483647 h 475"/>
                <a:gd name="T62" fmla="*/ 2147483647 w 365"/>
                <a:gd name="T63" fmla="*/ 2147483647 h 475"/>
                <a:gd name="T64" fmla="*/ 2147483647 w 365"/>
                <a:gd name="T65" fmla="*/ 2147483647 h 475"/>
                <a:gd name="T66" fmla="*/ 2147483647 w 365"/>
                <a:gd name="T67" fmla="*/ 2147483647 h 475"/>
                <a:gd name="T68" fmla="*/ 2147483647 w 365"/>
                <a:gd name="T69" fmla="*/ 2147483647 h 475"/>
                <a:gd name="T70" fmla="*/ 2147483647 w 365"/>
                <a:gd name="T71" fmla="*/ 2147483647 h 475"/>
                <a:gd name="T72" fmla="*/ 2147483647 w 365"/>
                <a:gd name="T73" fmla="*/ 2147483647 h 475"/>
                <a:gd name="T74" fmla="*/ 2147483647 w 365"/>
                <a:gd name="T75" fmla="*/ 2147483647 h 475"/>
                <a:gd name="T76" fmla="*/ 2147483647 w 365"/>
                <a:gd name="T77" fmla="*/ 2147483647 h 475"/>
                <a:gd name="T78" fmla="*/ 2147483647 w 365"/>
                <a:gd name="T79" fmla="*/ 2147483647 h 475"/>
                <a:gd name="T80" fmla="*/ 2147483647 w 365"/>
                <a:gd name="T81" fmla="*/ 2147483647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2" name="Freeform 38"/>
            <p:cNvSpPr>
              <a:spLocks noEditPoints="1"/>
            </p:cNvSpPr>
            <p:nvPr/>
          </p:nvSpPr>
          <p:spPr bwMode="gray">
            <a:xfrm>
              <a:off x="7850188" y="949204"/>
              <a:ext cx="114300" cy="120650"/>
            </a:xfrm>
            <a:custGeom>
              <a:avLst/>
              <a:gdLst>
                <a:gd name="T0" fmla="*/ 2147483647 w 310"/>
                <a:gd name="T1" fmla="*/ 2147483647 h 334"/>
                <a:gd name="T2" fmla="*/ 2147483647 w 310"/>
                <a:gd name="T3" fmla="*/ 2147483647 h 334"/>
                <a:gd name="T4" fmla="*/ 2147483647 w 310"/>
                <a:gd name="T5" fmla="*/ 2147483647 h 334"/>
                <a:gd name="T6" fmla="*/ 2147483647 w 310"/>
                <a:gd name="T7" fmla="*/ 2147483647 h 334"/>
                <a:gd name="T8" fmla="*/ 2147483647 w 310"/>
                <a:gd name="T9" fmla="*/ 2147483647 h 334"/>
                <a:gd name="T10" fmla="*/ 2147483647 w 310"/>
                <a:gd name="T11" fmla="*/ 2147483647 h 334"/>
                <a:gd name="T12" fmla="*/ 2147483647 w 310"/>
                <a:gd name="T13" fmla="*/ 2147483647 h 334"/>
                <a:gd name="T14" fmla="*/ 2147483647 w 310"/>
                <a:gd name="T15" fmla="*/ 2147483647 h 334"/>
                <a:gd name="T16" fmla="*/ 2147483647 w 310"/>
                <a:gd name="T17" fmla="*/ 2147483647 h 334"/>
                <a:gd name="T18" fmla="*/ 2147483647 w 310"/>
                <a:gd name="T19" fmla="*/ 2147483647 h 334"/>
                <a:gd name="T20" fmla="*/ 2147483647 w 310"/>
                <a:gd name="T21" fmla="*/ 2147483647 h 334"/>
                <a:gd name="T22" fmla="*/ 2147483647 w 310"/>
                <a:gd name="T23" fmla="*/ 2147483647 h 334"/>
                <a:gd name="T24" fmla="*/ 2147483647 w 310"/>
                <a:gd name="T25" fmla="*/ 2147483647 h 334"/>
                <a:gd name="T26" fmla="*/ 2147483647 w 310"/>
                <a:gd name="T27" fmla="*/ 2147483647 h 334"/>
                <a:gd name="T28" fmla="*/ 2147483647 w 310"/>
                <a:gd name="T29" fmla="*/ 2147483647 h 334"/>
                <a:gd name="T30" fmla="*/ 2147483647 w 310"/>
                <a:gd name="T31" fmla="*/ 2147483647 h 334"/>
                <a:gd name="T32" fmla="*/ 2147483647 w 310"/>
                <a:gd name="T33" fmla="*/ 2147483647 h 334"/>
                <a:gd name="T34" fmla="*/ 2147483647 w 310"/>
                <a:gd name="T35" fmla="*/ 2147483647 h 334"/>
                <a:gd name="T36" fmla="*/ 2147483647 w 310"/>
                <a:gd name="T37" fmla="*/ 2147483647 h 334"/>
                <a:gd name="T38" fmla="*/ 2147483647 w 310"/>
                <a:gd name="T39" fmla="*/ 2147483647 h 334"/>
                <a:gd name="T40" fmla="*/ 2147483647 w 310"/>
                <a:gd name="T41" fmla="*/ 2147483647 h 334"/>
                <a:gd name="T42" fmla="*/ 2147483647 w 310"/>
                <a:gd name="T43" fmla="*/ 2147483647 h 334"/>
                <a:gd name="T44" fmla="*/ 2147483647 w 310"/>
                <a:gd name="T45" fmla="*/ 2147483647 h 334"/>
                <a:gd name="T46" fmla="*/ 2147483647 w 310"/>
                <a:gd name="T47" fmla="*/ 0 h 334"/>
                <a:gd name="T48" fmla="*/ 2147483647 w 310"/>
                <a:gd name="T49" fmla="*/ 2147483647 h 334"/>
                <a:gd name="T50" fmla="*/ 2147483647 w 310"/>
                <a:gd name="T51" fmla="*/ 2147483647 h 334"/>
                <a:gd name="T52" fmla="*/ 2147483647 w 310"/>
                <a:gd name="T53" fmla="*/ 2147483647 h 334"/>
                <a:gd name="T54" fmla="*/ 2147483647 w 310"/>
                <a:gd name="T55" fmla="*/ 2147483647 h 334"/>
                <a:gd name="T56" fmla="*/ 2147483647 w 310"/>
                <a:gd name="T57" fmla="*/ 2147483647 h 334"/>
                <a:gd name="T58" fmla="*/ 2147483647 w 310"/>
                <a:gd name="T59" fmla="*/ 2147483647 h 334"/>
                <a:gd name="T60" fmla="*/ 2147483647 w 310"/>
                <a:gd name="T61" fmla="*/ 2147483647 h 334"/>
                <a:gd name="T62" fmla="*/ 0 w 310"/>
                <a:gd name="T63" fmla="*/ 2147483647 h 334"/>
                <a:gd name="T64" fmla="*/ 2147483647 w 310"/>
                <a:gd name="T65" fmla="*/ 2147483647 h 334"/>
                <a:gd name="T66" fmla="*/ 2147483647 w 310"/>
                <a:gd name="T67" fmla="*/ 2147483647 h 334"/>
                <a:gd name="T68" fmla="*/ 2147483647 w 310"/>
                <a:gd name="T69" fmla="*/ 2147483647 h 334"/>
                <a:gd name="T70" fmla="*/ 2147483647 w 310"/>
                <a:gd name="T71" fmla="*/ 2147483647 h 334"/>
                <a:gd name="T72" fmla="*/ 2147483647 w 310"/>
                <a:gd name="T73" fmla="*/ 2147483647 h 334"/>
                <a:gd name="T74" fmla="*/ 2147483647 w 310"/>
                <a:gd name="T75" fmla="*/ 2147483647 h 334"/>
                <a:gd name="T76" fmla="*/ 2147483647 w 310"/>
                <a:gd name="T77" fmla="*/ 2147483647 h 334"/>
                <a:gd name="T78" fmla="*/ 2147483647 w 310"/>
                <a:gd name="T79" fmla="*/ 2147483647 h 334"/>
                <a:gd name="T80" fmla="*/ 2147483647 w 310"/>
                <a:gd name="T81" fmla="*/ 2147483647 h 334"/>
                <a:gd name="T82" fmla="*/ 2147483647 w 310"/>
                <a:gd name="T83" fmla="*/ 2147483647 h 334"/>
                <a:gd name="T84" fmla="*/ 2147483647 w 310"/>
                <a:gd name="T85" fmla="*/ 2147483647 h 334"/>
                <a:gd name="T86" fmla="*/ 2147483647 w 310"/>
                <a:gd name="T87" fmla="*/ 2147483647 h 334"/>
                <a:gd name="T88" fmla="*/ 2147483647 w 310"/>
                <a:gd name="T89" fmla="*/ 2147483647 h 334"/>
                <a:gd name="T90" fmla="*/ 2147483647 w 310"/>
                <a:gd name="T91" fmla="*/ 2147483647 h 334"/>
                <a:gd name="T92" fmla="*/ 2147483647 w 310"/>
                <a:gd name="T93" fmla="*/ 2147483647 h 334"/>
                <a:gd name="T94" fmla="*/ 2147483647 w 310"/>
                <a:gd name="T95" fmla="*/ 2147483647 h 334"/>
                <a:gd name="T96" fmla="*/ 2147483647 w 310"/>
                <a:gd name="T97" fmla="*/ 2147483647 h 334"/>
                <a:gd name="T98" fmla="*/ 2147483647 w 310"/>
                <a:gd name="T99" fmla="*/ 2147483647 h 334"/>
                <a:gd name="T100" fmla="*/ 2147483647 w 310"/>
                <a:gd name="T101" fmla="*/ 2147483647 h 334"/>
                <a:gd name="T102" fmla="*/ 2147483647 w 310"/>
                <a:gd name="T103" fmla="*/ 2147483647 h 334"/>
                <a:gd name="T104" fmla="*/ 2147483647 w 310"/>
                <a:gd name="T105" fmla="*/ 2147483647 h 334"/>
                <a:gd name="T106" fmla="*/ 2147483647 w 310"/>
                <a:gd name="T107" fmla="*/ 2147483647 h 334"/>
                <a:gd name="T108" fmla="*/ 2147483647 w 310"/>
                <a:gd name="T109" fmla="*/ 2147483647 h 334"/>
                <a:gd name="T110" fmla="*/ 2147483647 w 310"/>
                <a:gd name="T111" fmla="*/ 2147483647 h 334"/>
                <a:gd name="T112" fmla="*/ 2147483647 w 310"/>
                <a:gd name="T113" fmla="*/ 2147483647 h 334"/>
                <a:gd name="T114" fmla="*/ 2147483647 w 310"/>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3" name="Freeform 41"/>
            <p:cNvSpPr>
              <a:spLocks/>
            </p:cNvSpPr>
            <p:nvPr/>
          </p:nvSpPr>
          <p:spPr bwMode="gray">
            <a:xfrm>
              <a:off x="75834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4" name="Freeform 43"/>
            <p:cNvSpPr>
              <a:spLocks/>
            </p:cNvSpPr>
            <p:nvPr/>
          </p:nvSpPr>
          <p:spPr bwMode="gray">
            <a:xfrm>
              <a:off x="8045450" y="901579"/>
              <a:ext cx="192088" cy="166687"/>
            </a:xfrm>
            <a:custGeom>
              <a:avLst/>
              <a:gdLst>
                <a:gd name="T0" fmla="*/ 2147483647 w 525"/>
                <a:gd name="T1" fmla="*/ 0 h 455"/>
                <a:gd name="T2" fmla="*/ 2147483647 w 525"/>
                <a:gd name="T3" fmla="*/ 0 h 455"/>
                <a:gd name="T4" fmla="*/ 2147483647 w 525"/>
                <a:gd name="T5" fmla="*/ 0 h 455"/>
                <a:gd name="T6" fmla="*/ 2147483647 w 525"/>
                <a:gd name="T7" fmla="*/ 2147483647 h 455"/>
                <a:gd name="T8" fmla="*/ 2147483647 w 525"/>
                <a:gd name="T9" fmla="*/ 2147483647 h 455"/>
                <a:gd name="T10" fmla="*/ 2147483647 w 525"/>
                <a:gd name="T11" fmla="*/ 0 h 455"/>
                <a:gd name="T12" fmla="*/ 0 w 525"/>
                <a:gd name="T13" fmla="*/ 0 h 455"/>
                <a:gd name="T14" fmla="*/ 0 w 525"/>
                <a:gd name="T15" fmla="*/ 2147483647 h 455"/>
                <a:gd name="T16" fmla="*/ 2147483647 w 525"/>
                <a:gd name="T17" fmla="*/ 2147483647 h 455"/>
                <a:gd name="T18" fmla="*/ 2147483647 w 525"/>
                <a:gd name="T19" fmla="*/ 2147483647 h 455"/>
                <a:gd name="T20" fmla="*/ 2147483647 w 525"/>
                <a:gd name="T21" fmla="*/ 2147483647 h 455"/>
                <a:gd name="T22" fmla="*/ 2147483647 w 525"/>
                <a:gd name="T23" fmla="*/ 2147483647 h 455"/>
                <a:gd name="T24" fmla="*/ 2147483647 w 525"/>
                <a:gd name="T25" fmla="*/ 2147483647 h 455"/>
                <a:gd name="T26" fmla="*/ 2147483647 w 525"/>
                <a:gd name="T27" fmla="*/ 2147483647 h 455"/>
                <a:gd name="T28" fmla="*/ 2147483647 w 525"/>
                <a:gd name="T29" fmla="*/ 2147483647 h 455"/>
                <a:gd name="T30" fmla="*/ 2147483647 w 525"/>
                <a:gd name="T31" fmla="*/ 2147483647 h 455"/>
                <a:gd name="T32" fmla="*/ 2147483647 w 525"/>
                <a:gd name="T33" fmla="*/ 2147483647 h 455"/>
                <a:gd name="T34" fmla="*/ 2147483647 w 525"/>
                <a:gd name="T35" fmla="*/ 2147483647 h 455"/>
                <a:gd name="T36" fmla="*/ 2147483647 w 525"/>
                <a:gd name="T37" fmla="*/ 2147483647 h 455"/>
                <a:gd name="T38" fmla="*/ 2147483647 w 525"/>
                <a:gd name="T39" fmla="*/ 2147483647 h 455"/>
                <a:gd name="T40" fmla="*/ 2147483647 w 525"/>
                <a:gd name="T41" fmla="*/ 2147483647 h 455"/>
                <a:gd name="T42" fmla="*/ 2147483647 w 525"/>
                <a:gd name="T43" fmla="*/ 2147483647 h 455"/>
                <a:gd name="T44" fmla="*/ 2147483647 w 525"/>
                <a:gd name="T45" fmla="*/ 2147483647 h 455"/>
                <a:gd name="T46" fmla="*/ 2147483647 w 525"/>
                <a:gd name="T47" fmla="*/ 2147483647 h 455"/>
                <a:gd name="T48" fmla="*/ 2147483647 w 525"/>
                <a:gd name="T49" fmla="*/ 2147483647 h 455"/>
                <a:gd name="T50" fmla="*/ 2147483647 w 525"/>
                <a:gd name="T51" fmla="*/ 2147483647 h 455"/>
                <a:gd name="T52" fmla="*/ 2147483647 w 525"/>
                <a:gd name="T53" fmla="*/ 2147483647 h 455"/>
                <a:gd name="T54" fmla="*/ 2147483647 w 525"/>
                <a:gd name="T55" fmla="*/ 0 h 455"/>
                <a:gd name="T56" fmla="*/ 2147483647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5" name="Freeform 45"/>
            <p:cNvSpPr>
              <a:spLocks noEditPoints="1"/>
            </p:cNvSpPr>
            <p:nvPr/>
          </p:nvSpPr>
          <p:spPr bwMode="gray">
            <a:xfrm>
              <a:off x="8267700" y="949204"/>
              <a:ext cx="112713"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6" name="Freeform 48"/>
            <p:cNvSpPr>
              <a:spLocks/>
            </p:cNvSpPr>
            <p:nvPr/>
          </p:nvSpPr>
          <p:spPr bwMode="gray">
            <a:xfrm>
              <a:off x="85359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7" name="Freeform 50"/>
            <p:cNvSpPr>
              <a:spLocks/>
            </p:cNvSpPr>
            <p:nvPr/>
          </p:nvSpPr>
          <p:spPr bwMode="gray">
            <a:xfrm>
              <a:off x="8383588" y="950791"/>
              <a:ext cx="141287" cy="117475"/>
            </a:xfrm>
            <a:custGeom>
              <a:avLst/>
              <a:gdLst>
                <a:gd name="T0" fmla="*/ 2147483647 w 387"/>
                <a:gd name="T1" fmla="*/ 2147483647 h 319"/>
                <a:gd name="T2" fmla="*/ 2147483647 w 387"/>
                <a:gd name="T3" fmla="*/ 0 h 319"/>
                <a:gd name="T4" fmla="*/ 2147483647 w 387"/>
                <a:gd name="T5" fmla="*/ 0 h 319"/>
                <a:gd name="T6" fmla="*/ 2147483647 w 387"/>
                <a:gd name="T7" fmla="*/ 2147483647 h 319"/>
                <a:gd name="T8" fmla="*/ 2147483647 w 387"/>
                <a:gd name="T9" fmla="*/ 0 h 319"/>
                <a:gd name="T10" fmla="*/ 0 w 387"/>
                <a:gd name="T11" fmla="*/ 0 h 319"/>
                <a:gd name="T12" fmla="*/ 0 w 387"/>
                <a:gd name="T13" fmla="*/ 2147483647 h 319"/>
                <a:gd name="T14" fmla="*/ 2147483647 w 387"/>
                <a:gd name="T15" fmla="*/ 2147483647 h 319"/>
                <a:gd name="T16" fmla="*/ 2147483647 w 387"/>
                <a:gd name="T17" fmla="*/ 2147483647 h 319"/>
                <a:gd name="T18" fmla="*/ 2147483647 w 387"/>
                <a:gd name="T19" fmla="*/ 2147483647 h 319"/>
                <a:gd name="T20" fmla="*/ 2147483647 w 387"/>
                <a:gd name="T21" fmla="*/ 2147483647 h 319"/>
                <a:gd name="T22" fmla="*/ 2147483647 w 387"/>
                <a:gd name="T23" fmla="*/ 2147483647 h 319"/>
                <a:gd name="T24" fmla="*/ 2147483647 w 387"/>
                <a:gd name="T25" fmla="*/ 2147483647 h 319"/>
                <a:gd name="T26" fmla="*/ 2147483647 w 387"/>
                <a:gd name="T27" fmla="*/ 2147483647 h 319"/>
                <a:gd name="T28" fmla="*/ 2147483647 w 387"/>
                <a:gd name="T29" fmla="*/ 2147483647 h 319"/>
                <a:gd name="T30" fmla="*/ 2147483647 w 387"/>
                <a:gd name="T31" fmla="*/ 2147483647 h 319"/>
                <a:gd name="T32" fmla="*/ 2147483647 w 387"/>
                <a:gd name="T33" fmla="*/ 2147483647 h 319"/>
                <a:gd name="T34" fmla="*/ 2147483647 w 387"/>
                <a:gd name="T35" fmla="*/ 2147483647 h 319"/>
                <a:gd name="T36" fmla="*/ 2147483647 w 387"/>
                <a:gd name="T37" fmla="*/ 2147483647 h 319"/>
                <a:gd name="T38" fmla="*/ 2147483647 w 387"/>
                <a:gd name="T39" fmla="*/ 2147483647 h 319"/>
                <a:gd name="T40" fmla="*/ 2147483647 w 387"/>
                <a:gd name="T41" fmla="*/ 2147483647 h 319"/>
                <a:gd name="T42" fmla="*/ 2147483647 w 387"/>
                <a:gd name="T43" fmla="*/ 2147483647 h 319"/>
                <a:gd name="T44" fmla="*/ 2147483647 w 387"/>
                <a:gd name="T45" fmla="*/ 2147483647 h 319"/>
                <a:gd name="T46" fmla="*/ 2147483647 w 387"/>
                <a:gd name="T47" fmla="*/ 2147483647 h 319"/>
                <a:gd name="T48" fmla="*/ 2147483647 w 387"/>
                <a:gd name="T49" fmla="*/ 2147483647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8" name="Freeform 52"/>
            <p:cNvSpPr>
              <a:spLocks/>
            </p:cNvSpPr>
            <p:nvPr/>
          </p:nvSpPr>
          <p:spPr bwMode="gray">
            <a:xfrm>
              <a:off x="8521700" y="868241"/>
              <a:ext cx="76200" cy="47625"/>
            </a:xfrm>
            <a:custGeom>
              <a:avLst/>
              <a:gdLst>
                <a:gd name="T0" fmla="*/ 2147483647 w 205"/>
                <a:gd name="T1" fmla="*/ 2147483647 h 129"/>
                <a:gd name="T2" fmla="*/ 0 w 205"/>
                <a:gd name="T3" fmla="*/ 2147483647 h 129"/>
                <a:gd name="T4" fmla="*/ 2147483647 w 205"/>
                <a:gd name="T5" fmla="*/ 0 h 129"/>
                <a:gd name="T6" fmla="*/ 2147483647 w 205"/>
                <a:gd name="T7" fmla="*/ 0 h 129"/>
                <a:gd name="T8" fmla="*/ 2147483647 w 205"/>
                <a:gd name="T9" fmla="*/ 2147483647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w="9525">
              <a:noFill/>
              <a:miter lim="800000"/>
              <a:headEnd/>
              <a:tailEnd/>
            </a:ln>
            <a:effectLst/>
          </p:spPr>
          <p:txBody>
            <a:bodyPr wrap="none"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grpSp>
      <p:sp>
        <p:nvSpPr>
          <p:cNvPr id="7" name="テキスト プレースホルダー 6"/>
          <p:cNvSpPr>
            <a:spLocks noGrp="1"/>
          </p:cNvSpPr>
          <p:nvPr>
            <p:ph type="body" sz="quarter" idx="11"/>
          </p:nvPr>
        </p:nvSpPr>
        <p:spPr>
          <a:xfrm>
            <a:off x="210510" y="1019822"/>
            <a:ext cx="8729733" cy="5510654"/>
          </a:xfrm>
          <a:prstGeom prst="rect">
            <a:avLst/>
          </a:prstGeom>
          <a:ln>
            <a:solidFill>
              <a:schemeClr val="bg1"/>
            </a:solidFill>
          </a:ln>
        </p:spPr>
        <p:txBody>
          <a:bodyPr vert="horz"/>
          <a:lstStyle>
            <a:lvl1pPr marL="342900" indent="-342900">
              <a:buFont typeface="Wingdings" charset="2"/>
              <a:buChar char="p"/>
              <a:defRPr sz="1800">
                <a:latin typeface="游ゴシック" panose="020B0400000000000000" pitchFamily="50" charset="-128"/>
                <a:ea typeface="游ゴシック" panose="020B0400000000000000" pitchFamily="50" charset="-128"/>
                <a:cs typeface="游ゴシック" panose="020B0400000000000000" pitchFamily="50" charset="-128"/>
              </a:defRPr>
            </a:lvl1pPr>
            <a:lvl2pPr marL="742950" indent="-285750">
              <a:buFont typeface="Wingdings" charset="2"/>
              <a:buChar char="n"/>
              <a:defRPr sz="1800">
                <a:latin typeface="游ゴシック" panose="020B0400000000000000" pitchFamily="50" charset="-128"/>
                <a:ea typeface="游ゴシック" panose="020B0400000000000000" pitchFamily="50" charset="-128"/>
                <a:cs typeface="游ゴシック" panose="020B0400000000000000" pitchFamily="50" charset="-128"/>
              </a:defRPr>
            </a:lvl2pPr>
            <a:lvl3pPr marL="1143000" indent="-228600">
              <a:buFont typeface="Wingdings" charset="2"/>
              <a:buChar char="u"/>
              <a:defRPr sz="1800">
                <a:latin typeface="游ゴシック" panose="020B0400000000000000" pitchFamily="50" charset="-128"/>
                <a:ea typeface="游ゴシック" panose="020B0400000000000000" pitchFamily="50" charset="-128"/>
                <a:cs typeface="游ゴシック" panose="020B0400000000000000" pitchFamily="50" charset="-128"/>
              </a:defRPr>
            </a:lvl3pPr>
            <a:lvl4pPr marL="1600200" indent="-228600">
              <a:buFont typeface="Wingdings" charset="2"/>
              <a:buChar char="l"/>
              <a:defRPr sz="1800">
                <a:latin typeface="游ゴシック" panose="020B0400000000000000" pitchFamily="50" charset="-128"/>
                <a:ea typeface="游ゴシック" panose="020B0400000000000000" pitchFamily="50" charset="-128"/>
                <a:cs typeface="游ゴシック" panose="020B0400000000000000" pitchFamily="50" charset="-128"/>
              </a:defRPr>
            </a:lvl4pPr>
            <a:lvl5pPr marL="2057400" indent="-228600">
              <a:buFont typeface="Arial"/>
              <a:buChar char="•"/>
              <a:defRPr sz="1800">
                <a:latin typeface="游ゴシック" panose="020B0400000000000000" pitchFamily="50" charset="-128"/>
                <a:ea typeface="游ゴシック" panose="020B0400000000000000" pitchFamily="50" charset="-128"/>
                <a:cs typeface="游ゴシック" panose="020B0400000000000000"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864468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2_白紙">
    <p:spTree>
      <p:nvGrpSpPr>
        <p:cNvPr id="1" name=""/>
        <p:cNvGrpSpPr/>
        <p:nvPr/>
      </p:nvGrpSpPr>
      <p:grpSpPr>
        <a:xfrm>
          <a:off x="0" y="0"/>
          <a:ext cx="0" cy="0"/>
          <a:chOff x="0" y="0"/>
          <a:chExt cx="0" cy="0"/>
        </a:xfrm>
      </p:grpSpPr>
      <p:pic>
        <p:nvPicPr>
          <p:cNvPr id="2" name="図 1" descr="ea60_010_030_dmac [更新済み].wmf"/>
          <p:cNvPicPr>
            <a:picLocks noChangeAspect="1"/>
          </p:cNvPicPr>
          <p:nvPr userDrawn="1"/>
        </p:nvPicPr>
        <p:blipFill>
          <a:blip r:embed="rId2" cstate="screen"/>
          <a:stretch>
            <a:fillRect/>
          </a:stretch>
        </p:blipFill>
        <p:spPr bwMode="gray">
          <a:xfrm>
            <a:off x="2786400" y="2916679"/>
            <a:ext cx="3571200" cy="1024642"/>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1" r:id="rId1"/>
    <p:sldLayoutId id="2147483683" r:id="rId2"/>
    <p:sldLayoutId id="2147483679" r:id="rId3"/>
    <p:sldLayoutId id="2147483656" r:id="rId4"/>
    <p:sldLayoutId id="2147483684" r:id="rId5"/>
    <p:sldLayoutId id="2147483685" r:id="rId6"/>
    <p:sldLayoutId id="2147483686" r:id="rId7"/>
    <p:sldLayoutId id="2147483677" r:id="rId8"/>
  </p:sldLayoutIdLst>
  <p:hf hdr="0" ftr="0" dt="0"/>
  <p:txStyles>
    <p:titleStyle>
      <a:lvl1pPr algn="l" rtl="0" fontAlgn="base">
        <a:lnSpc>
          <a:spcPct val="90000"/>
        </a:lnSpc>
        <a:spcBef>
          <a:spcPct val="0"/>
        </a:spcBef>
        <a:spcAft>
          <a:spcPct val="0"/>
        </a:spcAft>
        <a:defRPr kumimoji="1" sz="2600">
          <a:solidFill>
            <a:schemeClr val="bg1"/>
          </a:solidFill>
          <a:latin typeface="+mj-lt"/>
          <a:ea typeface="+mj-ea"/>
          <a:cs typeface="+mj-cs"/>
        </a:defRPr>
      </a:lvl1pPr>
      <a:lvl2pPr algn="l" rtl="0" fontAlgn="base">
        <a:lnSpc>
          <a:spcPct val="90000"/>
        </a:lnSpc>
        <a:spcBef>
          <a:spcPct val="0"/>
        </a:spcBef>
        <a:spcAft>
          <a:spcPct val="0"/>
        </a:spcAft>
        <a:defRPr kumimoji="1" sz="2600">
          <a:solidFill>
            <a:schemeClr val="bg1"/>
          </a:solidFill>
          <a:latin typeface="Arial" charset="0"/>
          <a:ea typeface="HGPｺﾞｼｯｸE" pitchFamily="50" charset="-128"/>
        </a:defRPr>
      </a:lvl2pPr>
      <a:lvl3pPr algn="l" rtl="0" fontAlgn="base">
        <a:lnSpc>
          <a:spcPct val="90000"/>
        </a:lnSpc>
        <a:spcBef>
          <a:spcPct val="0"/>
        </a:spcBef>
        <a:spcAft>
          <a:spcPct val="0"/>
        </a:spcAft>
        <a:defRPr kumimoji="1" sz="2600">
          <a:solidFill>
            <a:schemeClr val="bg1"/>
          </a:solidFill>
          <a:latin typeface="Arial" charset="0"/>
          <a:ea typeface="HGPｺﾞｼｯｸE" pitchFamily="50" charset="-128"/>
        </a:defRPr>
      </a:lvl3pPr>
      <a:lvl4pPr algn="l" rtl="0" fontAlgn="base">
        <a:lnSpc>
          <a:spcPct val="90000"/>
        </a:lnSpc>
        <a:spcBef>
          <a:spcPct val="0"/>
        </a:spcBef>
        <a:spcAft>
          <a:spcPct val="0"/>
        </a:spcAft>
        <a:defRPr kumimoji="1" sz="2600">
          <a:solidFill>
            <a:schemeClr val="bg1"/>
          </a:solidFill>
          <a:latin typeface="Arial" charset="0"/>
          <a:ea typeface="HGPｺﾞｼｯｸE" pitchFamily="50" charset="-128"/>
        </a:defRPr>
      </a:lvl4pPr>
      <a:lvl5pPr algn="l" rtl="0" fontAlgn="base">
        <a:lnSpc>
          <a:spcPct val="90000"/>
        </a:lnSpc>
        <a:spcBef>
          <a:spcPct val="0"/>
        </a:spcBef>
        <a:spcAft>
          <a:spcPct val="0"/>
        </a:spcAft>
        <a:defRPr kumimoji="1" sz="2600">
          <a:solidFill>
            <a:schemeClr val="bg1"/>
          </a:solidFill>
          <a:latin typeface="Arial" charset="0"/>
          <a:ea typeface="HGPｺﾞｼｯｸE" pitchFamily="50" charset="-128"/>
        </a:defRPr>
      </a:lvl5pPr>
      <a:lvl6pPr marL="457200" algn="l" rtl="0" fontAlgn="base">
        <a:lnSpc>
          <a:spcPct val="90000"/>
        </a:lnSpc>
        <a:spcBef>
          <a:spcPct val="0"/>
        </a:spcBef>
        <a:spcAft>
          <a:spcPct val="0"/>
        </a:spcAft>
        <a:defRPr kumimoji="1" sz="2600">
          <a:solidFill>
            <a:schemeClr val="bg1"/>
          </a:solidFill>
          <a:latin typeface="Arial" charset="0"/>
          <a:ea typeface="HGPｺﾞｼｯｸE" pitchFamily="50" charset="-128"/>
        </a:defRPr>
      </a:lvl6pPr>
      <a:lvl7pPr marL="914400" algn="l" rtl="0" fontAlgn="base">
        <a:lnSpc>
          <a:spcPct val="90000"/>
        </a:lnSpc>
        <a:spcBef>
          <a:spcPct val="0"/>
        </a:spcBef>
        <a:spcAft>
          <a:spcPct val="0"/>
        </a:spcAft>
        <a:defRPr kumimoji="1" sz="2600">
          <a:solidFill>
            <a:schemeClr val="bg1"/>
          </a:solidFill>
          <a:latin typeface="Arial" charset="0"/>
          <a:ea typeface="HGPｺﾞｼｯｸE" pitchFamily="50" charset="-128"/>
        </a:defRPr>
      </a:lvl7pPr>
      <a:lvl8pPr marL="1371600" algn="l" rtl="0" fontAlgn="base">
        <a:lnSpc>
          <a:spcPct val="90000"/>
        </a:lnSpc>
        <a:spcBef>
          <a:spcPct val="0"/>
        </a:spcBef>
        <a:spcAft>
          <a:spcPct val="0"/>
        </a:spcAft>
        <a:defRPr kumimoji="1" sz="2600">
          <a:solidFill>
            <a:schemeClr val="bg1"/>
          </a:solidFill>
          <a:latin typeface="Arial" charset="0"/>
          <a:ea typeface="HGPｺﾞｼｯｸE" pitchFamily="50" charset="-128"/>
        </a:defRPr>
      </a:lvl8pPr>
      <a:lvl9pPr marL="1828800" algn="l" rtl="0" fontAlgn="base">
        <a:lnSpc>
          <a:spcPct val="90000"/>
        </a:lnSpc>
        <a:spcBef>
          <a:spcPct val="0"/>
        </a:spcBef>
        <a:spcAft>
          <a:spcPct val="0"/>
        </a:spcAft>
        <a:defRPr kumimoji="1" sz="2600">
          <a:solidFill>
            <a:schemeClr val="bg1"/>
          </a:solidFill>
          <a:latin typeface="Arial" charset="0"/>
          <a:ea typeface="HGPｺﾞｼｯｸE" pitchFamily="50" charset="-128"/>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node-red-hitachi/designs/tree/ui-module/designs/ui-module"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タイトル 1"/>
          <p:cNvSpPr>
            <a:spLocks noGrp="1"/>
          </p:cNvSpPr>
          <p:nvPr>
            <p:ph type="title"/>
          </p:nvPr>
        </p:nvSpPr>
        <p:spPr>
          <a:xfrm>
            <a:off x="1409916" y="3167390"/>
            <a:ext cx="6324167" cy="523220"/>
          </a:xfrm>
          <a:noFill/>
          <a:ln>
            <a:miter lim="800000"/>
            <a:headEnd/>
            <a:tailEnd/>
          </a:ln>
        </p:spPr>
        <p:txBody>
          <a:bodyPr vert="horz" lIns="91440" tIns="45720" rIns="91440" bIns="45720" numCol="1" anchor="t" anchorCtr="0" compatLnSpc="1">
            <a:prstTxWarp prst="textNoShape">
              <a:avLst/>
            </a:prstTxWarp>
          </a:bodyPr>
          <a:lstStyle/>
          <a:p>
            <a:pPr lvl="0" eaLnBrk="1" hangingPunct="1"/>
            <a:r>
              <a:rPr lang="fr-FR" altLang="ja-JP" sz="2800" dirty="0"/>
              <a:t>UI Module function prototype version</a:t>
            </a:r>
            <a:endParaRPr lang="ja-JP" altLang="en-US" sz="2800" dirty="0"/>
          </a:p>
        </p:txBody>
      </p:sp>
      <p:sp>
        <p:nvSpPr>
          <p:cNvPr id="10242" name="テキスト プレースホルダ 2"/>
          <p:cNvSpPr>
            <a:spLocks noGrp="1"/>
          </p:cNvSpPr>
          <p:nvPr>
            <p:ph type="body" sz="quarter" idx="11"/>
          </p:nvPr>
        </p:nvSpPr>
        <p:spPr>
          <a:xfrm>
            <a:off x="7236160" y="6030319"/>
            <a:ext cx="1377300" cy="307777"/>
          </a:xfrm>
          <a:noFill/>
          <a:ln>
            <a:miter lim="800000"/>
            <a:headEnd/>
            <a:tailEnd/>
          </a:ln>
        </p:spPr>
        <p:txBody>
          <a:bodyPr vert="horz" lIns="91440" tIns="45720" rIns="91440" bIns="45720" numCol="1" anchor="t" anchorCtr="0" compatLnSpc="1">
            <a:prstTxWarp prst="textNoShape">
              <a:avLst/>
            </a:prstTxWarp>
          </a:bodyPr>
          <a:lstStyle/>
          <a:p>
            <a:pPr eaLnBrk="1" hangingPunct="1"/>
            <a:r>
              <a:rPr lang="en-US" altLang="ja-JP" sz="1400" dirty="0">
                <a:latin typeface="メイリオ" panose="020B0604030504040204" pitchFamily="50" charset="-128"/>
                <a:ea typeface="メイリオ" panose="020B0604030504040204" pitchFamily="50" charset="-128"/>
              </a:rPr>
              <a:t>Kazuhiro Ito</a:t>
            </a:r>
            <a:endParaRPr lang="ja-JP" altLang="en-US"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311876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5EC36E7-8326-45EB-B408-42A74A1D8642}"/>
              </a:ext>
            </a:extLst>
          </p:cNvPr>
          <p:cNvSpPr>
            <a:spLocks noGrp="1"/>
          </p:cNvSpPr>
          <p:nvPr>
            <p:ph type="title"/>
          </p:nvPr>
        </p:nvSpPr>
        <p:spPr>
          <a:xfrm>
            <a:off x="113191" y="179482"/>
            <a:ext cx="3021981" cy="523220"/>
          </a:xfrm>
        </p:spPr>
        <p:txBody>
          <a:bodyPr/>
          <a:lstStyle/>
          <a:p>
            <a:pPr lvl="0" fontAlgn="auto">
              <a:lnSpc>
                <a:spcPct val="100000"/>
              </a:lnSpc>
              <a:spcBef>
                <a:spcPts val="0"/>
              </a:spcBef>
              <a:spcAft>
                <a:spcPts val="0"/>
              </a:spcAft>
              <a:defRPr/>
            </a:pPr>
            <a:r>
              <a:rPr lang="en-US" altLang="ja-JP" dirty="0">
                <a:latin typeface="メイリオ" panose="020B0604030504040204" pitchFamily="50" charset="-128"/>
                <a:ea typeface="メイリオ" panose="020B0604030504040204" pitchFamily="50" charset="-128"/>
              </a:rPr>
              <a:t>Extracted issues</a:t>
            </a:r>
            <a:endParaRPr lang="ja-JP" altLang="en-US" dirty="0">
              <a:latin typeface="メイリオ" panose="020B0604030504040204" pitchFamily="50" charset="-128"/>
              <a:ea typeface="メイリオ" panose="020B0604030504040204" pitchFamily="50" charset="-128"/>
            </a:endParaRPr>
          </a:p>
        </p:txBody>
      </p:sp>
      <p:sp>
        <p:nvSpPr>
          <p:cNvPr id="3" name="スライド番号プレースホルダー 2">
            <a:extLst>
              <a:ext uri="{FF2B5EF4-FFF2-40B4-BE49-F238E27FC236}">
                <a16:creationId xmlns:a16="http://schemas.microsoft.com/office/drawing/2014/main" id="{90EF1D21-AD46-4191-9760-91059BD155D6}"/>
              </a:ext>
            </a:extLst>
          </p:cNvPr>
          <p:cNvSpPr>
            <a:spLocks noGrp="1"/>
          </p:cNvSpPr>
          <p:nvPr>
            <p:ph type="sldNum" sz="quarter" idx="10"/>
          </p:nvPr>
        </p:nvSpPr>
        <p:spPr>
          <a:xfrm>
            <a:off x="8604250" y="6545263"/>
            <a:ext cx="488950" cy="304800"/>
          </a:xfrm>
        </p:spPr>
        <p:txBody>
          <a:bodyPr/>
          <a:lstStyle/>
          <a:p>
            <a:pPr>
              <a:defRPr/>
            </a:pPr>
            <a:fld id="{ED881F7E-4721-4672-B9D1-22F8E31EDEB5}" type="slidenum">
              <a:rPr lang="en-US" altLang="ja-JP" smtClean="0"/>
              <a:pPr>
                <a:defRPr/>
              </a:pPr>
              <a:t>9</a:t>
            </a:fld>
            <a:endParaRPr lang="en-US" altLang="ja-JP"/>
          </a:p>
        </p:txBody>
      </p:sp>
      <p:sp>
        <p:nvSpPr>
          <p:cNvPr id="10" name="正方形/長方形 9">
            <a:extLst>
              <a:ext uri="{FF2B5EF4-FFF2-40B4-BE49-F238E27FC236}">
                <a16:creationId xmlns:a16="http://schemas.microsoft.com/office/drawing/2014/main" id="{363E9668-BF88-4222-835D-B3E946C09261}"/>
              </a:ext>
            </a:extLst>
          </p:cNvPr>
          <p:cNvSpPr/>
          <p:nvPr/>
        </p:nvSpPr>
        <p:spPr>
          <a:xfrm>
            <a:off x="121910" y="975097"/>
            <a:ext cx="8900180" cy="2314480"/>
          </a:xfrm>
          <a:prstGeom prst="rect">
            <a:avLst/>
          </a:prstGeom>
        </p:spPr>
        <p:txBody>
          <a:bodyPr wrap="square">
            <a:spAutoFit/>
          </a:bodyPr>
          <a:lstStyle/>
          <a:p>
            <a:r>
              <a:rPr lang="en-US" altLang="ja-JP" sz="1600" dirty="0">
                <a:solidFill>
                  <a:schemeClr val="tx1"/>
                </a:solidFill>
                <a:latin typeface="メイリオ" panose="020B0604030504040204" pitchFamily="50" charset="-128"/>
                <a:ea typeface="メイリオ" panose="020B0604030504040204" pitchFamily="50" charset="-128"/>
              </a:rPr>
              <a:t>The following problems were identified in the operation verification of the prototype version.</a:t>
            </a:r>
          </a:p>
          <a:p>
            <a:endParaRPr lang="en-US" altLang="ja-JP" sz="1600" dirty="0">
              <a:solidFill>
                <a:schemeClr val="tx1"/>
              </a:solidFill>
              <a:latin typeface="メイリオ" panose="020B0604030504040204" pitchFamily="50" charset="-128"/>
              <a:ea typeface="メイリオ" panose="020B0604030504040204" pitchFamily="50" charset="-128"/>
            </a:endParaRPr>
          </a:p>
          <a:p>
            <a:endParaRPr lang="en-US" altLang="ja-JP" sz="1600" dirty="0">
              <a:solidFill>
                <a:schemeClr val="tx1"/>
              </a:solidFill>
              <a:latin typeface="メイリオ" panose="020B0604030504040204" pitchFamily="50" charset="-128"/>
              <a:ea typeface="メイリオ" panose="020B0604030504040204" pitchFamily="50" charset="-128"/>
            </a:endParaRPr>
          </a:p>
          <a:p>
            <a:pPr marL="342900" indent="-342900">
              <a:buAutoNum type="arabicPeriod"/>
            </a:pPr>
            <a:r>
              <a:rPr lang="en-US" altLang="ja-JP" sz="1600" dirty="0">
                <a:solidFill>
                  <a:schemeClr val="tx1"/>
                </a:solidFill>
                <a:latin typeface="メイリオ" panose="020B0604030504040204" pitchFamily="50" charset="-128"/>
                <a:ea typeface="メイリオ" panose="020B0604030504040204" pitchFamily="50" charset="-128"/>
              </a:rPr>
              <a:t>When displaying the dashboard, information on the </a:t>
            </a:r>
            <a:r>
              <a:rPr lang="en-US" altLang="ja-JP" sz="1600" dirty="0" err="1">
                <a:solidFill>
                  <a:schemeClr val="tx1"/>
                </a:solidFill>
                <a:latin typeface="メイリオ" panose="020B0604030504040204" pitchFamily="50" charset="-128"/>
                <a:ea typeface="メイリオ" panose="020B0604030504040204" pitchFamily="50" charset="-128"/>
              </a:rPr>
              <a:t>Subflow</a:t>
            </a:r>
            <a:r>
              <a:rPr lang="en-US" altLang="ja-JP" sz="1600" dirty="0">
                <a:solidFill>
                  <a:schemeClr val="tx1"/>
                </a:solidFill>
                <a:latin typeface="メイリオ" panose="020B0604030504040204" pitchFamily="50" charset="-128"/>
                <a:ea typeface="メイリオ" panose="020B0604030504040204" pitchFamily="50" charset="-128"/>
              </a:rPr>
              <a:t> instance to which the widget to be displayed belongs is required, but the information cannot be obtained.</a:t>
            </a:r>
          </a:p>
          <a:p>
            <a:pPr marL="342900" indent="-342900">
              <a:buAutoNum type="arabicPeriod"/>
            </a:pPr>
            <a:endParaRPr lang="en-US" altLang="ja-JP" sz="1600" dirty="0">
              <a:solidFill>
                <a:schemeClr val="tx1"/>
              </a:solidFill>
              <a:latin typeface="メイリオ" panose="020B0604030504040204" pitchFamily="50" charset="-128"/>
              <a:ea typeface="メイリオ" panose="020B0604030504040204" pitchFamily="50" charset="-128"/>
            </a:endParaRPr>
          </a:p>
          <a:p>
            <a:pPr marL="342900" indent="-342900">
              <a:buAutoNum type="arabicPeriod"/>
            </a:pPr>
            <a:r>
              <a:rPr lang="en-US" altLang="ja-JP" sz="1600" dirty="0">
                <a:solidFill>
                  <a:schemeClr val="tx1"/>
                </a:solidFill>
                <a:latin typeface="メイリオ" panose="020B0604030504040204" pitchFamily="50" charset="-128"/>
                <a:ea typeface="メイリオ" panose="020B0604030504040204" pitchFamily="50" charset="-128"/>
              </a:rPr>
              <a:t>Importing </a:t>
            </a:r>
            <a:r>
              <a:rPr lang="en-US" altLang="ja-JP" sz="1600" dirty="0" err="1">
                <a:solidFill>
                  <a:schemeClr val="tx1"/>
                </a:solidFill>
                <a:latin typeface="メイリオ" panose="020B0604030504040204" pitchFamily="50" charset="-128"/>
                <a:ea typeface="メイリオ" panose="020B0604030504040204" pitchFamily="50" charset="-128"/>
              </a:rPr>
              <a:t>ui_subgroup_t</a:t>
            </a:r>
            <a:r>
              <a:rPr lang="en-US" altLang="ja-JP" sz="1600" dirty="0">
                <a:solidFill>
                  <a:schemeClr val="tx1"/>
                </a:solidFill>
                <a:latin typeface="メイリオ" panose="020B0604030504040204" pitchFamily="50" charset="-128"/>
                <a:ea typeface="メイリオ" panose="020B0604030504040204" pitchFamily="50" charset="-128"/>
              </a:rPr>
              <a:t> and </a:t>
            </a:r>
            <a:r>
              <a:rPr lang="en-US" altLang="ja-JP" sz="1600" dirty="0" err="1">
                <a:solidFill>
                  <a:schemeClr val="tx1"/>
                </a:solidFill>
                <a:latin typeface="メイリオ" panose="020B0604030504040204" pitchFamily="50" charset="-128"/>
                <a:ea typeface="メイリオ" panose="020B0604030504040204" pitchFamily="50" charset="-128"/>
              </a:rPr>
              <a:t>ui_subgroup_i</a:t>
            </a:r>
            <a:r>
              <a:rPr lang="en-US" altLang="ja-JP" sz="1600" dirty="0">
                <a:solidFill>
                  <a:schemeClr val="tx1"/>
                </a:solidFill>
                <a:latin typeface="メイリオ" panose="020B0604030504040204" pitchFamily="50" charset="-128"/>
                <a:ea typeface="メイリオ" panose="020B0604030504040204" pitchFamily="50" charset="-128"/>
              </a:rPr>
              <a:t> nodes does not update some node properties.</a:t>
            </a:r>
            <a:endParaRPr lang="en-US" altLang="ja-JP" sz="1600" dirty="0">
              <a:latin typeface="メイリオ" panose="020B0604030504040204" pitchFamily="50" charset="-128"/>
              <a:ea typeface="メイリオ" panose="020B0604030504040204" pitchFamily="50" charset="-128"/>
            </a:endParaRPr>
          </a:p>
          <a:p>
            <a:endParaRPr lang="en-US" altLang="ja-JP" sz="1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87155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5EC36E7-8326-45EB-B408-42A74A1D8642}"/>
              </a:ext>
            </a:extLst>
          </p:cNvPr>
          <p:cNvSpPr>
            <a:spLocks noGrp="1"/>
          </p:cNvSpPr>
          <p:nvPr>
            <p:ph type="title"/>
          </p:nvPr>
        </p:nvSpPr>
        <p:spPr>
          <a:xfrm>
            <a:off x="113191" y="179482"/>
            <a:ext cx="3861955" cy="523220"/>
          </a:xfrm>
        </p:spPr>
        <p:txBody>
          <a:bodyPr/>
          <a:lstStyle/>
          <a:p>
            <a:pPr lvl="0" fontAlgn="auto">
              <a:lnSpc>
                <a:spcPct val="100000"/>
              </a:lnSpc>
              <a:spcBef>
                <a:spcPts val="0"/>
              </a:spcBef>
              <a:spcAft>
                <a:spcPts val="0"/>
              </a:spcAft>
              <a:defRPr/>
            </a:pPr>
            <a:r>
              <a:rPr lang="en-US" altLang="ja-JP" dirty="0">
                <a:latin typeface="メイリオ" panose="020B0604030504040204" pitchFamily="50" charset="-128"/>
                <a:ea typeface="メイリオ" panose="020B0604030504040204" pitchFamily="50" charset="-128"/>
              </a:rPr>
              <a:t>Extracted issues </a:t>
            </a:r>
            <a:r>
              <a:rPr lang="ja-JP" altLang="en-US" dirty="0">
                <a:latin typeface="メイリオ" panose="020B0604030504040204" pitchFamily="50" charset="-128"/>
                <a:ea typeface="メイリオ" panose="020B0604030504040204" pitchFamily="50" charset="-128"/>
              </a:rPr>
              <a:t>＃１</a:t>
            </a:r>
          </a:p>
        </p:txBody>
      </p:sp>
      <p:sp>
        <p:nvSpPr>
          <p:cNvPr id="3" name="スライド番号プレースホルダー 2">
            <a:extLst>
              <a:ext uri="{FF2B5EF4-FFF2-40B4-BE49-F238E27FC236}">
                <a16:creationId xmlns:a16="http://schemas.microsoft.com/office/drawing/2014/main" id="{90EF1D21-AD46-4191-9760-91059BD155D6}"/>
              </a:ext>
            </a:extLst>
          </p:cNvPr>
          <p:cNvSpPr>
            <a:spLocks noGrp="1"/>
          </p:cNvSpPr>
          <p:nvPr>
            <p:ph type="sldNum" sz="quarter" idx="10"/>
          </p:nvPr>
        </p:nvSpPr>
        <p:spPr>
          <a:xfrm>
            <a:off x="8604250" y="6545263"/>
            <a:ext cx="488950" cy="304800"/>
          </a:xfrm>
        </p:spPr>
        <p:txBody>
          <a:bodyPr/>
          <a:lstStyle/>
          <a:p>
            <a:pPr>
              <a:defRPr/>
            </a:pPr>
            <a:fld id="{ED881F7E-4721-4672-B9D1-22F8E31EDEB5}" type="slidenum">
              <a:rPr lang="en-US" altLang="ja-JP" smtClean="0"/>
              <a:pPr>
                <a:defRPr/>
              </a:pPr>
              <a:t>10</a:t>
            </a:fld>
            <a:endParaRPr lang="en-US" altLang="ja-JP"/>
          </a:p>
        </p:txBody>
      </p:sp>
      <p:sp>
        <p:nvSpPr>
          <p:cNvPr id="10" name="正方形/長方形 9">
            <a:extLst>
              <a:ext uri="{FF2B5EF4-FFF2-40B4-BE49-F238E27FC236}">
                <a16:creationId xmlns:a16="http://schemas.microsoft.com/office/drawing/2014/main" id="{363E9668-BF88-4222-835D-B3E946C09261}"/>
              </a:ext>
            </a:extLst>
          </p:cNvPr>
          <p:cNvSpPr/>
          <p:nvPr/>
        </p:nvSpPr>
        <p:spPr>
          <a:xfrm>
            <a:off x="121910" y="975097"/>
            <a:ext cx="8900180" cy="541687"/>
          </a:xfrm>
          <a:prstGeom prst="rect">
            <a:avLst/>
          </a:prstGeom>
        </p:spPr>
        <p:txBody>
          <a:bodyPr wrap="square">
            <a:spAutoFit/>
          </a:bodyPr>
          <a:lstStyle/>
          <a:p>
            <a:r>
              <a:rPr lang="en-US" altLang="ja-JP" sz="1600" dirty="0">
                <a:solidFill>
                  <a:schemeClr val="tx1"/>
                </a:solidFill>
                <a:latin typeface="メイリオ" panose="020B0604030504040204" pitchFamily="50" charset="-128"/>
                <a:ea typeface="メイリオ" panose="020B0604030504040204" pitchFamily="50" charset="-128"/>
              </a:rPr>
              <a:t>When displaying the dashboard, information on the </a:t>
            </a:r>
            <a:r>
              <a:rPr lang="en-US" altLang="ja-JP" sz="1600" dirty="0" err="1">
                <a:solidFill>
                  <a:schemeClr val="tx1"/>
                </a:solidFill>
                <a:latin typeface="メイリオ" panose="020B0604030504040204" pitchFamily="50" charset="-128"/>
                <a:ea typeface="メイリオ" panose="020B0604030504040204" pitchFamily="50" charset="-128"/>
              </a:rPr>
              <a:t>Subflow</a:t>
            </a:r>
            <a:r>
              <a:rPr lang="en-US" altLang="ja-JP" sz="1600" dirty="0">
                <a:solidFill>
                  <a:schemeClr val="tx1"/>
                </a:solidFill>
                <a:latin typeface="メイリオ" panose="020B0604030504040204" pitchFamily="50" charset="-128"/>
                <a:ea typeface="メイリオ" panose="020B0604030504040204" pitchFamily="50" charset="-128"/>
              </a:rPr>
              <a:t> instance to which the widget to be displayed belongs is required, but the information cannot be obtained.</a:t>
            </a:r>
          </a:p>
        </p:txBody>
      </p:sp>
      <p:pic>
        <p:nvPicPr>
          <p:cNvPr id="5" name="図 4">
            <a:extLst>
              <a:ext uri="{FF2B5EF4-FFF2-40B4-BE49-F238E27FC236}">
                <a16:creationId xmlns:a16="http://schemas.microsoft.com/office/drawing/2014/main" id="{AD449256-4B62-4340-B7BE-FDD752777F32}"/>
              </a:ext>
            </a:extLst>
          </p:cNvPr>
          <p:cNvPicPr>
            <a:picLocks noChangeAspect="1"/>
          </p:cNvPicPr>
          <p:nvPr/>
        </p:nvPicPr>
        <p:blipFill>
          <a:blip r:embed="rId3"/>
          <a:stretch>
            <a:fillRect/>
          </a:stretch>
        </p:blipFill>
        <p:spPr>
          <a:xfrm>
            <a:off x="322217" y="1557803"/>
            <a:ext cx="8372475" cy="3574328"/>
          </a:xfrm>
          <a:prstGeom prst="rect">
            <a:avLst/>
          </a:prstGeom>
        </p:spPr>
      </p:pic>
      <p:sp>
        <p:nvSpPr>
          <p:cNvPr id="6" name="正方形/長方形 5">
            <a:extLst>
              <a:ext uri="{FF2B5EF4-FFF2-40B4-BE49-F238E27FC236}">
                <a16:creationId xmlns:a16="http://schemas.microsoft.com/office/drawing/2014/main" id="{F356DDDE-5CF8-46C2-BA70-A15FFC5988CF}"/>
              </a:ext>
            </a:extLst>
          </p:cNvPr>
          <p:cNvSpPr/>
          <p:nvPr/>
        </p:nvSpPr>
        <p:spPr bwMode="auto">
          <a:xfrm>
            <a:off x="449308" y="2207623"/>
            <a:ext cx="1314177" cy="342801"/>
          </a:xfrm>
          <a:prstGeom prst="rect">
            <a:avLst/>
          </a:prstGeom>
          <a:noFill/>
          <a:ln w="22225">
            <a:solidFill>
              <a:srgbClr val="FF0000"/>
            </a:solidFill>
            <a:miter lim="800000"/>
            <a:headEnd/>
            <a:tailEnd/>
          </a:ln>
          <a:effectLst/>
        </p:spPr>
        <p:txBody>
          <a:bodyPr wrap="none" rtlCol="0" anchor="ctr" anchorCtr="0">
            <a:noAutofit/>
          </a:bodyPr>
          <a:lstStyle/>
          <a:p>
            <a:pPr algn="ctr"/>
            <a:endParaRPr kumimoji="1" lang="ja-JP" altLang="en-US" sz="1800">
              <a:solidFill>
                <a:schemeClr val="tx1"/>
              </a:solidFill>
            </a:endParaRPr>
          </a:p>
        </p:txBody>
      </p:sp>
      <p:sp>
        <p:nvSpPr>
          <p:cNvPr id="8" name="正方形/長方形 7">
            <a:extLst>
              <a:ext uri="{FF2B5EF4-FFF2-40B4-BE49-F238E27FC236}">
                <a16:creationId xmlns:a16="http://schemas.microsoft.com/office/drawing/2014/main" id="{6721F366-8FCE-43B4-9327-7F177DA22FAA}"/>
              </a:ext>
            </a:extLst>
          </p:cNvPr>
          <p:cNvSpPr/>
          <p:nvPr/>
        </p:nvSpPr>
        <p:spPr bwMode="auto">
          <a:xfrm>
            <a:off x="957943" y="3727269"/>
            <a:ext cx="3074125" cy="228017"/>
          </a:xfrm>
          <a:prstGeom prst="rect">
            <a:avLst/>
          </a:prstGeom>
          <a:noFill/>
          <a:ln w="22225">
            <a:solidFill>
              <a:srgbClr val="FF0000"/>
            </a:solidFill>
            <a:miter lim="800000"/>
            <a:headEnd/>
            <a:tailEnd/>
          </a:ln>
          <a:effectLst/>
        </p:spPr>
        <p:txBody>
          <a:bodyPr wrap="none" rtlCol="0" anchor="ctr" anchorCtr="0">
            <a:noAutofit/>
          </a:bodyPr>
          <a:lstStyle/>
          <a:p>
            <a:pPr algn="ctr"/>
            <a:endParaRPr kumimoji="1" lang="ja-JP" altLang="en-US" sz="1800">
              <a:solidFill>
                <a:schemeClr val="tx1"/>
              </a:solidFill>
            </a:endParaRPr>
          </a:p>
        </p:txBody>
      </p:sp>
      <p:sp>
        <p:nvSpPr>
          <p:cNvPr id="7" name="吹き出し: 角を丸めた四角形 6">
            <a:extLst>
              <a:ext uri="{FF2B5EF4-FFF2-40B4-BE49-F238E27FC236}">
                <a16:creationId xmlns:a16="http://schemas.microsoft.com/office/drawing/2014/main" id="{3AE9D846-7EF0-404D-9607-4F511003FB59}"/>
              </a:ext>
            </a:extLst>
          </p:cNvPr>
          <p:cNvSpPr/>
          <p:nvPr/>
        </p:nvSpPr>
        <p:spPr bwMode="auto">
          <a:xfrm>
            <a:off x="4032068" y="3070782"/>
            <a:ext cx="4572182" cy="656487"/>
          </a:xfrm>
          <a:prstGeom prst="wedgeRoundRectCallout">
            <a:avLst>
              <a:gd name="adj1" fmla="val -48174"/>
              <a:gd name="adj2" fmla="val 69499"/>
              <a:gd name="adj3" fmla="val 16667"/>
            </a:avLst>
          </a:prstGeom>
          <a:solidFill>
            <a:schemeClr val="bg1">
              <a:lumMod val="75000"/>
            </a:schemeClr>
          </a:solidFill>
          <a:ln w="9525">
            <a:noFill/>
            <a:miter lim="800000"/>
            <a:headEnd/>
            <a:tailEnd/>
          </a:ln>
          <a:effectLst/>
        </p:spPr>
        <p:txBody>
          <a:bodyPr wrap="none" rtlCol="0" anchor="ctr" anchorCtr="0">
            <a:noAutofit/>
          </a:bodyPr>
          <a:lstStyle/>
          <a:p>
            <a:r>
              <a:rPr kumimoji="1" lang="en-US" altLang="ja-JP" sz="1000" dirty="0">
                <a:solidFill>
                  <a:schemeClr val="tx1"/>
                </a:solidFill>
              </a:rPr>
              <a:t>I want to get the information of the </a:t>
            </a:r>
            <a:r>
              <a:rPr kumimoji="1" lang="en-US" altLang="ja-JP" sz="1000" dirty="0" err="1">
                <a:solidFill>
                  <a:schemeClr val="tx1"/>
                </a:solidFill>
              </a:rPr>
              <a:t>subflow</a:t>
            </a:r>
            <a:r>
              <a:rPr kumimoji="1" lang="en-US" altLang="ja-JP" sz="1000" dirty="0">
                <a:solidFill>
                  <a:schemeClr val="tx1"/>
                </a:solidFill>
              </a:rPr>
              <a:t> to which the widget belongs from</a:t>
            </a:r>
          </a:p>
          <a:p>
            <a:r>
              <a:rPr kumimoji="1" lang="en-US" altLang="ja-JP" sz="1000" dirty="0">
                <a:solidFill>
                  <a:schemeClr val="tx1"/>
                </a:solidFill>
              </a:rPr>
              <a:t> the widget information of the add (opt) argument opt of ui.js and use it, </a:t>
            </a:r>
          </a:p>
          <a:p>
            <a:r>
              <a:rPr kumimoji="1" lang="en-US" altLang="ja-JP" sz="1000" dirty="0">
                <a:solidFill>
                  <a:schemeClr val="tx1"/>
                </a:solidFill>
              </a:rPr>
              <a:t>but in the </a:t>
            </a:r>
            <a:r>
              <a:rPr kumimoji="1" lang="en-US" altLang="ja-JP" sz="1000" dirty="0" err="1">
                <a:solidFill>
                  <a:schemeClr val="tx1"/>
                </a:solidFill>
              </a:rPr>
              <a:t>RED.nodes.getNode</a:t>
            </a:r>
            <a:r>
              <a:rPr kumimoji="1" lang="en-US" altLang="ja-JP" sz="1000" dirty="0">
                <a:solidFill>
                  <a:schemeClr val="tx1"/>
                </a:solidFill>
              </a:rPr>
              <a:t> () method, the "null" value is returned.</a:t>
            </a:r>
            <a:endParaRPr lang="en-US" altLang="ja-JP" sz="1000" dirty="0">
              <a:solidFill>
                <a:schemeClr val="tx1"/>
              </a:solidFill>
            </a:endParaRPr>
          </a:p>
        </p:txBody>
      </p:sp>
      <p:sp>
        <p:nvSpPr>
          <p:cNvPr id="11" name="正方形/長方形 10">
            <a:extLst>
              <a:ext uri="{FF2B5EF4-FFF2-40B4-BE49-F238E27FC236}">
                <a16:creationId xmlns:a16="http://schemas.microsoft.com/office/drawing/2014/main" id="{1EF5F8E1-06AF-45E6-9681-6B08D25576F2}"/>
              </a:ext>
            </a:extLst>
          </p:cNvPr>
          <p:cNvSpPr/>
          <p:nvPr/>
        </p:nvSpPr>
        <p:spPr>
          <a:xfrm>
            <a:off x="58364" y="5287921"/>
            <a:ext cx="8900180" cy="1428083"/>
          </a:xfrm>
          <a:prstGeom prst="rect">
            <a:avLst/>
          </a:prstGeom>
        </p:spPr>
        <p:txBody>
          <a:bodyPr wrap="square">
            <a:spAutoFit/>
          </a:bodyPr>
          <a:lstStyle/>
          <a:p>
            <a:r>
              <a:rPr lang="en-US" altLang="ja-JP" sz="1600" dirty="0">
                <a:solidFill>
                  <a:schemeClr val="tx1"/>
                </a:solidFill>
                <a:latin typeface="メイリオ" panose="020B0604030504040204" pitchFamily="50" charset="-128"/>
                <a:ea typeface="メイリオ" panose="020B0604030504040204" pitchFamily="50" charset="-128"/>
              </a:rPr>
              <a:t>* The following functions are available in </a:t>
            </a:r>
            <a:r>
              <a:rPr lang="en-US" altLang="ja-JP" sz="1600" dirty="0" err="1">
                <a:solidFill>
                  <a:schemeClr val="tx1"/>
                </a:solidFill>
                <a:latin typeface="メイリオ" panose="020B0604030504040204" pitchFamily="50" charset="-128"/>
                <a:ea typeface="メイリオ" panose="020B0604030504040204" pitchFamily="50" charset="-128"/>
              </a:rPr>
              <a:t>RED.nodes</a:t>
            </a:r>
            <a:r>
              <a:rPr lang="en-US" altLang="ja-JP" sz="1600" dirty="0">
                <a:solidFill>
                  <a:schemeClr val="tx1"/>
                </a:solidFill>
                <a:latin typeface="メイリオ" panose="020B0604030504040204" pitchFamily="50" charset="-128"/>
                <a:ea typeface="メイリオ" panose="020B0604030504040204" pitchFamily="50" charset="-128"/>
              </a:rPr>
              <a:t>.</a:t>
            </a:r>
          </a:p>
          <a:p>
            <a:r>
              <a:rPr lang="en-US" altLang="ja-JP" sz="1600" dirty="0">
                <a:solidFill>
                  <a:schemeClr val="tx1"/>
                </a:solidFill>
                <a:latin typeface="メイリオ" panose="020B0604030504040204" pitchFamily="50" charset="-128"/>
                <a:ea typeface="メイリオ" panose="020B0604030504040204" pitchFamily="50" charset="-128"/>
              </a:rPr>
              <a:t>   </a:t>
            </a:r>
            <a:r>
              <a:rPr lang="en-US" altLang="ja-JP" sz="1600" dirty="0" err="1">
                <a:solidFill>
                  <a:schemeClr val="tx1"/>
                </a:solidFill>
                <a:latin typeface="メイリオ" panose="020B0604030504040204" pitchFamily="50" charset="-128"/>
                <a:ea typeface="メイリオ" panose="020B0604030504040204" pitchFamily="50" charset="-128"/>
              </a:rPr>
              <a:t>createNode</a:t>
            </a:r>
            <a:r>
              <a:rPr lang="en-US" altLang="ja-JP" sz="1600" dirty="0">
                <a:solidFill>
                  <a:schemeClr val="tx1"/>
                </a:solidFill>
                <a:latin typeface="メイリオ" panose="020B0604030504040204" pitchFamily="50" charset="-128"/>
                <a:ea typeface="メイリオ" panose="020B0604030504040204" pitchFamily="50" charset="-128"/>
              </a:rPr>
              <a:t>(), </a:t>
            </a:r>
            <a:r>
              <a:rPr lang="en-US" altLang="ja-JP" sz="1600" dirty="0" err="1">
                <a:solidFill>
                  <a:schemeClr val="tx1"/>
                </a:solidFill>
                <a:latin typeface="メイリオ" panose="020B0604030504040204" pitchFamily="50" charset="-128"/>
                <a:ea typeface="メイリオ" panose="020B0604030504040204" pitchFamily="50" charset="-128"/>
              </a:rPr>
              <a:t>getNode</a:t>
            </a:r>
            <a:r>
              <a:rPr lang="en-US" altLang="ja-JP" sz="1600" dirty="0">
                <a:solidFill>
                  <a:schemeClr val="tx1"/>
                </a:solidFill>
                <a:latin typeface="メイリオ" panose="020B0604030504040204" pitchFamily="50" charset="-128"/>
                <a:ea typeface="メイリオ" panose="020B0604030504040204" pitchFamily="50" charset="-128"/>
              </a:rPr>
              <a:t>(), </a:t>
            </a:r>
            <a:r>
              <a:rPr lang="en-US" altLang="ja-JP" sz="1600" dirty="0" err="1">
                <a:solidFill>
                  <a:schemeClr val="tx1"/>
                </a:solidFill>
                <a:latin typeface="メイリオ" panose="020B0604030504040204" pitchFamily="50" charset="-128"/>
                <a:ea typeface="メイリオ" panose="020B0604030504040204" pitchFamily="50" charset="-128"/>
              </a:rPr>
              <a:t>eachNode</a:t>
            </a:r>
            <a:r>
              <a:rPr lang="en-US" altLang="ja-JP" sz="1600" dirty="0">
                <a:solidFill>
                  <a:schemeClr val="tx1"/>
                </a:solidFill>
                <a:latin typeface="メイリオ" panose="020B0604030504040204" pitchFamily="50" charset="-128"/>
                <a:ea typeface="メイリオ" panose="020B0604030504040204" pitchFamily="50" charset="-128"/>
              </a:rPr>
              <a:t>(), </a:t>
            </a:r>
            <a:r>
              <a:rPr lang="en-US" altLang="ja-JP" sz="1600" dirty="0" err="1">
                <a:solidFill>
                  <a:schemeClr val="tx1"/>
                </a:solidFill>
                <a:latin typeface="メイリオ" panose="020B0604030504040204" pitchFamily="50" charset="-128"/>
                <a:ea typeface="メイリオ" panose="020B0604030504040204" pitchFamily="50" charset="-128"/>
              </a:rPr>
              <a:t>addCredentials</a:t>
            </a:r>
            <a:r>
              <a:rPr lang="en-US" altLang="ja-JP" sz="1600" dirty="0">
                <a:solidFill>
                  <a:schemeClr val="tx1"/>
                </a:solidFill>
                <a:latin typeface="メイリオ" panose="020B0604030504040204" pitchFamily="50" charset="-128"/>
                <a:ea typeface="メイリオ" panose="020B0604030504040204" pitchFamily="50" charset="-128"/>
              </a:rPr>
              <a:t>(), </a:t>
            </a:r>
            <a:r>
              <a:rPr lang="en-US" altLang="ja-JP" sz="1600" dirty="0" err="1">
                <a:solidFill>
                  <a:schemeClr val="tx1"/>
                </a:solidFill>
                <a:latin typeface="メイリオ" panose="020B0604030504040204" pitchFamily="50" charset="-128"/>
                <a:ea typeface="メイリオ" panose="020B0604030504040204" pitchFamily="50" charset="-128"/>
              </a:rPr>
              <a:t>getCredentials</a:t>
            </a:r>
            <a:r>
              <a:rPr lang="en-US" altLang="ja-JP" sz="1600" dirty="0">
                <a:solidFill>
                  <a:schemeClr val="tx1"/>
                </a:solidFill>
                <a:latin typeface="メイリオ" panose="020B0604030504040204" pitchFamily="50" charset="-128"/>
                <a:ea typeface="メイリオ" panose="020B0604030504040204" pitchFamily="50" charset="-128"/>
              </a:rPr>
              <a:t>(), </a:t>
            </a:r>
            <a:r>
              <a:rPr lang="en-US" altLang="ja-JP" sz="1600" dirty="0" err="1">
                <a:solidFill>
                  <a:schemeClr val="tx1"/>
                </a:solidFill>
                <a:latin typeface="メイリオ" panose="020B0604030504040204" pitchFamily="50" charset="-128"/>
                <a:ea typeface="メイリオ" panose="020B0604030504040204" pitchFamily="50" charset="-128"/>
              </a:rPr>
              <a:t>deleteCredentials</a:t>
            </a:r>
            <a:r>
              <a:rPr lang="en-US" altLang="ja-JP" sz="1600" dirty="0">
                <a:solidFill>
                  <a:schemeClr val="tx1"/>
                </a:solidFill>
                <a:latin typeface="メイリオ" panose="020B0604030504040204" pitchFamily="50" charset="-128"/>
                <a:ea typeface="メイリオ" panose="020B0604030504040204" pitchFamily="50" charset="-128"/>
              </a:rPr>
              <a:t>(), </a:t>
            </a:r>
            <a:r>
              <a:rPr lang="en-US" altLang="ja-JP" sz="1600" dirty="0" err="1">
                <a:solidFill>
                  <a:schemeClr val="tx1"/>
                </a:solidFill>
                <a:latin typeface="メイリオ" panose="020B0604030504040204" pitchFamily="50" charset="-128"/>
                <a:ea typeface="メイリオ" panose="020B0604030504040204" pitchFamily="50" charset="-128"/>
              </a:rPr>
              <a:t>registerType</a:t>
            </a:r>
            <a:r>
              <a:rPr lang="en-US" altLang="ja-JP" sz="1600" dirty="0">
                <a:solidFill>
                  <a:schemeClr val="tx1"/>
                </a:solidFill>
                <a:latin typeface="メイリオ" panose="020B0604030504040204" pitchFamily="50" charset="-128"/>
                <a:ea typeface="メイリオ" panose="020B0604030504040204" pitchFamily="50" charset="-128"/>
              </a:rPr>
              <a:t>()</a:t>
            </a:r>
          </a:p>
          <a:p>
            <a:endParaRPr lang="en-US" altLang="ja-JP" sz="1600" dirty="0">
              <a:solidFill>
                <a:schemeClr val="tx1"/>
              </a:solidFill>
              <a:latin typeface="メイリオ" panose="020B0604030504040204" pitchFamily="50" charset="-128"/>
              <a:ea typeface="メイリオ" panose="020B0604030504040204" pitchFamily="50" charset="-128"/>
            </a:endParaRPr>
          </a:p>
          <a:p>
            <a:r>
              <a:rPr lang="ja-JP" altLang="en-US" sz="1600" dirty="0">
                <a:solidFill>
                  <a:schemeClr val="tx1"/>
                </a:solidFill>
                <a:latin typeface="メイリオ" panose="020B0604030504040204" pitchFamily="50" charset="-128"/>
                <a:ea typeface="メイリオ" panose="020B0604030504040204" pitchFamily="50" charset="-128"/>
              </a:rPr>
              <a:t>・</a:t>
            </a:r>
            <a:r>
              <a:rPr lang="en-US" altLang="ja-JP" sz="1600" dirty="0" err="1">
                <a:solidFill>
                  <a:schemeClr val="tx1"/>
                </a:solidFill>
                <a:latin typeface="メイリオ" panose="020B0604030504040204" pitchFamily="50" charset="-128"/>
                <a:ea typeface="メイリオ" panose="020B0604030504040204" pitchFamily="50" charset="-128"/>
              </a:rPr>
              <a:t>getNode</a:t>
            </a:r>
            <a:r>
              <a:rPr lang="en-US" altLang="ja-JP" sz="1600" dirty="0">
                <a:solidFill>
                  <a:schemeClr val="tx1"/>
                </a:solidFill>
                <a:latin typeface="メイリオ" panose="020B0604030504040204" pitchFamily="50" charset="-128"/>
                <a:ea typeface="メイリオ" panose="020B0604030504040204" pitchFamily="50" charset="-128"/>
              </a:rPr>
              <a:t>()   </a:t>
            </a:r>
            <a:r>
              <a:rPr lang="ja-JP" altLang="en-US" sz="1600" dirty="0">
                <a:solidFill>
                  <a:schemeClr val="tx1"/>
                </a:solidFill>
                <a:latin typeface="メイリオ" panose="020B0604030504040204" pitchFamily="50" charset="-128"/>
                <a:ea typeface="メイリオ" panose="020B0604030504040204" pitchFamily="50" charset="-128"/>
              </a:rPr>
              <a:t>・・・</a:t>
            </a:r>
            <a:r>
              <a:rPr lang="en-US" altLang="ja-JP" sz="1600" dirty="0">
                <a:solidFill>
                  <a:schemeClr val="tx1"/>
                </a:solidFill>
                <a:latin typeface="メイリオ" panose="020B0604030504040204" pitchFamily="50" charset="-128"/>
                <a:ea typeface="メイリオ" panose="020B0604030504040204" pitchFamily="50" charset="-128"/>
              </a:rPr>
              <a:t>Get node instance information</a:t>
            </a:r>
          </a:p>
          <a:p>
            <a:r>
              <a:rPr lang="ja-JP" altLang="en-US" sz="1600" dirty="0">
                <a:solidFill>
                  <a:schemeClr val="tx1"/>
                </a:solidFill>
                <a:latin typeface="メイリオ" panose="020B0604030504040204" pitchFamily="50" charset="-128"/>
                <a:ea typeface="メイリオ" panose="020B0604030504040204" pitchFamily="50" charset="-128"/>
              </a:rPr>
              <a:t>・</a:t>
            </a:r>
            <a:r>
              <a:rPr lang="en-US" altLang="ja-JP" sz="1600" dirty="0" err="1">
                <a:solidFill>
                  <a:schemeClr val="tx1"/>
                </a:solidFill>
                <a:latin typeface="メイリオ" panose="020B0604030504040204" pitchFamily="50" charset="-128"/>
                <a:ea typeface="メイリオ" panose="020B0604030504040204" pitchFamily="50" charset="-128"/>
              </a:rPr>
              <a:t>eachNode</a:t>
            </a:r>
            <a:r>
              <a:rPr lang="en-US" altLang="ja-JP" sz="1600" dirty="0">
                <a:solidFill>
                  <a:schemeClr val="tx1"/>
                </a:solidFill>
                <a:latin typeface="メイリオ" panose="020B0604030504040204" pitchFamily="50" charset="-128"/>
                <a:ea typeface="メイリオ" panose="020B0604030504040204" pitchFamily="50" charset="-128"/>
              </a:rPr>
              <a:t>() </a:t>
            </a:r>
            <a:r>
              <a:rPr lang="ja-JP" altLang="en-US" sz="1600" dirty="0">
                <a:solidFill>
                  <a:schemeClr val="tx1"/>
                </a:solidFill>
                <a:latin typeface="メイリオ" panose="020B0604030504040204" pitchFamily="50" charset="-128"/>
                <a:ea typeface="メイリオ" panose="020B0604030504040204" pitchFamily="50" charset="-128"/>
              </a:rPr>
              <a:t>・・・</a:t>
            </a:r>
            <a:r>
              <a:rPr lang="en-US" altLang="ja-JP" sz="1600" dirty="0">
                <a:solidFill>
                  <a:schemeClr val="tx1"/>
                </a:solidFill>
                <a:latin typeface="メイリオ" panose="020B0604030504040204" pitchFamily="50" charset="-128"/>
                <a:ea typeface="メイリオ" panose="020B0604030504040204" pitchFamily="50" charset="-128"/>
              </a:rPr>
              <a:t>Get node definition information</a:t>
            </a:r>
          </a:p>
        </p:txBody>
      </p:sp>
    </p:spTree>
    <p:extLst>
      <p:ext uri="{BB962C8B-B14F-4D97-AF65-F5344CB8AC3E}">
        <p14:creationId xmlns:p14="http://schemas.microsoft.com/office/powerpoint/2010/main" val="2226134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5EC36E7-8326-45EB-B408-42A74A1D8642}"/>
              </a:ext>
            </a:extLst>
          </p:cNvPr>
          <p:cNvSpPr>
            <a:spLocks noGrp="1"/>
          </p:cNvSpPr>
          <p:nvPr>
            <p:ph type="title"/>
          </p:nvPr>
        </p:nvSpPr>
        <p:spPr>
          <a:xfrm>
            <a:off x="113191" y="179482"/>
            <a:ext cx="3861955" cy="523220"/>
          </a:xfrm>
        </p:spPr>
        <p:txBody>
          <a:bodyPr/>
          <a:lstStyle/>
          <a:p>
            <a:pPr lvl="0" fontAlgn="auto">
              <a:lnSpc>
                <a:spcPct val="100000"/>
              </a:lnSpc>
              <a:spcBef>
                <a:spcPts val="0"/>
              </a:spcBef>
              <a:spcAft>
                <a:spcPts val="0"/>
              </a:spcAft>
              <a:defRPr/>
            </a:pPr>
            <a:r>
              <a:rPr lang="en-US" altLang="ja-JP" dirty="0">
                <a:latin typeface="メイリオ" panose="020B0604030504040204" pitchFamily="50" charset="-128"/>
                <a:ea typeface="メイリオ" panose="020B0604030504040204" pitchFamily="50" charset="-128"/>
              </a:rPr>
              <a:t>Extracted issues </a:t>
            </a:r>
            <a:r>
              <a:rPr lang="ja-JP" altLang="en-US" dirty="0">
                <a:latin typeface="メイリオ" panose="020B0604030504040204" pitchFamily="50" charset="-128"/>
                <a:ea typeface="メイリオ" panose="020B0604030504040204" pitchFamily="50" charset="-128"/>
              </a:rPr>
              <a:t>＃１</a:t>
            </a:r>
          </a:p>
        </p:txBody>
      </p:sp>
      <p:sp>
        <p:nvSpPr>
          <p:cNvPr id="3" name="スライド番号プレースホルダー 2">
            <a:extLst>
              <a:ext uri="{FF2B5EF4-FFF2-40B4-BE49-F238E27FC236}">
                <a16:creationId xmlns:a16="http://schemas.microsoft.com/office/drawing/2014/main" id="{90EF1D21-AD46-4191-9760-91059BD155D6}"/>
              </a:ext>
            </a:extLst>
          </p:cNvPr>
          <p:cNvSpPr>
            <a:spLocks noGrp="1"/>
          </p:cNvSpPr>
          <p:nvPr>
            <p:ph type="sldNum" sz="quarter" idx="10"/>
          </p:nvPr>
        </p:nvSpPr>
        <p:spPr>
          <a:xfrm>
            <a:off x="8604250" y="6545263"/>
            <a:ext cx="488950" cy="304800"/>
          </a:xfrm>
        </p:spPr>
        <p:txBody>
          <a:bodyPr/>
          <a:lstStyle/>
          <a:p>
            <a:pPr>
              <a:defRPr/>
            </a:pPr>
            <a:fld id="{ED881F7E-4721-4672-B9D1-22F8E31EDEB5}" type="slidenum">
              <a:rPr lang="en-US" altLang="ja-JP" smtClean="0"/>
              <a:pPr>
                <a:defRPr/>
              </a:pPr>
              <a:t>11</a:t>
            </a:fld>
            <a:endParaRPr lang="en-US" altLang="ja-JP"/>
          </a:p>
        </p:txBody>
      </p:sp>
      <p:sp>
        <p:nvSpPr>
          <p:cNvPr id="2" name="テキスト ボックス 1">
            <a:extLst>
              <a:ext uri="{FF2B5EF4-FFF2-40B4-BE49-F238E27FC236}">
                <a16:creationId xmlns:a16="http://schemas.microsoft.com/office/drawing/2014/main" id="{DF33E95B-60F6-4B28-8FCA-9417EDE7035B}"/>
              </a:ext>
            </a:extLst>
          </p:cNvPr>
          <p:cNvSpPr txBox="1"/>
          <p:nvPr/>
        </p:nvSpPr>
        <p:spPr>
          <a:xfrm>
            <a:off x="168293" y="1442504"/>
            <a:ext cx="8845077" cy="5328382"/>
          </a:xfrm>
          <a:prstGeom prst="rect">
            <a:avLst/>
          </a:prstGeom>
          <a:noFill/>
          <a:ln>
            <a:solidFill>
              <a:schemeClr val="accent1"/>
            </a:solidFill>
          </a:ln>
        </p:spPr>
        <p:txBody>
          <a:bodyPr wrap="square" rtlCol="0">
            <a:spAutoFit/>
          </a:bodyPr>
          <a:lstStyle/>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diff -c node-red-1.1.3/packages/</a:t>
            </a:r>
            <a:r>
              <a:rPr kumimoji="1" lang="en-US" altLang="ja-JP" sz="900" dirty="0" err="1">
                <a:solidFill>
                  <a:schemeClr val="tx1"/>
                </a:solidFill>
                <a:latin typeface="游ゴシック Medium" panose="020B0500000000000000" pitchFamily="50" charset="-128"/>
                <a:ea typeface="游ゴシック Medium" panose="020B0500000000000000" pitchFamily="50" charset="-128"/>
              </a:rPr>
              <a:t>node_modules</a:t>
            </a:r>
            <a:r>
              <a:rPr kumimoji="1" lang="en-US" altLang="ja-JP" sz="900" dirty="0">
                <a:solidFill>
                  <a:schemeClr val="tx1"/>
                </a:solidFill>
                <a:latin typeface="游ゴシック Medium" panose="020B0500000000000000" pitchFamily="50" charset="-128"/>
                <a:ea typeface="游ゴシック Medium" panose="020B0500000000000000" pitchFamily="50" charset="-128"/>
              </a:rPr>
              <a:t>/@node-red/runtime/lib/nodes/flows/Flow.js</a:t>
            </a:r>
          </a:p>
          <a:p>
            <a:pPr algn="l"/>
            <a:endParaRPr kumimoji="1" lang="en-US" altLang="ja-JP" sz="900" dirty="0">
              <a:solidFill>
                <a:schemeClr val="tx1"/>
              </a:solidFill>
              <a:latin typeface="游ゴシック Medium" panose="020B0500000000000000" pitchFamily="50" charset="-128"/>
              <a:ea typeface="游ゴシック Medium" panose="020B0500000000000000" pitchFamily="50" charset="-128"/>
            </a:endParaRP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node-red-test/packages/</a:t>
            </a:r>
            <a:r>
              <a:rPr kumimoji="1" lang="en-US" altLang="ja-JP" sz="900" dirty="0" err="1">
                <a:solidFill>
                  <a:schemeClr val="tx1"/>
                </a:solidFill>
                <a:latin typeface="游ゴシック Medium" panose="020B0500000000000000" pitchFamily="50" charset="-128"/>
                <a:ea typeface="游ゴシック Medium" panose="020B0500000000000000" pitchFamily="50" charset="-128"/>
              </a:rPr>
              <a:t>node_modules</a:t>
            </a:r>
            <a:r>
              <a:rPr kumimoji="1" lang="en-US" altLang="ja-JP" sz="900" dirty="0">
                <a:solidFill>
                  <a:schemeClr val="tx1"/>
                </a:solidFill>
                <a:latin typeface="游ゴシック Medium" panose="020B0500000000000000" pitchFamily="50" charset="-128"/>
                <a:ea typeface="游ゴシック Medium" panose="020B0500000000000000" pitchFamily="50" charset="-128"/>
              </a:rPr>
              <a:t>/@node-red/runtime/lib/nodes/flows/Flow.js</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node-red-1.1.3/packages/</a:t>
            </a:r>
            <a:r>
              <a:rPr kumimoji="1" lang="en-US" altLang="ja-JP" sz="900" dirty="0" err="1">
                <a:solidFill>
                  <a:schemeClr val="tx1"/>
                </a:solidFill>
                <a:latin typeface="游ゴシック Medium" panose="020B0500000000000000" pitchFamily="50" charset="-128"/>
                <a:ea typeface="游ゴシック Medium" panose="020B0500000000000000" pitchFamily="50" charset="-128"/>
              </a:rPr>
              <a:t>node_modules</a:t>
            </a:r>
            <a:r>
              <a:rPr kumimoji="1" lang="en-US" altLang="ja-JP" sz="900" dirty="0">
                <a:solidFill>
                  <a:schemeClr val="tx1"/>
                </a:solidFill>
                <a:latin typeface="游ゴシック Medium" panose="020B0500000000000000" pitchFamily="50" charset="-128"/>
                <a:ea typeface="游ゴシック Medium" panose="020B0500000000000000" pitchFamily="50" charset="-128"/>
              </a:rPr>
              <a:t>/@node-red/runtime/lib/nodes/flows/Flow.js      2020-08-05 22:59:25.000000000 +0900</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node-red-test/packages/</a:t>
            </a:r>
            <a:r>
              <a:rPr kumimoji="1" lang="en-US" altLang="ja-JP" sz="900" dirty="0" err="1">
                <a:solidFill>
                  <a:schemeClr val="tx1"/>
                </a:solidFill>
                <a:latin typeface="游ゴシック Medium" panose="020B0500000000000000" pitchFamily="50" charset="-128"/>
                <a:ea typeface="游ゴシック Medium" panose="020B0500000000000000" pitchFamily="50" charset="-128"/>
              </a:rPr>
              <a:t>node_modules</a:t>
            </a:r>
            <a:r>
              <a:rPr kumimoji="1" lang="en-US" altLang="ja-JP" sz="900" dirty="0">
                <a:solidFill>
                  <a:schemeClr val="tx1"/>
                </a:solidFill>
                <a:latin typeface="游ゴシック Medium" panose="020B0500000000000000" pitchFamily="50" charset="-128"/>
                <a:ea typeface="游ゴシック Medium" panose="020B0500000000000000" pitchFamily="50" charset="-128"/>
              </a:rPr>
              <a:t>/@node-red/runtime/lib/nodes/flows/Flow.js       2020-09-10 16:19:08.590920800 +0900</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26,31 ****</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--- 26,33 ----</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var </a:t>
            </a:r>
            <a:r>
              <a:rPr kumimoji="1" lang="en-US" altLang="ja-JP" sz="900" dirty="0" err="1">
                <a:solidFill>
                  <a:schemeClr val="tx1"/>
                </a:solidFill>
                <a:latin typeface="游ゴシック Medium" panose="020B0500000000000000" pitchFamily="50" charset="-128"/>
                <a:ea typeface="游ゴシック Medium" panose="020B0500000000000000" pitchFamily="50" charset="-128"/>
              </a:rPr>
              <a:t>nodeCloseTimeout</a:t>
            </a:r>
            <a:r>
              <a:rPr kumimoji="1" lang="en-US" altLang="ja-JP" sz="900" dirty="0">
                <a:solidFill>
                  <a:schemeClr val="tx1"/>
                </a:solidFill>
                <a:latin typeface="游ゴシック Medium" panose="020B0500000000000000" pitchFamily="50" charset="-128"/>
                <a:ea typeface="游ゴシック Medium" panose="020B0500000000000000" pitchFamily="50" charset="-128"/>
              </a:rPr>
              <a:t> = 15000;</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var </a:t>
            </a:r>
            <a:r>
              <a:rPr kumimoji="1" lang="en-US" altLang="ja-JP" sz="900" dirty="0" err="1">
                <a:solidFill>
                  <a:schemeClr val="tx1"/>
                </a:solidFill>
                <a:latin typeface="游ゴシック Medium" panose="020B0500000000000000" pitchFamily="50" charset="-128"/>
                <a:ea typeface="游ゴシック Medium" panose="020B0500000000000000" pitchFamily="50" charset="-128"/>
              </a:rPr>
              <a:t>asyncMessageDelivery</a:t>
            </a:r>
            <a:r>
              <a:rPr kumimoji="1" lang="en-US" altLang="ja-JP" sz="900" dirty="0">
                <a:solidFill>
                  <a:schemeClr val="tx1"/>
                </a:solidFill>
                <a:latin typeface="游ゴシック Medium" panose="020B0500000000000000" pitchFamily="50" charset="-128"/>
                <a:ea typeface="游ゴシック Medium" panose="020B0500000000000000" pitchFamily="50" charset="-128"/>
              </a:rPr>
              <a:t> = true;</a:t>
            </a:r>
          </a:p>
          <a:p>
            <a:pPr algn="l"/>
            <a:endParaRPr kumimoji="1" lang="en-US" altLang="ja-JP" sz="900" dirty="0">
              <a:solidFill>
                <a:schemeClr val="tx1"/>
              </a:solidFill>
              <a:latin typeface="游ゴシック Medium" panose="020B0500000000000000" pitchFamily="50" charset="-128"/>
              <a:ea typeface="游ゴシック Medium" panose="020B0500000000000000" pitchFamily="50" charset="-128"/>
            </a:endParaRP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var </a:t>
            </a:r>
            <a:r>
              <a:rPr kumimoji="1" lang="en-US" altLang="ja-JP" sz="900" dirty="0" err="1">
                <a:solidFill>
                  <a:schemeClr val="tx1"/>
                </a:solidFill>
                <a:latin typeface="游ゴシック Medium" panose="020B0500000000000000" pitchFamily="50" charset="-128"/>
                <a:ea typeface="游ゴシック Medium" panose="020B0500000000000000" pitchFamily="50" charset="-128"/>
              </a:rPr>
              <a:t>subflow_instaces</a:t>
            </a:r>
            <a:r>
              <a:rPr kumimoji="1" lang="en-US" altLang="ja-JP" sz="900" dirty="0">
                <a:solidFill>
                  <a:schemeClr val="tx1"/>
                </a:solidFill>
                <a:latin typeface="游ゴシック Medium" panose="020B0500000000000000" pitchFamily="50" charset="-128"/>
                <a:ea typeface="游ゴシック Medium" panose="020B0500000000000000" pitchFamily="50" charset="-128"/>
              </a:rPr>
              <a:t> = {}; // UI-MODULE TEST</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 This class represents a flow within the runtime. It is responsible for</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 creating, starting and stopping all nodes within the flow.</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208,213 ****</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--- 210,218 ----</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node</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a:t>
            </a:r>
            <a:r>
              <a:rPr kumimoji="1" lang="en-US" altLang="ja-JP" sz="900" dirty="0" err="1">
                <a:solidFill>
                  <a:schemeClr val="tx1"/>
                </a:solidFill>
                <a:latin typeface="游ゴシック Medium" panose="020B0500000000000000" pitchFamily="50" charset="-128"/>
                <a:ea typeface="游ゴシック Medium" panose="020B0500000000000000" pitchFamily="50" charset="-128"/>
              </a:rPr>
              <a:t>this.subflowInstanceNodes</a:t>
            </a:r>
            <a:r>
              <a:rPr kumimoji="1" lang="en-US" altLang="ja-JP" sz="900" dirty="0">
                <a:solidFill>
                  <a:schemeClr val="tx1"/>
                </a:solidFill>
                <a:latin typeface="游ゴシック Medium" panose="020B0500000000000000" pitchFamily="50" charset="-128"/>
                <a:ea typeface="游ゴシック Medium" panose="020B0500000000000000" pitchFamily="50" charset="-128"/>
              </a:rPr>
              <a:t>[id] = </a:t>
            </a:r>
            <a:r>
              <a:rPr kumimoji="1" lang="en-US" altLang="ja-JP" sz="900" dirty="0" err="1">
                <a:solidFill>
                  <a:schemeClr val="tx1"/>
                </a:solidFill>
                <a:latin typeface="游ゴシック Medium" panose="020B0500000000000000" pitchFamily="50" charset="-128"/>
                <a:ea typeface="游ゴシック Medium" panose="020B0500000000000000" pitchFamily="50" charset="-128"/>
              </a:rPr>
              <a:t>subflow</a:t>
            </a:r>
            <a:r>
              <a:rPr kumimoji="1" lang="en-US" altLang="ja-JP" sz="900" dirty="0">
                <a:solidFill>
                  <a:schemeClr val="tx1"/>
                </a:solidFill>
                <a:latin typeface="游ゴシック Medium" panose="020B0500000000000000" pitchFamily="50" charset="-128"/>
                <a:ea typeface="游ゴシック Medium" panose="020B0500000000000000" pitchFamily="50" charset="-128"/>
              </a:rPr>
              <a:t>;</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a:t>
            </a:r>
            <a:r>
              <a:rPr kumimoji="1" lang="en-US" altLang="ja-JP" sz="900" dirty="0" err="1">
                <a:solidFill>
                  <a:schemeClr val="tx1"/>
                </a:solidFill>
                <a:latin typeface="游ゴシック Medium" panose="020B0500000000000000" pitchFamily="50" charset="-128"/>
                <a:ea typeface="游ゴシック Medium" panose="020B0500000000000000" pitchFamily="50" charset="-128"/>
              </a:rPr>
              <a:t>subflow_instaces</a:t>
            </a:r>
            <a:r>
              <a:rPr kumimoji="1" lang="en-US" altLang="ja-JP" sz="900" dirty="0">
                <a:solidFill>
                  <a:schemeClr val="tx1"/>
                </a:solidFill>
                <a:latin typeface="游ゴシック Medium" panose="020B0500000000000000" pitchFamily="50" charset="-128"/>
                <a:ea typeface="游ゴシック Medium" panose="020B0500000000000000" pitchFamily="50" charset="-128"/>
              </a:rPr>
              <a:t>[id] = </a:t>
            </a:r>
            <a:r>
              <a:rPr kumimoji="1" lang="en-US" altLang="ja-JP" sz="900" dirty="0" err="1">
                <a:solidFill>
                  <a:schemeClr val="tx1"/>
                </a:solidFill>
                <a:latin typeface="游ゴシック Medium" panose="020B0500000000000000" pitchFamily="50" charset="-128"/>
                <a:ea typeface="游ゴシック Medium" panose="020B0500000000000000" pitchFamily="50" charset="-128"/>
              </a:rPr>
              <a:t>subflow</a:t>
            </a:r>
            <a:r>
              <a:rPr kumimoji="1" lang="en-US" altLang="ja-JP" sz="900" dirty="0">
                <a:solidFill>
                  <a:schemeClr val="tx1"/>
                </a:solidFill>
                <a:latin typeface="游ゴシック Medium" panose="020B0500000000000000" pitchFamily="50" charset="-128"/>
                <a:ea typeface="游ゴシック Medium" panose="020B0500000000000000" pitchFamily="50" charset="-128"/>
              </a:rPr>
              <a:t>; // UI-MODULE TEST</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a:t>
            </a:r>
            <a:r>
              <a:rPr kumimoji="1" lang="en-US" altLang="ja-JP" sz="900" dirty="0" err="1">
                <a:solidFill>
                  <a:schemeClr val="tx1"/>
                </a:solidFill>
                <a:latin typeface="游ゴシック Medium" panose="020B0500000000000000" pitchFamily="50" charset="-128"/>
                <a:ea typeface="游ゴシック Medium" panose="020B0500000000000000" pitchFamily="50" charset="-128"/>
              </a:rPr>
              <a:t>subflow.start</a:t>
            </a:r>
            <a:r>
              <a:rPr kumimoji="1" lang="en-US" altLang="ja-JP" sz="900" dirty="0">
                <a:solidFill>
                  <a:schemeClr val="tx1"/>
                </a:solidFill>
                <a:latin typeface="游ゴシック Medium" panose="020B0500000000000000" pitchFamily="50" charset="-128"/>
                <a:ea typeface="游ゴシック Medium" panose="020B0500000000000000" pitchFamily="50" charset="-128"/>
              </a:rPr>
              <a:t>();</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a:t>
            </a:r>
            <a:r>
              <a:rPr kumimoji="1" lang="en-US" altLang="ja-JP" sz="900" dirty="0" err="1">
                <a:solidFill>
                  <a:schemeClr val="tx1"/>
                </a:solidFill>
                <a:latin typeface="游ゴシック Medium" panose="020B0500000000000000" pitchFamily="50" charset="-128"/>
                <a:ea typeface="游ゴシック Medium" panose="020B0500000000000000" pitchFamily="50" charset="-128"/>
              </a:rPr>
              <a:t>this.activeNodes</a:t>
            </a:r>
            <a:r>
              <a:rPr kumimoji="1" lang="en-US" altLang="ja-JP" sz="900" dirty="0">
                <a:solidFill>
                  <a:schemeClr val="tx1"/>
                </a:solidFill>
                <a:latin typeface="游ゴシック Medium" panose="020B0500000000000000" pitchFamily="50" charset="-128"/>
                <a:ea typeface="游ゴシック Medium" panose="020B0500000000000000" pitchFamily="50" charset="-128"/>
              </a:rPr>
              <a:t>[id] = </a:t>
            </a:r>
            <a:r>
              <a:rPr kumimoji="1" lang="en-US" altLang="ja-JP" sz="900" dirty="0" err="1">
                <a:solidFill>
                  <a:schemeClr val="tx1"/>
                </a:solidFill>
                <a:latin typeface="游ゴシック Medium" panose="020B0500000000000000" pitchFamily="50" charset="-128"/>
                <a:ea typeface="游ゴシック Medium" panose="020B0500000000000000" pitchFamily="50" charset="-128"/>
              </a:rPr>
              <a:t>subflow.node</a:t>
            </a:r>
            <a:r>
              <a:rPr kumimoji="1" lang="en-US" altLang="ja-JP" sz="900" dirty="0">
                <a:solidFill>
                  <a:schemeClr val="tx1"/>
                </a:solidFill>
                <a:latin typeface="游ゴシック Medium" panose="020B0500000000000000" pitchFamily="50" charset="-128"/>
                <a:ea typeface="游ゴシック Medium" panose="020B0500000000000000" pitchFamily="50" charset="-128"/>
              </a:rPr>
              <a:t>;</a:t>
            </a:r>
          </a:p>
          <a:p>
            <a:pPr algn="l"/>
            <a:endParaRPr kumimoji="1" lang="en-US" altLang="ja-JP" sz="900" dirty="0">
              <a:solidFill>
                <a:schemeClr val="tx1"/>
              </a:solidFill>
              <a:latin typeface="游ゴシック Medium" panose="020B0500000000000000" pitchFamily="50" charset="-128"/>
              <a:ea typeface="游ゴシック Medium" panose="020B0500000000000000" pitchFamily="50" charset="-128"/>
            </a:endParaRP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371,376 ****</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--- 376,387 ----</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 Node not found inside this flow - ask the parent</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return </a:t>
            </a:r>
            <a:r>
              <a:rPr kumimoji="1" lang="en-US" altLang="ja-JP" sz="900" dirty="0" err="1">
                <a:solidFill>
                  <a:schemeClr val="tx1"/>
                </a:solidFill>
                <a:latin typeface="游ゴシック Medium" panose="020B0500000000000000" pitchFamily="50" charset="-128"/>
                <a:ea typeface="游ゴシック Medium" panose="020B0500000000000000" pitchFamily="50" charset="-128"/>
              </a:rPr>
              <a:t>this.parent.getNode</a:t>
            </a:r>
            <a:r>
              <a:rPr kumimoji="1" lang="en-US" altLang="ja-JP" sz="900" dirty="0">
                <a:solidFill>
                  <a:schemeClr val="tx1"/>
                </a:solidFill>
                <a:latin typeface="游ゴシック Medium" panose="020B0500000000000000" pitchFamily="50" charset="-128"/>
                <a:ea typeface="游ゴシック Medium" panose="020B0500000000000000" pitchFamily="50" charset="-128"/>
              </a:rPr>
              <a:t>(id);</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node = </a:t>
            </a:r>
            <a:r>
              <a:rPr kumimoji="1" lang="en-US" altLang="ja-JP" sz="900" dirty="0" err="1">
                <a:solidFill>
                  <a:schemeClr val="tx1"/>
                </a:solidFill>
                <a:latin typeface="游ゴシック Medium" panose="020B0500000000000000" pitchFamily="50" charset="-128"/>
                <a:ea typeface="游ゴシック Medium" panose="020B0500000000000000" pitchFamily="50" charset="-128"/>
              </a:rPr>
              <a:t>subflow_instaces</a:t>
            </a:r>
            <a:r>
              <a:rPr kumimoji="1" lang="en-US" altLang="ja-JP" sz="900" dirty="0">
                <a:solidFill>
                  <a:schemeClr val="tx1"/>
                </a:solidFill>
                <a:latin typeface="游ゴシック Medium" panose="020B0500000000000000" pitchFamily="50" charset="-128"/>
                <a:ea typeface="游ゴシック Medium" panose="020B0500000000000000" pitchFamily="50" charset="-128"/>
              </a:rPr>
              <a:t>[id];   // UI-MODULE TEST</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if (node) {                    // UI-MODULE TEST</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return node;               // UI-MODULE TEST</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                              // UI-MODULE TEST</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return undefined;</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a:t>
            </a:r>
          </a:p>
        </p:txBody>
      </p:sp>
      <p:sp>
        <p:nvSpPr>
          <p:cNvPr id="9" name="テキスト ボックス 8">
            <a:extLst>
              <a:ext uri="{FF2B5EF4-FFF2-40B4-BE49-F238E27FC236}">
                <a16:creationId xmlns:a16="http://schemas.microsoft.com/office/drawing/2014/main" id="{D4B0DDEC-6973-4E94-8EFF-81A94A94EA27}"/>
              </a:ext>
            </a:extLst>
          </p:cNvPr>
          <p:cNvSpPr txBox="1"/>
          <p:nvPr/>
        </p:nvSpPr>
        <p:spPr>
          <a:xfrm>
            <a:off x="168294" y="867220"/>
            <a:ext cx="8845076" cy="320088"/>
          </a:xfrm>
          <a:prstGeom prst="rect">
            <a:avLst/>
          </a:prstGeom>
          <a:noFill/>
        </p:spPr>
        <p:txBody>
          <a:bodyPr wrap="square" rtlCol="0">
            <a:spAutoFit/>
          </a:bodyPr>
          <a:lstStyle/>
          <a:p>
            <a:pPr algn="l"/>
            <a:r>
              <a:rPr lang="en-US" altLang="ja-JP" sz="1600" dirty="0">
                <a:solidFill>
                  <a:schemeClr val="tx1"/>
                </a:solidFill>
                <a:latin typeface="メイリオ" panose="020B0604030504040204" pitchFamily="50" charset="-128"/>
                <a:ea typeface="メイリオ" panose="020B0604030504040204" pitchFamily="50" charset="-128"/>
              </a:rPr>
              <a:t>By modifying </a:t>
            </a:r>
            <a:r>
              <a:rPr lang="en-US" altLang="ja-JP" sz="1600" dirty="0" err="1">
                <a:solidFill>
                  <a:schemeClr val="tx1"/>
                </a:solidFill>
                <a:latin typeface="メイリオ" panose="020B0604030504040204" pitchFamily="50" charset="-128"/>
                <a:ea typeface="メイリオ" panose="020B0604030504040204" pitchFamily="50" charset="-128"/>
              </a:rPr>
              <a:t>RED.nodes</a:t>
            </a:r>
            <a:r>
              <a:rPr lang="en-US" altLang="ja-JP" sz="1600" dirty="0">
                <a:solidFill>
                  <a:schemeClr val="tx1"/>
                </a:solidFill>
                <a:latin typeface="メイリオ" panose="020B0604030504040204" pitchFamily="50" charset="-128"/>
                <a:ea typeface="メイリオ" panose="020B0604030504040204" pitchFamily="50" charset="-128"/>
              </a:rPr>
              <a:t> </a:t>
            </a:r>
            <a:r>
              <a:rPr lang="en-US" altLang="ja-JP" sz="1600" dirty="0" err="1">
                <a:solidFill>
                  <a:schemeClr val="tx1"/>
                </a:solidFill>
                <a:latin typeface="メイリオ" panose="020B0604030504040204" pitchFamily="50" charset="-128"/>
                <a:ea typeface="メイリオ" panose="020B0604030504040204" pitchFamily="50" charset="-128"/>
              </a:rPr>
              <a:t>getNode</a:t>
            </a:r>
            <a:r>
              <a:rPr lang="en-US" altLang="ja-JP" sz="1600" dirty="0">
                <a:solidFill>
                  <a:schemeClr val="tx1"/>
                </a:solidFill>
                <a:latin typeface="メイリオ" panose="020B0604030504040204" pitchFamily="50" charset="-128"/>
                <a:ea typeface="メイリオ" panose="020B0604030504040204" pitchFamily="50" charset="-128"/>
              </a:rPr>
              <a:t> (), it became possible to get a </a:t>
            </a:r>
            <a:r>
              <a:rPr lang="en-US" altLang="ja-JP" sz="1600" dirty="0" err="1">
                <a:solidFill>
                  <a:schemeClr val="tx1"/>
                </a:solidFill>
                <a:latin typeface="メイリオ" panose="020B0604030504040204" pitchFamily="50" charset="-128"/>
                <a:ea typeface="メイリオ" panose="020B0604030504040204" pitchFamily="50" charset="-128"/>
              </a:rPr>
              <a:t>Subflow</a:t>
            </a:r>
            <a:r>
              <a:rPr lang="en-US" altLang="ja-JP" sz="1600" dirty="0">
                <a:solidFill>
                  <a:schemeClr val="tx1"/>
                </a:solidFill>
                <a:latin typeface="メイリオ" panose="020B0604030504040204" pitchFamily="50" charset="-128"/>
                <a:ea typeface="メイリオ" panose="020B0604030504040204" pitchFamily="50" charset="-128"/>
              </a:rPr>
              <a:t> instance.</a:t>
            </a:r>
          </a:p>
        </p:txBody>
      </p:sp>
      <p:sp>
        <p:nvSpPr>
          <p:cNvPr id="12" name="吹き出し: 四角形 11">
            <a:extLst>
              <a:ext uri="{FF2B5EF4-FFF2-40B4-BE49-F238E27FC236}">
                <a16:creationId xmlns:a16="http://schemas.microsoft.com/office/drawing/2014/main" id="{E7D0357C-97C2-414B-A999-1A3F56D30363}"/>
              </a:ext>
            </a:extLst>
          </p:cNvPr>
          <p:cNvSpPr/>
          <p:nvPr/>
        </p:nvSpPr>
        <p:spPr bwMode="auto">
          <a:xfrm>
            <a:off x="4942767" y="3226526"/>
            <a:ext cx="3971109" cy="2560320"/>
          </a:xfrm>
          <a:prstGeom prst="wedgeRectCallout">
            <a:avLst>
              <a:gd name="adj1" fmla="val -49440"/>
              <a:gd name="adj2" fmla="val 24235"/>
            </a:avLst>
          </a:prstGeom>
          <a:solidFill>
            <a:schemeClr val="bg1">
              <a:lumMod val="75000"/>
            </a:schemeClr>
          </a:solidFill>
          <a:ln w="9525">
            <a:noFill/>
            <a:miter lim="800000"/>
            <a:headEnd/>
            <a:tailEnd/>
          </a:ln>
          <a:effectLst/>
        </p:spPr>
        <p:txBody>
          <a:bodyPr wrap="none" rtlCol="0" anchor="ctr" anchorCtr="0">
            <a:noAutofit/>
          </a:bodyPr>
          <a:lstStyle/>
          <a:p>
            <a:endParaRPr kumimoji="1" lang="en-US" altLang="ja-JP" sz="1100" dirty="0">
              <a:solidFill>
                <a:schemeClr val="tx1"/>
              </a:solidFill>
            </a:endParaRPr>
          </a:p>
          <a:p>
            <a:r>
              <a:rPr kumimoji="1" lang="en-US" altLang="ja-JP" sz="1100" dirty="0">
                <a:solidFill>
                  <a:schemeClr val="tx1"/>
                </a:solidFill>
              </a:rPr>
              <a:t>Save the generated </a:t>
            </a:r>
            <a:r>
              <a:rPr kumimoji="1" lang="en-US" altLang="ja-JP" sz="1100" dirty="0" err="1">
                <a:solidFill>
                  <a:schemeClr val="tx1"/>
                </a:solidFill>
              </a:rPr>
              <a:t>subflow</a:t>
            </a:r>
            <a:r>
              <a:rPr kumimoji="1" lang="en-US" altLang="ja-JP" sz="1100" dirty="0">
                <a:solidFill>
                  <a:schemeClr val="tx1"/>
                </a:solidFill>
              </a:rPr>
              <a:t> instance before calling the widget</a:t>
            </a:r>
          </a:p>
          <a:p>
            <a:r>
              <a:rPr kumimoji="1" lang="en-US" altLang="ja-JP" sz="1100" dirty="0">
                <a:solidFill>
                  <a:schemeClr val="tx1"/>
                </a:solidFill>
              </a:rPr>
              <a:t>node </a:t>
            </a:r>
            <a:r>
              <a:rPr kumimoji="1" lang="en-US" altLang="ja-JP" sz="1100" dirty="0" err="1">
                <a:solidFill>
                  <a:schemeClr val="tx1"/>
                </a:solidFill>
              </a:rPr>
              <a:t>ui.add</a:t>
            </a:r>
            <a:r>
              <a:rPr kumimoji="1" lang="en-US" altLang="ja-JP" sz="1100" dirty="0">
                <a:solidFill>
                  <a:schemeClr val="tx1"/>
                </a:solidFill>
              </a:rPr>
              <a:t> ().</a:t>
            </a:r>
          </a:p>
          <a:p>
            <a:r>
              <a:rPr kumimoji="1" lang="en-US" altLang="ja-JP" sz="1100" dirty="0" err="1">
                <a:solidFill>
                  <a:schemeClr val="tx1"/>
                </a:solidFill>
              </a:rPr>
              <a:t>RED.nodes.getNode</a:t>
            </a:r>
            <a:r>
              <a:rPr kumimoji="1" lang="en-US" altLang="ja-JP" sz="1100" dirty="0">
                <a:solidFill>
                  <a:schemeClr val="tx1"/>
                </a:solidFill>
              </a:rPr>
              <a:t> (&lt;</a:t>
            </a:r>
            <a:r>
              <a:rPr kumimoji="1" lang="en-US" altLang="ja-JP" sz="1100" dirty="0" err="1">
                <a:solidFill>
                  <a:schemeClr val="tx1"/>
                </a:solidFill>
              </a:rPr>
              <a:t>subflow</a:t>
            </a:r>
            <a:r>
              <a:rPr kumimoji="1" lang="en-US" altLang="ja-JP" sz="1100" dirty="0">
                <a:solidFill>
                  <a:schemeClr val="tx1"/>
                </a:solidFill>
              </a:rPr>
              <a:t> instance ID&gt;) can be used to</a:t>
            </a:r>
          </a:p>
          <a:p>
            <a:r>
              <a:rPr kumimoji="1" lang="en-US" altLang="ja-JP" sz="1100" dirty="0">
                <a:solidFill>
                  <a:schemeClr val="tx1"/>
                </a:solidFill>
              </a:rPr>
              <a:t> get it.</a:t>
            </a:r>
            <a:endParaRPr lang="en-US" altLang="ja-JP" sz="1100" dirty="0">
              <a:solidFill>
                <a:schemeClr val="tx1"/>
              </a:solidFill>
            </a:endParaRPr>
          </a:p>
          <a:p>
            <a:endParaRPr kumimoji="1" lang="en-US" altLang="ja-JP" sz="1100" dirty="0">
              <a:solidFill>
                <a:schemeClr val="tx1"/>
              </a:solidFill>
            </a:endParaRPr>
          </a:p>
          <a:p>
            <a:r>
              <a:rPr kumimoji="1" lang="en-US" altLang="ja-JP" sz="1100" dirty="0">
                <a:solidFill>
                  <a:schemeClr val="tx1"/>
                </a:solidFill>
              </a:rPr>
              <a:t>Log output example in prototype version</a:t>
            </a:r>
          </a:p>
          <a:p>
            <a:endParaRPr kumimoji="1" lang="en-US" altLang="ja-JP" sz="1100" dirty="0">
              <a:solidFill>
                <a:schemeClr val="tx1"/>
              </a:solidFill>
            </a:endParaRPr>
          </a:p>
          <a:p>
            <a:r>
              <a:rPr kumimoji="1" lang="en-US" altLang="ja-JP" sz="1100" dirty="0">
                <a:solidFill>
                  <a:schemeClr val="tx1"/>
                </a:solidFill>
              </a:rPr>
              <a:t># Belongs to </a:t>
            </a:r>
            <a:r>
              <a:rPr kumimoji="1" lang="en-US" altLang="ja-JP" sz="1100" dirty="0" err="1">
                <a:solidFill>
                  <a:schemeClr val="tx1"/>
                </a:solidFill>
              </a:rPr>
              <a:t>subflow</a:t>
            </a:r>
            <a:r>
              <a:rPr kumimoji="1" lang="en-US" altLang="ja-JP" sz="1100" dirty="0">
                <a:solidFill>
                  <a:schemeClr val="tx1"/>
                </a:solidFill>
              </a:rPr>
              <a:t>: </a:t>
            </a:r>
            <a:r>
              <a:rPr kumimoji="1" lang="en-US" altLang="ja-JP" sz="1100" dirty="0">
                <a:solidFill>
                  <a:srgbClr val="FF0000"/>
                </a:solidFill>
              </a:rPr>
              <a:t>f380c40.ec0534/db1d9ba1.94a228</a:t>
            </a:r>
          </a:p>
          <a:p>
            <a:endParaRPr lang="en-US" altLang="ja-JP" sz="1100" dirty="0">
              <a:solidFill>
                <a:schemeClr val="tx1"/>
              </a:solidFill>
            </a:endParaRPr>
          </a:p>
          <a:p>
            <a:endParaRPr lang="en-US" altLang="ja-JP" sz="1100" dirty="0">
              <a:solidFill>
                <a:schemeClr val="tx1"/>
              </a:solidFill>
            </a:endParaRPr>
          </a:p>
          <a:p>
            <a:r>
              <a:rPr lang="en-US" altLang="ja-JP" sz="1100" dirty="0">
                <a:solidFill>
                  <a:schemeClr val="tx1"/>
                </a:solidFill>
              </a:rPr>
              <a:t>From the path of the </a:t>
            </a:r>
            <a:r>
              <a:rPr lang="en-US" altLang="ja-JP" sz="1100" dirty="0" err="1">
                <a:solidFill>
                  <a:schemeClr val="tx1"/>
                </a:solidFill>
              </a:rPr>
              <a:t>Subflow</a:t>
            </a:r>
            <a:r>
              <a:rPr lang="en-US" altLang="ja-JP" sz="1100" dirty="0">
                <a:solidFill>
                  <a:schemeClr val="tx1"/>
                </a:solidFill>
              </a:rPr>
              <a:t> instance, the path (red part) of</a:t>
            </a:r>
          </a:p>
          <a:p>
            <a:r>
              <a:rPr lang="en-US" altLang="ja-JP" sz="1100" dirty="0">
                <a:solidFill>
                  <a:schemeClr val="tx1"/>
                </a:solidFill>
              </a:rPr>
              <a:t> the parent-child relationship of the </a:t>
            </a:r>
            <a:r>
              <a:rPr lang="en-US" altLang="ja-JP" sz="1100" dirty="0" err="1">
                <a:solidFill>
                  <a:schemeClr val="tx1"/>
                </a:solidFill>
              </a:rPr>
              <a:t>subflow</a:t>
            </a:r>
            <a:r>
              <a:rPr lang="en-US" altLang="ja-JP" sz="1100" dirty="0">
                <a:solidFill>
                  <a:schemeClr val="tx1"/>
                </a:solidFill>
              </a:rPr>
              <a:t> instance to which</a:t>
            </a:r>
          </a:p>
          <a:p>
            <a:r>
              <a:rPr lang="en-US" altLang="ja-JP" sz="1100" dirty="0">
                <a:solidFill>
                  <a:schemeClr val="tx1"/>
                </a:solidFill>
              </a:rPr>
              <a:t> the widget belongs can be obtained and can be used to specify</a:t>
            </a:r>
          </a:p>
          <a:p>
            <a:r>
              <a:rPr lang="en-US" altLang="ja-JP" sz="1100" dirty="0">
                <a:solidFill>
                  <a:schemeClr val="tx1"/>
                </a:solidFill>
              </a:rPr>
              <a:t> the position when laying out the module.</a:t>
            </a:r>
            <a:endParaRPr kumimoji="1" lang="ja-JP" altLang="en-US" sz="1100" dirty="0">
              <a:solidFill>
                <a:schemeClr val="tx1"/>
              </a:solidFill>
            </a:endParaRPr>
          </a:p>
        </p:txBody>
      </p:sp>
      <p:sp>
        <p:nvSpPr>
          <p:cNvPr id="13" name="正方形/長方形 12">
            <a:extLst>
              <a:ext uri="{FF2B5EF4-FFF2-40B4-BE49-F238E27FC236}">
                <a16:creationId xmlns:a16="http://schemas.microsoft.com/office/drawing/2014/main" id="{240D2796-E3C3-4D2C-8B30-8E14D7379303}"/>
              </a:ext>
            </a:extLst>
          </p:cNvPr>
          <p:cNvSpPr/>
          <p:nvPr/>
        </p:nvSpPr>
        <p:spPr bwMode="auto">
          <a:xfrm>
            <a:off x="1071154" y="4271554"/>
            <a:ext cx="3396343" cy="235132"/>
          </a:xfrm>
          <a:prstGeom prst="rect">
            <a:avLst/>
          </a:prstGeom>
          <a:noFill/>
          <a:ln w="25400">
            <a:solidFill>
              <a:srgbClr val="FF0000"/>
            </a:solidFill>
            <a:miter lim="800000"/>
            <a:headEnd/>
            <a:tailEnd/>
          </a:ln>
          <a:effectLst/>
        </p:spPr>
        <p:txBody>
          <a:bodyPr wrap="none" rtlCol="0" anchor="ctr" anchorCtr="0">
            <a:noAutofit/>
          </a:bodyPr>
          <a:lstStyle/>
          <a:p>
            <a:pPr algn="ctr"/>
            <a:endParaRPr kumimoji="1" lang="ja-JP" altLang="en-US" sz="1800">
              <a:solidFill>
                <a:schemeClr val="tx1"/>
              </a:solidFill>
            </a:endParaRPr>
          </a:p>
        </p:txBody>
      </p:sp>
      <p:sp>
        <p:nvSpPr>
          <p:cNvPr id="14" name="正方形/長方形 13">
            <a:extLst>
              <a:ext uri="{FF2B5EF4-FFF2-40B4-BE49-F238E27FC236}">
                <a16:creationId xmlns:a16="http://schemas.microsoft.com/office/drawing/2014/main" id="{D2BE70C8-A19C-4A4B-88A1-94692AC3D8F2}"/>
              </a:ext>
            </a:extLst>
          </p:cNvPr>
          <p:cNvSpPr/>
          <p:nvPr/>
        </p:nvSpPr>
        <p:spPr bwMode="auto">
          <a:xfrm>
            <a:off x="497913" y="5755647"/>
            <a:ext cx="3133562" cy="566775"/>
          </a:xfrm>
          <a:prstGeom prst="rect">
            <a:avLst/>
          </a:prstGeom>
          <a:noFill/>
          <a:ln w="25400">
            <a:solidFill>
              <a:srgbClr val="FF0000"/>
            </a:solidFill>
            <a:miter lim="800000"/>
            <a:headEnd/>
            <a:tailEnd/>
          </a:ln>
          <a:effectLst/>
        </p:spPr>
        <p:txBody>
          <a:bodyPr wrap="none" rtlCol="0" anchor="ctr" anchorCtr="0">
            <a:noAutofit/>
          </a:bodyPr>
          <a:lstStyle/>
          <a:p>
            <a:pPr algn="ctr"/>
            <a:endParaRPr kumimoji="1" lang="ja-JP" altLang="en-US" sz="1800">
              <a:solidFill>
                <a:schemeClr val="tx1"/>
              </a:solidFill>
            </a:endParaRPr>
          </a:p>
        </p:txBody>
      </p:sp>
      <p:sp>
        <p:nvSpPr>
          <p:cNvPr id="16" name="正方形/長方形 15">
            <a:extLst>
              <a:ext uri="{FF2B5EF4-FFF2-40B4-BE49-F238E27FC236}">
                <a16:creationId xmlns:a16="http://schemas.microsoft.com/office/drawing/2014/main" id="{6DB62EF3-C09A-42A1-BBC6-ACDA0DFE1CEE}"/>
              </a:ext>
            </a:extLst>
          </p:cNvPr>
          <p:cNvSpPr/>
          <p:nvPr/>
        </p:nvSpPr>
        <p:spPr bwMode="auto">
          <a:xfrm>
            <a:off x="323596" y="2787461"/>
            <a:ext cx="2855033" cy="235132"/>
          </a:xfrm>
          <a:prstGeom prst="rect">
            <a:avLst/>
          </a:prstGeom>
          <a:noFill/>
          <a:ln w="25400">
            <a:solidFill>
              <a:srgbClr val="FF0000"/>
            </a:solidFill>
            <a:miter lim="800000"/>
            <a:headEnd/>
            <a:tailEnd/>
          </a:ln>
          <a:effectLst/>
        </p:spPr>
        <p:txBody>
          <a:bodyPr wrap="none" rtlCol="0" anchor="ctr" anchorCtr="0">
            <a:noAutofit/>
          </a:bodyPr>
          <a:lstStyle/>
          <a:p>
            <a:pPr algn="ctr"/>
            <a:endParaRPr kumimoji="1" lang="ja-JP" altLang="en-US" sz="1800">
              <a:solidFill>
                <a:schemeClr val="tx1"/>
              </a:solidFill>
            </a:endParaRPr>
          </a:p>
        </p:txBody>
      </p:sp>
      <p:sp>
        <p:nvSpPr>
          <p:cNvPr id="17" name="右中かっこ 16">
            <a:extLst>
              <a:ext uri="{FF2B5EF4-FFF2-40B4-BE49-F238E27FC236}">
                <a16:creationId xmlns:a16="http://schemas.microsoft.com/office/drawing/2014/main" id="{59F79C7F-66EC-45B8-9E47-52C1895D6EC7}"/>
              </a:ext>
            </a:extLst>
          </p:cNvPr>
          <p:cNvSpPr/>
          <p:nvPr/>
        </p:nvSpPr>
        <p:spPr bwMode="auto">
          <a:xfrm>
            <a:off x="4167051" y="2664823"/>
            <a:ext cx="679269" cy="3880440"/>
          </a:xfrm>
          <a:prstGeom prst="rightBrace">
            <a:avLst/>
          </a:prstGeom>
          <a:noFill/>
          <a:ln w="9525" cap="flat" cmpd="sng" algn="ctr">
            <a:solidFill>
              <a:schemeClr val="tx1"/>
            </a:solidFill>
            <a:prstDash val="solid"/>
            <a:round/>
            <a:headEnd type="none" w="med" len="med"/>
            <a:tailEnd type="none" w="med" len="med"/>
          </a:ln>
          <a:effectLst/>
        </p:spPr>
        <p:txBody>
          <a:bodyPr rtlCol="0" anchor="ctr"/>
          <a:lstStyle/>
          <a:p>
            <a:pPr algn="ctr"/>
            <a:endParaRPr kumimoji="1" lang="ja-JP" altLang="en-US"/>
          </a:p>
        </p:txBody>
      </p:sp>
    </p:spTree>
    <p:extLst>
      <p:ext uri="{BB962C8B-B14F-4D97-AF65-F5344CB8AC3E}">
        <p14:creationId xmlns:p14="http://schemas.microsoft.com/office/powerpoint/2010/main" val="3608145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図 26">
            <a:extLst>
              <a:ext uri="{FF2B5EF4-FFF2-40B4-BE49-F238E27FC236}">
                <a16:creationId xmlns:a16="http://schemas.microsoft.com/office/drawing/2014/main" id="{91C5F475-C203-47B5-BC2B-A1B83CF45885}"/>
              </a:ext>
            </a:extLst>
          </p:cNvPr>
          <p:cNvPicPr>
            <a:picLocks noChangeAspect="1"/>
          </p:cNvPicPr>
          <p:nvPr/>
        </p:nvPicPr>
        <p:blipFill>
          <a:blip r:embed="rId3"/>
          <a:stretch>
            <a:fillRect/>
          </a:stretch>
        </p:blipFill>
        <p:spPr>
          <a:xfrm>
            <a:off x="0" y="4853378"/>
            <a:ext cx="9144000" cy="1384687"/>
          </a:xfrm>
          <a:prstGeom prst="rect">
            <a:avLst/>
          </a:prstGeom>
          <a:ln>
            <a:solidFill>
              <a:schemeClr val="accent1"/>
            </a:solidFill>
          </a:ln>
        </p:spPr>
      </p:pic>
      <p:pic>
        <p:nvPicPr>
          <p:cNvPr id="6" name="図 5">
            <a:extLst>
              <a:ext uri="{FF2B5EF4-FFF2-40B4-BE49-F238E27FC236}">
                <a16:creationId xmlns:a16="http://schemas.microsoft.com/office/drawing/2014/main" id="{0CD2EC04-E890-4300-970F-4237E99FC4A4}"/>
              </a:ext>
            </a:extLst>
          </p:cNvPr>
          <p:cNvPicPr>
            <a:picLocks noChangeAspect="1"/>
          </p:cNvPicPr>
          <p:nvPr/>
        </p:nvPicPr>
        <p:blipFill>
          <a:blip r:embed="rId4"/>
          <a:stretch>
            <a:fillRect/>
          </a:stretch>
        </p:blipFill>
        <p:spPr>
          <a:xfrm>
            <a:off x="0" y="2382887"/>
            <a:ext cx="9144000" cy="1649473"/>
          </a:xfrm>
          <a:prstGeom prst="rect">
            <a:avLst/>
          </a:prstGeom>
          <a:ln>
            <a:solidFill>
              <a:schemeClr val="accent1"/>
            </a:solidFill>
          </a:ln>
        </p:spPr>
      </p:pic>
      <p:sp>
        <p:nvSpPr>
          <p:cNvPr id="4" name="タイトル 3">
            <a:extLst>
              <a:ext uri="{FF2B5EF4-FFF2-40B4-BE49-F238E27FC236}">
                <a16:creationId xmlns:a16="http://schemas.microsoft.com/office/drawing/2014/main" id="{55EC36E7-8326-45EB-B408-42A74A1D8642}"/>
              </a:ext>
            </a:extLst>
          </p:cNvPr>
          <p:cNvSpPr>
            <a:spLocks noGrp="1"/>
          </p:cNvSpPr>
          <p:nvPr>
            <p:ph type="title"/>
          </p:nvPr>
        </p:nvSpPr>
        <p:spPr>
          <a:xfrm>
            <a:off x="113191" y="179482"/>
            <a:ext cx="3776996" cy="523220"/>
          </a:xfrm>
        </p:spPr>
        <p:txBody>
          <a:bodyPr/>
          <a:lstStyle/>
          <a:p>
            <a:pPr lvl="0" fontAlgn="auto">
              <a:lnSpc>
                <a:spcPct val="100000"/>
              </a:lnSpc>
              <a:spcBef>
                <a:spcPts val="0"/>
              </a:spcBef>
              <a:spcAft>
                <a:spcPts val="0"/>
              </a:spcAft>
              <a:defRPr/>
            </a:pPr>
            <a:r>
              <a:rPr lang="en-US" altLang="ja-JP" dirty="0">
                <a:latin typeface="メイリオ" panose="020B0604030504040204" pitchFamily="50" charset="-128"/>
                <a:ea typeface="メイリオ" panose="020B0604030504040204" pitchFamily="50" charset="-128"/>
              </a:rPr>
              <a:t>Extracted issues # 2</a:t>
            </a:r>
            <a:endParaRPr lang="ja-JP" altLang="en-US" dirty="0">
              <a:latin typeface="メイリオ" panose="020B0604030504040204" pitchFamily="50" charset="-128"/>
              <a:ea typeface="メイリオ" panose="020B0604030504040204" pitchFamily="50" charset="-128"/>
            </a:endParaRPr>
          </a:p>
        </p:txBody>
      </p:sp>
      <p:sp>
        <p:nvSpPr>
          <p:cNvPr id="3" name="スライド番号プレースホルダー 2">
            <a:extLst>
              <a:ext uri="{FF2B5EF4-FFF2-40B4-BE49-F238E27FC236}">
                <a16:creationId xmlns:a16="http://schemas.microsoft.com/office/drawing/2014/main" id="{90EF1D21-AD46-4191-9760-91059BD155D6}"/>
              </a:ext>
            </a:extLst>
          </p:cNvPr>
          <p:cNvSpPr>
            <a:spLocks noGrp="1"/>
          </p:cNvSpPr>
          <p:nvPr>
            <p:ph type="sldNum" sz="quarter" idx="10"/>
          </p:nvPr>
        </p:nvSpPr>
        <p:spPr>
          <a:xfrm>
            <a:off x="8604250" y="6545263"/>
            <a:ext cx="488950" cy="304800"/>
          </a:xfrm>
        </p:spPr>
        <p:txBody>
          <a:bodyPr/>
          <a:lstStyle/>
          <a:p>
            <a:pPr>
              <a:defRPr/>
            </a:pPr>
            <a:fld id="{ED881F7E-4721-4672-B9D1-22F8E31EDEB5}" type="slidenum">
              <a:rPr lang="en-US" altLang="ja-JP" smtClean="0"/>
              <a:pPr>
                <a:defRPr/>
              </a:pPr>
              <a:t>12</a:t>
            </a:fld>
            <a:endParaRPr lang="en-US" altLang="ja-JP"/>
          </a:p>
        </p:txBody>
      </p:sp>
      <p:sp>
        <p:nvSpPr>
          <p:cNvPr id="10" name="正方形/長方形 9">
            <a:extLst>
              <a:ext uri="{FF2B5EF4-FFF2-40B4-BE49-F238E27FC236}">
                <a16:creationId xmlns:a16="http://schemas.microsoft.com/office/drawing/2014/main" id="{363E9668-BF88-4222-835D-B3E946C09261}"/>
              </a:ext>
            </a:extLst>
          </p:cNvPr>
          <p:cNvSpPr/>
          <p:nvPr/>
        </p:nvSpPr>
        <p:spPr>
          <a:xfrm>
            <a:off x="121910" y="860084"/>
            <a:ext cx="8900180" cy="928716"/>
          </a:xfrm>
          <a:prstGeom prst="rect">
            <a:avLst/>
          </a:prstGeom>
        </p:spPr>
        <p:txBody>
          <a:bodyPr wrap="square">
            <a:spAutoFit/>
          </a:bodyPr>
          <a:lstStyle/>
          <a:p>
            <a:r>
              <a:rPr lang="en-US" altLang="ja-JP" sz="1600" dirty="0">
                <a:solidFill>
                  <a:schemeClr val="tx1"/>
                </a:solidFill>
                <a:latin typeface="メイリオ" panose="020B0604030504040204" pitchFamily="50" charset="-128"/>
                <a:ea typeface="メイリオ" panose="020B0604030504040204" pitchFamily="50" charset="-128"/>
              </a:rPr>
              <a:t>When importing </a:t>
            </a:r>
            <a:r>
              <a:rPr lang="en-US" altLang="ja-JP" sz="1600" dirty="0" err="1">
                <a:solidFill>
                  <a:schemeClr val="tx1"/>
                </a:solidFill>
                <a:latin typeface="メイリオ" panose="020B0604030504040204" pitchFamily="50" charset="-128"/>
                <a:ea typeface="メイリオ" panose="020B0604030504040204" pitchFamily="50" charset="-128"/>
              </a:rPr>
              <a:t>ui_subgroup_t</a:t>
            </a:r>
            <a:r>
              <a:rPr lang="en-US" altLang="ja-JP" sz="1600" dirty="0">
                <a:solidFill>
                  <a:schemeClr val="tx1"/>
                </a:solidFill>
                <a:latin typeface="メイリオ" panose="020B0604030504040204" pitchFamily="50" charset="-128"/>
                <a:ea typeface="メイリオ" panose="020B0604030504040204" pitchFamily="50" charset="-128"/>
              </a:rPr>
              <a:t> and </a:t>
            </a:r>
            <a:r>
              <a:rPr lang="en-US" altLang="ja-JP" sz="1600" dirty="0" err="1">
                <a:solidFill>
                  <a:schemeClr val="tx1"/>
                </a:solidFill>
                <a:latin typeface="メイリオ" panose="020B0604030504040204" pitchFamily="50" charset="-128"/>
                <a:ea typeface="メイリオ" panose="020B0604030504040204" pitchFamily="50" charset="-128"/>
              </a:rPr>
              <a:t>ui_subgroup_i</a:t>
            </a:r>
            <a:r>
              <a:rPr lang="en-US" altLang="ja-JP" sz="1600" dirty="0">
                <a:solidFill>
                  <a:schemeClr val="tx1"/>
                </a:solidFill>
                <a:latin typeface="メイリオ" panose="020B0604030504040204" pitchFamily="50" charset="-128"/>
                <a:ea typeface="メイリオ" panose="020B0604030504040204" pitchFamily="50" charset="-128"/>
              </a:rPr>
              <a:t> nodes, the IDs of some renumbered node properties are not updated.</a:t>
            </a:r>
          </a:p>
          <a:p>
            <a:r>
              <a:rPr lang="en-US" altLang="ja-JP" sz="1400" dirty="0">
                <a:solidFill>
                  <a:schemeClr val="tx1"/>
                </a:solidFill>
                <a:latin typeface="メイリオ" panose="020B0604030504040204" pitchFamily="50" charset="-128"/>
                <a:ea typeface="メイリオ" panose="020B0604030504040204" pitchFamily="50" charset="-128"/>
              </a:rPr>
              <a:t> * This is because the </a:t>
            </a:r>
            <a:r>
              <a:rPr lang="en-US" altLang="ja-JP" sz="1400" dirty="0" err="1">
                <a:solidFill>
                  <a:schemeClr val="tx1"/>
                </a:solidFill>
                <a:latin typeface="メイリオ" panose="020B0604030504040204" pitchFamily="50" charset="-128"/>
                <a:ea typeface="メイリオ" panose="020B0604030504040204" pitchFamily="50" charset="-128"/>
              </a:rPr>
              <a:t>RED.nodes.import</a:t>
            </a:r>
            <a:r>
              <a:rPr lang="en-US" altLang="ja-JP" sz="1400" dirty="0">
                <a:solidFill>
                  <a:schemeClr val="tx1"/>
                </a:solidFill>
                <a:latin typeface="メイリオ" panose="020B0604030504040204" pitchFamily="50" charset="-128"/>
                <a:ea typeface="メイリオ" panose="020B0604030504040204" pitchFamily="50" charset="-128"/>
              </a:rPr>
              <a:t> () function does not support ID update (remap) of widget node and </a:t>
            </a:r>
            <a:r>
              <a:rPr lang="en-US" altLang="ja-JP" sz="1400" dirty="0" err="1">
                <a:solidFill>
                  <a:schemeClr val="tx1"/>
                </a:solidFill>
                <a:latin typeface="メイリオ" panose="020B0604030504040204" pitchFamily="50" charset="-128"/>
                <a:ea typeface="メイリオ" panose="020B0604030504040204" pitchFamily="50" charset="-128"/>
              </a:rPr>
              <a:t>subflow</a:t>
            </a:r>
            <a:r>
              <a:rPr lang="en-US" altLang="ja-JP" sz="1400" dirty="0">
                <a:solidFill>
                  <a:schemeClr val="tx1"/>
                </a:solidFill>
                <a:latin typeface="メイリオ" panose="020B0604030504040204" pitchFamily="50" charset="-128"/>
                <a:ea typeface="メイリオ" panose="020B0604030504040204" pitchFamily="50" charset="-128"/>
              </a:rPr>
              <a:t> node references, and it may be necessary to support it.</a:t>
            </a:r>
            <a:endParaRPr lang="en-US" altLang="ja-JP" sz="1400" dirty="0">
              <a:solidFill>
                <a:srgbClr val="FF0000"/>
              </a:solidFill>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194FA9F0-987E-40CA-9243-1CDF2B5A442C}"/>
              </a:ext>
            </a:extLst>
          </p:cNvPr>
          <p:cNvSpPr txBox="1"/>
          <p:nvPr/>
        </p:nvSpPr>
        <p:spPr>
          <a:xfrm>
            <a:off x="341198" y="2047229"/>
            <a:ext cx="1750443" cy="343235"/>
          </a:xfrm>
          <a:prstGeom prst="rect">
            <a:avLst/>
          </a:prstGeom>
          <a:noFill/>
        </p:spPr>
        <p:txBody>
          <a:bodyPr wrap="square" rtlCol="0">
            <a:spAutoFit/>
          </a:bodyPr>
          <a:lstStyle/>
          <a:p>
            <a:pPr algn="l"/>
            <a:r>
              <a:rPr lang="en-US" altLang="ja-JP" sz="1800" dirty="0">
                <a:solidFill>
                  <a:schemeClr val="tx1"/>
                </a:solidFill>
                <a:latin typeface="游ゴシック Medium" panose="020B0500000000000000" pitchFamily="50" charset="-128"/>
                <a:ea typeface="游ゴシック Medium" panose="020B0500000000000000" pitchFamily="50" charset="-128"/>
              </a:rPr>
              <a:t>Before import</a:t>
            </a:r>
            <a:endParaRPr kumimoji="1" lang="ja-JP" altLang="en-US" sz="1800" dirty="0">
              <a:solidFill>
                <a:schemeClr val="tx1"/>
              </a:solidFill>
              <a:latin typeface="游ゴシック Medium" panose="020B0500000000000000" pitchFamily="50" charset="-128"/>
              <a:ea typeface="游ゴシック Medium" panose="020B0500000000000000" pitchFamily="50" charset="-128"/>
            </a:endParaRPr>
          </a:p>
        </p:txBody>
      </p:sp>
      <p:sp>
        <p:nvSpPr>
          <p:cNvPr id="11" name="テキスト ボックス 10">
            <a:extLst>
              <a:ext uri="{FF2B5EF4-FFF2-40B4-BE49-F238E27FC236}">
                <a16:creationId xmlns:a16="http://schemas.microsoft.com/office/drawing/2014/main" id="{37FEF406-7CFC-4965-BF86-3FE242EA6330}"/>
              </a:ext>
            </a:extLst>
          </p:cNvPr>
          <p:cNvSpPr txBox="1"/>
          <p:nvPr/>
        </p:nvSpPr>
        <p:spPr>
          <a:xfrm>
            <a:off x="5054770" y="2035359"/>
            <a:ext cx="3230900" cy="343235"/>
          </a:xfrm>
          <a:prstGeom prst="rect">
            <a:avLst/>
          </a:prstGeom>
          <a:noFill/>
        </p:spPr>
        <p:txBody>
          <a:bodyPr wrap="square" rtlCol="0">
            <a:spAutoFit/>
          </a:bodyPr>
          <a:lstStyle/>
          <a:p>
            <a:pPr algn="l"/>
            <a:r>
              <a:rPr lang="en-US" altLang="ja-JP" sz="1800" dirty="0">
                <a:solidFill>
                  <a:schemeClr val="tx1"/>
                </a:solidFill>
                <a:latin typeface="游ゴシック Medium" panose="020B0500000000000000" pitchFamily="50" charset="-128"/>
                <a:ea typeface="游ゴシック Medium" panose="020B0500000000000000" pitchFamily="50" charset="-128"/>
              </a:rPr>
              <a:t>After import</a:t>
            </a:r>
            <a:endParaRPr kumimoji="1" lang="ja-JP" altLang="en-US" sz="1800" dirty="0">
              <a:solidFill>
                <a:schemeClr val="tx1"/>
              </a:solidFill>
              <a:latin typeface="游ゴシック Medium" panose="020B0500000000000000" pitchFamily="50" charset="-128"/>
              <a:ea typeface="游ゴシック Medium" panose="020B0500000000000000" pitchFamily="50" charset="-128"/>
            </a:endParaRPr>
          </a:p>
        </p:txBody>
      </p:sp>
      <p:sp>
        <p:nvSpPr>
          <p:cNvPr id="12" name="正方形/長方形 11">
            <a:extLst>
              <a:ext uri="{FF2B5EF4-FFF2-40B4-BE49-F238E27FC236}">
                <a16:creationId xmlns:a16="http://schemas.microsoft.com/office/drawing/2014/main" id="{63677B9C-3893-414C-94AA-10B2B30E2982}"/>
              </a:ext>
            </a:extLst>
          </p:cNvPr>
          <p:cNvSpPr/>
          <p:nvPr/>
        </p:nvSpPr>
        <p:spPr bwMode="auto">
          <a:xfrm>
            <a:off x="566057" y="3098704"/>
            <a:ext cx="45719" cy="53799"/>
          </a:xfrm>
          <a:prstGeom prst="rect">
            <a:avLst/>
          </a:prstGeom>
          <a:solidFill>
            <a:schemeClr val="bg1">
              <a:lumMod val="75000"/>
            </a:schemeClr>
          </a:solidFill>
          <a:ln w="9525">
            <a:noFill/>
            <a:miter lim="800000"/>
            <a:headEnd/>
            <a:tailEnd/>
          </a:ln>
          <a:effectLst/>
        </p:spPr>
        <p:txBody>
          <a:bodyPr wrap="none" rtlCol="0" anchor="ctr" anchorCtr="0">
            <a:noAutofit/>
          </a:bodyPr>
          <a:lstStyle/>
          <a:p>
            <a:pPr algn="ctr"/>
            <a:endParaRPr kumimoji="1" lang="ja-JP" altLang="en-US" sz="1800">
              <a:solidFill>
                <a:schemeClr val="tx1"/>
              </a:solidFill>
            </a:endParaRPr>
          </a:p>
        </p:txBody>
      </p:sp>
      <p:sp>
        <p:nvSpPr>
          <p:cNvPr id="13" name="正方形/長方形 12">
            <a:extLst>
              <a:ext uri="{FF2B5EF4-FFF2-40B4-BE49-F238E27FC236}">
                <a16:creationId xmlns:a16="http://schemas.microsoft.com/office/drawing/2014/main" id="{BCAE2D58-BFC8-489D-AE73-324A165C3AE3}"/>
              </a:ext>
            </a:extLst>
          </p:cNvPr>
          <p:cNvSpPr/>
          <p:nvPr/>
        </p:nvSpPr>
        <p:spPr bwMode="auto">
          <a:xfrm>
            <a:off x="898070" y="3172518"/>
            <a:ext cx="1244238" cy="200876"/>
          </a:xfrm>
          <a:prstGeom prst="rect">
            <a:avLst/>
          </a:prstGeom>
          <a:noFill/>
          <a:ln w="19050">
            <a:solidFill>
              <a:srgbClr val="FF0000"/>
            </a:solidFill>
            <a:miter lim="800000"/>
            <a:headEnd/>
            <a:tailEnd/>
          </a:ln>
          <a:effectLst/>
        </p:spPr>
        <p:txBody>
          <a:bodyPr wrap="none" rtlCol="0" anchor="ctr" anchorCtr="0">
            <a:noAutofit/>
          </a:bodyPr>
          <a:lstStyle/>
          <a:p>
            <a:pPr algn="ctr"/>
            <a:endParaRPr kumimoji="1" lang="ja-JP" altLang="en-US" sz="1800">
              <a:solidFill>
                <a:schemeClr val="tx1"/>
              </a:solidFill>
            </a:endParaRPr>
          </a:p>
        </p:txBody>
      </p:sp>
      <p:sp>
        <p:nvSpPr>
          <p:cNvPr id="14" name="正方形/長方形 13">
            <a:extLst>
              <a:ext uri="{FF2B5EF4-FFF2-40B4-BE49-F238E27FC236}">
                <a16:creationId xmlns:a16="http://schemas.microsoft.com/office/drawing/2014/main" id="{9C02D099-6829-4CF7-AA6A-6ED868B8242F}"/>
              </a:ext>
            </a:extLst>
          </p:cNvPr>
          <p:cNvSpPr/>
          <p:nvPr/>
        </p:nvSpPr>
        <p:spPr bwMode="auto">
          <a:xfrm>
            <a:off x="5460260" y="3188336"/>
            <a:ext cx="1260034" cy="200876"/>
          </a:xfrm>
          <a:prstGeom prst="rect">
            <a:avLst/>
          </a:prstGeom>
          <a:noFill/>
          <a:ln w="19050">
            <a:solidFill>
              <a:srgbClr val="FF0000"/>
            </a:solidFill>
            <a:miter lim="800000"/>
            <a:headEnd/>
            <a:tailEnd/>
          </a:ln>
          <a:effectLst/>
        </p:spPr>
        <p:txBody>
          <a:bodyPr wrap="none" rtlCol="0" anchor="ctr" anchorCtr="0">
            <a:noAutofit/>
          </a:bodyPr>
          <a:lstStyle/>
          <a:p>
            <a:pPr algn="ctr"/>
            <a:endParaRPr kumimoji="1" lang="ja-JP" altLang="en-US" sz="1800">
              <a:solidFill>
                <a:schemeClr val="tx1"/>
              </a:solidFill>
            </a:endParaRPr>
          </a:p>
        </p:txBody>
      </p:sp>
      <p:sp>
        <p:nvSpPr>
          <p:cNvPr id="15" name="正方形/長方形 14">
            <a:extLst>
              <a:ext uri="{FF2B5EF4-FFF2-40B4-BE49-F238E27FC236}">
                <a16:creationId xmlns:a16="http://schemas.microsoft.com/office/drawing/2014/main" id="{C43C2072-623D-4DCB-B57F-704750B3439C}"/>
              </a:ext>
            </a:extLst>
          </p:cNvPr>
          <p:cNvSpPr/>
          <p:nvPr/>
        </p:nvSpPr>
        <p:spPr bwMode="auto">
          <a:xfrm>
            <a:off x="1457147" y="3730420"/>
            <a:ext cx="1250884" cy="200876"/>
          </a:xfrm>
          <a:prstGeom prst="rect">
            <a:avLst/>
          </a:prstGeom>
          <a:noFill/>
          <a:ln w="19050">
            <a:solidFill>
              <a:srgbClr val="FF0000"/>
            </a:solidFill>
            <a:miter lim="800000"/>
            <a:headEnd/>
            <a:tailEnd/>
          </a:ln>
          <a:effectLst/>
        </p:spPr>
        <p:txBody>
          <a:bodyPr wrap="none" rtlCol="0" anchor="ctr" anchorCtr="0">
            <a:noAutofit/>
          </a:bodyPr>
          <a:lstStyle/>
          <a:p>
            <a:pPr algn="ctr"/>
            <a:endParaRPr kumimoji="1" lang="ja-JP" altLang="en-US" sz="1800">
              <a:solidFill>
                <a:schemeClr val="tx1"/>
              </a:solidFill>
            </a:endParaRPr>
          </a:p>
        </p:txBody>
      </p:sp>
      <p:sp>
        <p:nvSpPr>
          <p:cNvPr id="16" name="正方形/長方形 15">
            <a:extLst>
              <a:ext uri="{FF2B5EF4-FFF2-40B4-BE49-F238E27FC236}">
                <a16:creationId xmlns:a16="http://schemas.microsoft.com/office/drawing/2014/main" id="{B6C5EA69-A97F-4B5E-992D-02326B935952}"/>
              </a:ext>
            </a:extLst>
          </p:cNvPr>
          <p:cNvSpPr/>
          <p:nvPr/>
        </p:nvSpPr>
        <p:spPr bwMode="auto">
          <a:xfrm>
            <a:off x="6054632" y="3712750"/>
            <a:ext cx="1231177" cy="225208"/>
          </a:xfrm>
          <a:prstGeom prst="rect">
            <a:avLst/>
          </a:prstGeom>
          <a:noFill/>
          <a:ln w="19050">
            <a:solidFill>
              <a:srgbClr val="FF0000"/>
            </a:solidFill>
            <a:miter lim="800000"/>
            <a:headEnd/>
            <a:tailEnd/>
          </a:ln>
          <a:effectLst/>
        </p:spPr>
        <p:txBody>
          <a:bodyPr wrap="none" rtlCol="0" anchor="ctr" anchorCtr="0">
            <a:noAutofit/>
          </a:bodyPr>
          <a:lstStyle/>
          <a:p>
            <a:pPr algn="ctr"/>
            <a:endParaRPr kumimoji="1" lang="ja-JP" altLang="en-US" sz="1800">
              <a:solidFill>
                <a:schemeClr val="tx1"/>
              </a:solidFill>
            </a:endParaRPr>
          </a:p>
        </p:txBody>
      </p:sp>
      <p:sp>
        <p:nvSpPr>
          <p:cNvPr id="17" name="正方形/長方形 16">
            <a:extLst>
              <a:ext uri="{FF2B5EF4-FFF2-40B4-BE49-F238E27FC236}">
                <a16:creationId xmlns:a16="http://schemas.microsoft.com/office/drawing/2014/main" id="{42597431-36CE-43CE-B5CB-3D3542677E2E}"/>
              </a:ext>
            </a:extLst>
          </p:cNvPr>
          <p:cNvSpPr/>
          <p:nvPr/>
        </p:nvSpPr>
        <p:spPr bwMode="auto">
          <a:xfrm>
            <a:off x="1457147" y="5796327"/>
            <a:ext cx="1354219" cy="170719"/>
          </a:xfrm>
          <a:prstGeom prst="rect">
            <a:avLst/>
          </a:prstGeom>
          <a:noFill/>
          <a:ln w="19050">
            <a:solidFill>
              <a:srgbClr val="FF0000"/>
            </a:solidFill>
            <a:miter lim="800000"/>
            <a:headEnd/>
            <a:tailEnd/>
          </a:ln>
          <a:effectLst/>
        </p:spPr>
        <p:txBody>
          <a:bodyPr wrap="none" rtlCol="0" anchor="ctr" anchorCtr="0">
            <a:noAutofit/>
          </a:bodyPr>
          <a:lstStyle/>
          <a:p>
            <a:pPr algn="ctr"/>
            <a:endParaRPr kumimoji="1" lang="ja-JP" altLang="en-US" sz="1800">
              <a:solidFill>
                <a:schemeClr val="tx1"/>
              </a:solidFill>
            </a:endParaRPr>
          </a:p>
        </p:txBody>
      </p:sp>
      <p:sp>
        <p:nvSpPr>
          <p:cNvPr id="18" name="正方形/長方形 17">
            <a:extLst>
              <a:ext uri="{FF2B5EF4-FFF2-40B4-BE49-F238E27FC236}">
                <a16:creationId xmlns:a16="http://schemas.microsoft.com/office/drawing/2014/main" id="{C89EE2D7-BB19-48F6-A759-E27F7682AB07}"/>
              </a:ext>
            </a:extLst>
          </p:cNvPr>
          <p:cNvSpPr/>
          <p:nvPr/>
        </p:nvSpPr>
        <p:spPr bwMode="auto">
          <a:xfrm>
            <a:off x="6054632" y="5768646"/>
            <a:ext cx="1354219" cy="198400"/>
          </a:xfrm>
          <a:prstGeom prst="rect">
            <a:avLst/>
          </a:prstGeom>
          <a:noFill/>
          <a:ln w="19050">
            <a:solidFill>
              <a:srgbClr val="FF0000"/>
            </a:solidFill>
            <a:miter lim="800000"/>
            <a:headEnd/>
            <a:tailEnd/>
          </a:ln>
          <a:effectLst/>
        </p:spPr>
        <p:txBody>
          <a:bodyPr wrap="none" rtlCol="0" anchor="ctr" anchorCtr="0">
            <a:noAutofit/>
          </a:bodyPr>
          <a:lstStyle/>
          <a:p>
            <a:pPr algn="ctr"/>
            <a:endParaRPr kumimoji="1" lang="ja-JP" altLang="en-US" sz="1800">
              <a:solidFill>
                <a:schemeClr val="tx1"/>
              </a:solidFill>
            </a:endParaRPr>
          </a:p>
        </p:txBody>
      </p:sp>
      <p:sp>
        <p:nvSpPr>
          <p:cNvPr id="19" name="テキスト ボックス 18">
            <a:extLst>
              <a:ext uri="{FF2B5EF4-FFF2-40B4-BE49-F238E27FC236}">
                <a16:creationId xmlns:a16="http://schemas.microsoft.com/office/drawing/2014/main" id="{7CC2B7F8-C0A2-426D-A0D0-9B6DD1342A60}"/>
              </a:ext>
            </a:extLst>
          </p:cNvPr>
          <p:cNvSpPr txBox="1"/>
          <p:nvPr/>
        </p:nvSpPr>
        <p:spPr>
          <a:xfrm>
            <a:off x="420273" y="4468459"/>
            <a:ext cx="3230900" cy="343235"/>
          </a:xfrm>
          <a:prstGeom prst="rect">
            <a:avLst/>
          </a:prstGeom>
          <a:noFill/>
        </p:spPr>
        <p:txBody>
          <a:bodyPr wrap="square" rtlCol="0">
            <a:spAutoFit/>
          </a:bodyPr>
          <a:lstStyle/>
          <a:p>
            <a:pPr algn="l"/>
            <a:r>
              <a:rPr lang="en-US" altLang="ja-JP" sz="1800" dirty="0">
                <a:solidFill>
                  <a:schemeClr val="tx1"/>
                </a:solidFill>
                <a:latin typeface="游ゴシック Medium" panose="020B0500000000000000" pitchFamily="50" charset="-128"/>
                <a:ea typeface="游ゴシック Medium" panose="020B0500000000000000" pitchFamily="50" charset="-128"/>
              </a:rPr>
              <a:t>Before import</a:t>
            </a:r>
            <a:endParaRPr kumimoji="1" lang="ja-JP" altLang="en-US" sz="1800" dirty="0">
              <a:solidFill>
                <a:schemeClr val="tx1"/>
              </a:solidFill>
              <a:latin typeface="游ゴシック Medium" panose="020B0500000000000000" pitchFamily="50" charset="-128"/>
              <a:ea typeface="游ゴシック Medium" panose="020B0500000000000000" pitchFamily="50" charset="-128"/>
            </a:endParaRPr>
          </a:p>
        </p:txBody>
      </p:sp>
      <p:sp>
        <p:nvSpPr>
          <p:cNvPr id="20" name="テキスト ボックス 19">
            <a:extLst>
              <a:ext uri="{FF2B5EF4-FFF2-40B4-BE49-F238E27FC236}">
                <a16:creationId xmlns:a16="http://schemas.microsoft.com/office/drawing/2014/main" id="{1FFD7A13-D0BE-44C7-A3B3-EB4EB6F97E72}"/>
              </a:ext>
            </a:extLst>
          </p:cNvPr>
          <p:cNvSpPr txBox="1"/>
          <p:nvPr/>
        </p:nvSpPr>
        <p:spPr>
          <a:xfrm>
            <a:off x="5020481" y="4499651"/>
            <a:ext cx="3230900" cy="343235"/>
          </a:xfrm>
          <a:prstGeom prst="rect">
            <a:avLst/>
          </a:prstGeom>
          <a:noFill/>
        </p:spPr>
        <p:txBody>
          <a:bodyPr wrap="square" rtlCol="0">
            <a:spAutoFit/>
          </a:bodyPr>
          <a:lstStyle/>
          <a:p>
            <a:pPr algn="l"/>
            <a:r>
              <a:rPr lang="en-US" altLang="ja-JP" sz="1800" dirty="0">
                <a:solidFill>
                  <a:schemeClr val="tx1"/>
                </a:solidFill>
                <a:latin typeface="游ゴシック Medium" panose="020B0500000000000000" pitchFamily="50" charset="-128"/>
                <a:ea typeface="游ゴシック Medium" panose="020B0500000000000000" pitchFamily="50" charset="-128"/>
              </a:rPr>
              <a:t>After import</a:t>
            </a:r>
            <a:endParaRPr kumimoji="1" lang="ja-JP" altLang="en-US" sz="1800" dirty="0">
              <a:solidFill>
                <a:schemeClr val="tx1"/>
              </a:solidFill>
              <a:latin typeface="游ゴシック Medium" panose="020B0500000000000000" pitchFamily="50" charset="-128"/>
              <a:ea typeface="游ゴシック Medium" panose="020B0500000000000000" pitchFamily="50" charset="-128"/>
            </a:endParaRPr>
          </a:p>
        </p:txBody>
      </p:sp>
      <p:sp>
        <p:nvSpPr>
          <p:cNvPr id="21" name="矢印: 右 20">
            <a:extLst>
              <a:ext uri="{FF2B5EF4-FFF2-40B4-BE49-F238E27FC236}">
                <a16:creationId xmlns:a16="http://schemas.microsoft.com/office/drawing/2014/main" id="{A62B07E3-4E85-4D10-B13C-652E935D5DA9}"/>
              </a:ext>
            </a:extLst>
          </p:cNvPr>
          <p:cNvSpPr/>
          <p:nvPr/>
        </p:nvSpPr>
        <p:spPr bwMode="auto">
          <a:xfrm>
            <a:off x="2749729" y="3342170"/>
            <a:ext cx="2420983" cy="253630"/>
          </a:xfrm>
          <a:prstGeom prst="rightArrow">
            <a:avLst/>
          </a:prstGeom>
          <a:solidFill>
            <a:schemeClr val="accent1"/>
          </a:solidFill>
          <a:ln w="9525">
            <a:noFill/>
            <a:miter lim="800000"/>
            <a:headEnd/>
            <a:tailEnd/>
          </a:ln>
          <a:effectLst/>
        </p:spPr>
        <p:txBody>
          <a:bodyPr wrap="none" rtlCol="0" anchor="ctr" anchorCtr="0">
            <a:noAutofit/>
          </a:bodyPr>
          <a:lstStyle/>
          <a:p>
            <a:pPr algn="ctr"/>
            <a:endParaRPr kumimoji="1" lang="ja-JP" altLang="en-US" sz="1800">
              <a:solidFill>
                <a:schemeClr val="tx1"/>
              </a:solidFill>
            </a:endParaRPr>
          </a:p>
        </p:txBody>
      </p:sp>
      <p:sp>
        <p:nvSpPr>
          <p:cNvPr id="22" name="矢印: 右 21">
            <a:extLst>
              <a:ext uri="{FF2B5EF4-FFF2-40B4-BE49-F238E27FC236}">
                <a16:creationId xmlns:a16="http://schemas.microsoft.com/office/drawing/2014/main" id="{027CFC28-17E3-40E8-97CD-61E4B86A7F3A}"/>
              </a:ext>
            </a:extLst>
          </p:cNvPr>
          <p:cNvSpPr/>
          <p:nvPr/>
        </p:nvSpPr>
        <p:spPr bwMode="auto">
          <a:xfrm>
            <a:off x="2983999" y="5741031"/>
            <a:ext cx="2136641" cy="253630"/>
          </a:xfrm>
          <a:prstGeom prst="rightArrow">
            <a:avLst/>
          </a:prstGeom>
          <a:solidFill>
            <a:schemeClr val="accent1"/>
          </a:solidFill>
          <a:ln w="9525">
            <a:noFill/>
            <a:miter lim="800000"/>
            <a:headEnd/>
            <a:tailEnd/>
          </a:ln>
          <a:effectLst/>
        </p:spPr>
        <p:txBody>
          <a:bodyPr wrap="none" rtlCol="0" anchor="ctr" anchorCtr="0">
            <a:noAutofit/>
          </a:bodyPr>
          <a:lstStyle/>
          <a:p>
            <a:pPr algn="ctr"/>
            <a:endParaRPr kumimoji="1" lang="ja-JP" altLang="en-US" sz="1800">
              <a:solidFill>
                <a:schemeClr val="tx1"/>
              </a:solidFill>
            </a:endParaRPr>
          </a:p>
        </p:txBody>
      </p:sp>
      <p:sp>
        <p:nvSpPr>
          <p:cNvPr id="23" name="吹き出し: 四角形 22">
            <a:extLst>
              <a:ext uri="{FF2B5EF4-FFF2-40B4-BE49-F238E27FC236}">
                <a16:creationId xmlns:a16="http://schemas.microsoft.com/office/drawing/2014/main" id="{2F47F7C9-02EC-43A8-B25E-78572152C6C4}"/>
              </a:ext>
            </a:extLst>
          </p:cNvPr>
          <p:cNvSpPr/>
          <p:nvPr/>
        </p:nvSpPr>
        <p:spPr bwMode="auto">
          <a:xfrm>
            <a:off x="7223758" y="2871908"/>
            <a:ext cx="1920242" cy="789615"/>
          </a:xfrm>
          <a:prstGeom prst="wedgeRectCallout">
            <a:avLst>
              <a:gd name="adj1" fmla="val -67320"/>
              <a:gd name="adj2" fmla="val 25468"/>
            </a:avLst>
          </a:prstGeom>
          <a:solidFill>
            <a:schemeClr val="bg1">
              <a:lumMod val="75000"/>
            </a:schemeClr>
          </a:solidFill>
          <a:ln w="9525">
            <a:noFill/>
            <a:miter lim="800000"/>
            <a:headEnd/>
            <a:tailEnd/>
          </a:ln>
          <a:effectLst/>
        </p:spPr>
        <p:txBody>
          <a:bodyPr wrap="none" rtlCol="0" anchor="ctr" anchorCtr="0">
            <a:noAutofit/>
          </a:bodyPr>
          <a:lstStyle/>
          <a:p>
            <a:r>
              <a:rPr kumimoji="1" lang="en-US" altLang="ja-JP" sz="1000" dirty="0">
                <a:solidFill>
                  <a:schemeClr val="tx1"/>
                </a:solidFill>
              </a:rPr>
              <a:t>Widget ID of </a:t>
            </a:r>
            <a:r>
              <a:rPr kumimoji="1" lang="en-US" altLang="ja-JP" sz="1000" dirty="0" err="1">
                <a:solidFill>
                  <a:schemeClr val="tx1"/>
                </a:solidFill>
              </a:rPr>
              <a:t>widgetOrder</a:t>
            </a:r>
            <a:r>
              <a:rPr kumimoji="1" lang="en-US" altLang="ja-JP" sz="1000" dirty="0">
                <a:solidFill>
                  <a:schemeClr val="tx1"/>
                </a:solidFill>
              </a:rPr>
              <a:t> and</a:t>
            </a:r>
          </a:p>
          <a:p>
            <a:r>
              <a:rPr kumimoji="1" lang="en-US" altLang="ja-JP" sz="1000" dirty="0">
                <a:solidFill>
                  <a:schemeClr val="tx1"/>
                </a:solidFill>
              </a:rPr>
              <a:t> ID of </a:t>
            </a:r>
            <a:r>
              <a:rPr kumimoji="1" lang="en-US" altLang="ja-JP" sz="1000" dirty="0" err="1">
                <a:solidFill>
                  <a:schemeClr val="tx1"/>
                </a:solidFill>
              </a:rPr>
              <a:t>Subflow</a:t>
            </a:r>
            <a:r>
              <a:rPr kumimoji="1" lang="en-US" altLang="ja-JP" sz="1000" dirty="0">
                <a:solidFill>
                  <a:schemeClr val="tx1"/>
                </a:solidFill>
              </a:rPr>
              <a:t> template are not </a:t>
            </a:r>
          </a:p>
          <a:p>
            <a:r>
              <a:rPr kumimoji="1" lang="en-US" altLang="ja-JP" sz="1000" dirty="0">
                <a:solidFill>
                  <a:schemeClr val="tx1"/>
                </a:solidFill>
              </a:rPr>
              <a:t>updated.</a:t>
            </a:r>
            <a:endParaRPr kumimoji="1" lang="ja-JP" altLang="en-US" sz="1000" dirty="0">
              <a:solidFill>
                <a:schemeClr val="tx1"/>
              </a:solidFill>
            </a:endParaRPr>
          </a:p>
        </p:txBody>
      </p:sp>
      <p:sp>
        <p:nvSpPr>
          <p:cNvPr id="24" name="吹き出し: 四角形 23">
            <a:extLst>
              <a:ext uri="{FF2B5EF4-FFF2-40B4-BE49-F238E27FC236}">
                <a16:creationId xmlns:a16="http://schemas.microsoft.com/office/drawing/2014/main" id="{291A49DF-39AB-4429-9152-421A009D095F}"/>
              </a:ext>
            </a:extLst>
          </p:cNvPr>
          <p:cNvSpPr/>
          <p:nvPr/>
        </p:nvSpPr>
        <p:spPr bwMode="auto">
          <a:xfrm>
            <a:off x="7223758" y="4758976"/>
            <a:ext cx="1920242" cy="670715"/>
          </a:xfrm>
          <a:prstGeom prst="wedgeRectCallout">
            <a:avLst>
              <a:gd name="adj1" fmla="val -45009"/>
              <a:gd name="adj2" fmla="val 98653"/>
            </a:avLst>
          </a:prstGeom>
          <a:solidFill>
            <a:schemeClr val="bg1">
              <a:lumMod val="75000"/>
            </a:schemeClr>
          </a:solidFill>
          <a:ln w="9525">
            <a:noFill/>
            <a:miter lim="800000"/>
            <a:headEnd/>
            <a:tailEnd/>
          </a:ln>
          <a:effectLst/>
        </p:spPr>
        <p:txBody>
          <a:bodyPr wrap="none" rtlCol="0" anchor="ctr" anchorCtr="0">
            <a:noAutofit/>
          </a:bodyPr>
          <a:lstStyle/>
          <a:p>
            <a:r>
              <a:rPr kumimoji="1" lang="en-US" altLang="ja-JP" sz="1000" dirty="0">
                <a:solidFill>
                  <a:schemeClr val="tx1"/>
                </a:solidFill>
              </a:rPr>
              <a:t>The ID of the </a:t>
            </a:r>
            <a:r>
              <a:rPr kumimoji="1" lang="en-US" altLang="ja-JP" sz="1000" dirty="0" err="1">
                <a:solidFill>
                  <a:schemeClr val="tx1"/>
                </a:solidFill>
              </a:rPr>
              <a:t>Subflow</a:t>
            </a:r>
            <a:r>
              <a:rPr kumimoji="1" lang="en-US" altLang="ja-JP" sz="1000" dirty="0">
                <a:solidFill>
                  <a:schemeClr val="tx1"/>
                </a:solidFill>
              </a:rPr>
              <a:t> instance</a:t>
            </a:r>
          </a:p>
          <a:p>
            <a:r>
              <a:rPr kumimoji="1" lang="en-US" altLang="ja-JP" sz="1000" dirty="0">
                <a:solidFill>
                  <a:schemeClr val="tx1"/>
                </a:solidFill>
              </a:rPr>
              <a:t> is not updated.</a:t>
            </a:r>
            <a:endParaRPr kumimoji="1" lang="ja-JP" altLang="en-US" sz="1000" dirty="0">
              <a:solidFill>
                <a:schemeClr val="tx1"/>
              </a:solidFill>
            </a:endParaRPr>
          </a:p>
        </p:txBody>
      </p:sp>
      <p:sp>
        <p:nvSpPr>
          <p:cNvPr id="25" name="テキスト ボックス 24">
            <a:extLst>
              <a:ext uri="{FF2B5EF4-FFF2-40B4-BE49-F238E27FC236}">
                <a16:creationId xmlns:a16="http://schemas.microsoft.com/office/drawing/2014/main" id="{15D195B2-7940-42C8-8529-3C64E208B221}"/>
              </a:ext>
            </a:extLst>
          </p:cNvPr>
          <p:cNvSpPr txBox="1"/>
          <p:nvPr/>
        </p:nvSpPr>
        <p:spPr>
          <a:xfrm>
            <a:off x="2327346" y="1832401"/>
            <a:ext cx="3684294" cy="348557"/>
          </a:xfrm>
          <a:prstGeom prst="rect">
            <a:avLst/>
          </a:prstGeom>
          <a:noFill/>
        </p:spPr>
        <p:txBody>
          <a:bodyPr wrap="square" rtlCol="0">
            <a:spAutoFit/>
          </a:bodyPr>
          <a:lstStyle/>
          <a:p>
            <a:pPr algn="l"/>
            <a:r>
              <a:rPr lang="en-US" altLang="ja-JP" sz="1800" dirty="0">
                <a:solidFill>
                  <a:schemeClr val="tx1"/>
                </a:solidFill>
                <a:latin typeface="メイリオ" panose="020B0604030504040204" pitchFamily="50" charset="-128"/>
                <a:ea typeface="メイリオ" panose="020B0604030504040204" pitchFamily="50" charset="-128"/>
              </a:rPr>
              <a:t>[ </a:t>
            </a:r>
            <a:r>
              <a:rPr lang="en-US" altLang="ja-JP" sz="1800" dirty="0" err="1">
                <a:solidFill>
                  <a:schemeClr val="tx1"/>
                </a:solidFill>
                <a:latin typeface="メイリオ" panose="020B0604030504040204" pitchFamily="50" charset="-128"/>
                <a:ea typeface="メイリオ" panose="020B0604030504040204" pitchFamily="50" charset="-128"/>
              </a:rPr>
              <a:t>ui_subgroup_t</a:t>
            </a:r>
            <a:r>
              <a:rPr lang="en-US" altLang="ja-JP" sz="1800" dirty="0">
                <a:solidFill>
                  <a:schemeClr val="tx1"/>
                </a:solidFill>
                <a:latin typeface="メイリオ" panose="020B0604030504040204" pitchFamily="50" charset="-128"/>
                <a:ea typeface="メイリオ" panose="020B0604030504040204" pitchFamily="50" charset="-128"/>
              </a:rPr>
              <a:t> flow JSON ]</a:t>
            </a:r>
            <a:endParaRPr kumimoji="1" lang="ja-JP" altLang="en-US" sz="1800" dirty="0">
              <a:solidFill>
                <a:schemeClr val="tx1"/>
              </a:solidFill>
              <a:latin typeface="游ゴシック Medium" panose="020B0500000000000000" pitchFamily="50" charset="-128"/>
              <a:ea typeface="游ゴシック Medium" panose="020B0500000000000000" pitchFamily="50" charset="-128"/>
            </a:endParaRPr>
          </a:p>
        </p:txBody>
      </p:sp>
      <p:sp>
        <p:nvSpPr>
          <p:cNvPr id="26" name="テキスト ボックス 25">
            <a:extLst>
              <a:ext uri="{FF2B5EF4-FFF2-40B4-BE49-F238E27FC236}">
                <a16:creationId xmlns:a16="http://schemas.microsoft.com/office/drawing/2014/main" id="{7AD8AE4C-ECD5-4381-914C-8B6C844C8AA2}"/>
              </a:ext>
            </a:extLst>
          </p:cNvPr>
          <p:cNvSpPr txBox="1"/>
          <p:nvPr/>
        </p:nvSpPr>
        <p:spPr>
          <a:xfrm>
            <a:off x="2370338" y="4258371"/>
            <a:ext cx="3684294" cy="348557"/>
          </a:xfrm>
          <a:prstGeom prst="rect">
            <a:avLst/>
          </a:prstGeom>
          <a:noFill/>
        </p:spPr>
        <p:txBody>
          <a:bodyPr wrap="square" rtlCol="0">
            <a:spAutoFit/>
          </a:bodyPr>
          <a:lstStyle/>
          <a:p>
            <a:pPr algn="l"/>
            <a:r>
              <a:rPr lang="en-US" altLang="ja-JP" sz="1800" dirty="0">
                <a:solidFill>
                  <a:schemeClr val="tx1"/>
                </a:solidFill>
                <a:latin typeface="メイリオ" panose="020B0604030504040204" pitchFamily="50" charset="-128"/>
                <a:ea typeface="メイリオ" panose="020B0604030504040204" pitchFamily="50" charset="-128"/>
              </a:rPr>
              <a:t>[ </a:t>
            </a:r>
            <a:r>
              <a:rPr lang="en-US" altLang="ja-JP" sz="1800" dirty="0" err="1">
                <a:solidFill>
                  <a:schemeClr val="tx1"/>
                </a:solidFill>
                <a:latin typeface="メイリオ" panose="020B0604030504040204" pitchFamily="50" charset="-128"/>
                <a:ea typeface="メイリオ" panose="020B0604030504040204" pitchFamily="50" charset="-128"/>
              </a:rPr>
              <a:t>ui_subgroup_i</a:t>
            </a:r>
            <a:r>
              <a:rPr lang="en-US" altLang="ja-JP" sz="1800" dirty="0">
                <a:solidFill>
                  <a:schemeClr val="tx1"/>
                </a:solidFill>
                <a:latin typeface="メイリオ" panose="020B0604030504040204" pitchFamily="50" charset="-128"/>
                <a:ea typeface="メイリオ" panose="020B0604030504040204" pitchFamily="50" charset="-128"/>
              </a:rPr>
              <a:t> flow JSON ]</a:t>
            </a:r>
            <a:endParaRPr kumimoji="1" lang="ja-JP" altLang="en-US" sz="1800" dirty="0">
              <a:solidFill>
                <a:schemeClr val="tx1"/>
              </a:solidFill>
              <a:latin typeface="游ゴシック Medium" panose="020B0500000000000000" pitchFamily="50" charset="-128"/>
              <a:ea typeface="游ゴシック Medium" panose="020B0500000000000000" pitchFamily="50" charset="-128"/>
            </a:endParaRPr>
          </a:p>
        </p:txBody>
      </p:sp>
      <p:sp>
        <p:nvSpPr>
          <p:cNvPr id="28" name="正方形/長方形 27">
            <a:extLst>
              <a:ext uri="{FF2B5EF4-FFF2-40B4-BE49-F238E27FC236}">
                <a16:creationId xmlns:a16="http://schemas.microsoft.com/office/drawing/2014/main" id="{DA26046B-B479-4E6A-8F1C-5938F76A2EA7}"/>
              </a:ext>
            </a:extLst>
          </p:cNvPr>
          <p:cNvSpPr/>
          <p:nvPr/>
        </p:nvSpPr>
        <p:spPr>
          <a:xfrm>
            <a:off x="193020" y="6291323"/>
            <a:ext cx="8900180" cy="320088"/>
          </a:xfrm>
          <a:prstGeom prst="rect">
            <a:avLst/>
          </a:prstGeom>
        </p:spPr>
        <p:txBody>
          <a:bodyPr wrap="square">
            <a:spAutoFit/>
          </a:bodyPr>
          <a:lstStyle/>
          <a:p>
            <a:r>
              <a:rPr lang="en-US" altLang="ja-JP" sz="1600" dirty="0">
                <a:solidFill>
                  <a:schemeClr val="tx1"/>
                </a:solidFill>
                <a:latin typeface="メイリオ" panose="020B0604030504040204" pitchFamily="50" charset="-128"/>
                <a:ea typeface="メイリオ" panose="020B0604030504040204" pitchFamily="50" charset="-128"/>
              </a:rPr>
              <a:t>* Since "subgroup" is a config node, it was possible to update the ID.</a:t>
            </a:r>
            <a:endParaRPr lang="en-US" altLang="ja-JP" sz="1400"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9497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7073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5EC36E7-8326-45EB-B408-42A74A1D8642}"/>
              </a:ext>
            </a:extLst>
          </p:cNvPr>
          <p:cNvSpPr>
            <a:spLocks noGrp="1"/>
          </p:cNvSpPr>
          <p:nvPr>
            <p:ph type="title"/>
          </p:nvPr>
        </p:nvSpPr>
        <p:spPr>
          <a:xfrm>
            <a:off x="113191" y="179482"/>
            <a:ext cx="1883849" cy="523220"/>
          </a:xfrm>
        </p:spPr>
        <p:txBody>
          <a:bodyPr/>
          <a:lstStyle/>
          <a:p>
            <a:pPr lvl="0" fontAlgn="auto">
              <a:lnSpc>
                <a:spcPct val="100000"/>
              </a:lnSpc>
              <a:spcBef>
                <a:spcPts val="0"/>
              </a:spcBef>
              <a:spcAft>
                <a:spcPts val="0"/>
              </a:spcAft>
              <a:defRPr/>
            </a:pPr>
            <a:r>
              <a:rPr lang="en-US" altLang="ja-JP" dirty="0">
                <a:latin typeface="メイリオ" panose="020B0604030504040204" pitchFamily="50" charset="-128"/>
                <a:ea typeface="メイリオ" panose="020B0604030504040204" pitchFamily="50" charset="-128"/>
              </a:rPr>
              <a:t>Summary</a:t>
            </a:r>
            <a:endParaRPr lang="ja-JP" altLang="en-US" dirty="0">
              <a:latin typeface="メイリオ" panose="020B0604030504040204" pitchFamily="50" charset="-128"/>
              <a:ea typeface="メイリオ" panose="020B0604030504040204" pitchFamily="50" charset="-128"/>
            </a:endParaRPr>
          </a:p>
        </p:txBody>
      </p:sp>
      <p:sp>
        <p:nvSpPr>
          <p:cNvPr id="3" name="スライド番号プレースホルダー 2">
            <a:extLst>
              <a:ext uri="{FF2B5EF4-FFF2-40B4-BE49-F238E27FC236}">
                <a16:creationId xmlns:a16="http://schemas.microsoft.com/office/drawing/2014/main" id="{90EF1D21-AD46-4191-9760-91059BD155D6}"/>
              </a:ext>
            </a:extLst>
          </p:cNvPr>
          <p:cNvSpPr>
            <a:spLocks noGrp="1"/>
          </p:cNvSpPr>
          <p:nvPr>
            <p:ph type="sldNum" sz="quarter" idx="10"/>
          </p:nvPr>
        </p:nvSpPr>
        <p:spPr>
          <a:xfrm>
            <a:off x="8604250" y="6545263"/>
            <a:ext cx="488950" cy="304800"/>
          </a:xfrm>
        </p:spPr>
        <p:txBody>
          <a:bodyPr/>
          <a:lstStyle/>
          <a:p>
            <a:pPr>
              <a:defRPr/>
            </a:pPr>
            <a:fld id="{ED881F7E-4721-4672-B9D1-22F8E31EDEB5}" type="slidenum">
              <a:rPr lang="en-US" altLang="ja-JP" smtClean="0"/>
              <a:pPr>
                <a:defRPr/>
              </a:pPr>
              <a:t>1</a:t>
            </a:fld>
            <a:endParaRPr lang="en-US" altLang="ja-JP"/>
          </a:p>
        </p:txBody>
      </p:sp>
      <p:sp>
        <p:nvSpPr>
          <p:cNvPr id="10" name="正方形/長方形 9">
            <a:extLst>
              <a:ext uri="{FF2B5EF4-FFF2-40B4-BE49-F238E27FC236}">
                <a16:creationId xmlns:a16="http://schemas.microsoft.com/office/drawing/2014/main" id="{363E9668-BF88-4222-835D-B3E946C09261}"/>
              </a:ext>
            </a:extLst>
          </p:cNvPr>
          <p:cNvSpPr/>
          <p:nvPr/>
        </p:nvSpPr>
        <p:spPr>
          <a:xfrm>
            <a:off x="121910" y="975097"/>
            <a:ext cx="8900180" cy="3422475"/>
          </a:xfrm>
          <a:prstGeom prst="rect">
            <a:avLst/>
          </a:prstGeom>
        </p:spPr>
        <p:txBody>
          <a:bodyPr wrap="square">
            <a:spAutoFit/>
          </a:bodyPr>
          <a:lstStyle/>
          <a:p>
            <a:r>
              <a:rPr lang="en-US" altLang="ja-JP" sz="1600" dirty="0">
                <a:solidFill>
                  <a:schemeClr val="tx1"/>
                </a:solidFill>
                <a:latin typeface="メイリオ" panose="020B0604030504040204" pitchFamily="50" charset="-128"/>
                <a:ea typeface="メイリオ" panose="020B0604030504040204" pitchFamily="50" charset="-128"/>
              </a:rPr>
              <a:t>A prototype version of the UI module function was created for the purpose of verifying the implementation.</a:t>
            </a:r>
            <a:br>
              <a:rPr lang="en-US" altLang="ja-JP" sz="1600" dirty="0">
                <a:solidFill>
                  <a:schemeClr val="tx1"/>
                </a:solidFill>
                <a:latin typeface="メイリオ" panose="020B0604030504040204" pitchFamily="50" charset="-128"/>
                <a:ea typeface="メイリオ" panose="020B0604030504040204" pitchFamily="50" charset="-128"/>
              </a:rPr>
            </a:br>
            <a:endParaRPr lang="en-US" altLang="ja-JP" sz="1600" dirty="0">
              <a:solidFill>
                <a:schemeClr val="tx1"/>
              </a:solidFill>
              <a:latin typeface="メイリオ" panose="020B0604030504040204" pitchFamily="50" charset="-128"/>
              <a:ea typeface="メイリオ" panose="020B0604030504040204" pitchFamily="50" charset="-128"/>
            </a:endParaRPr>
          </a:p>
          <a:p>
            <a:r>
              <a:rPr lang="en-US" altLang="ja-JP" sz="1600" dirty="0">
                <a:solidFill>
                  <a:schemeClr val="tx1"/>
                </a:solidFill>
                <a:latin typeface="メイリオ" panose="020B0604030504040204" pitchFamily="50" charset="-128"/>
                <a:ea typeface="メイリオ" panose="020B0604030504040204" pitchFamily="50" charset="-128"/>
              </a:rPr>
              <a:t>In this prototype version, based on the following design notes, the addition of Config nodes and support for existing functions are implemented, and the layout function of UI modules and the display of widgets in modules on the dashboard are not implemented.</a:t>
            </a:r>
          </a:p>
          <a:p>
            <a:endParaRPr lang="en-US" altLang="ja-JP" sz="1600" dirty="0">
              <a:solidFill>
                <a:schemeClr val="tx1"/>
              </a:solidFill>
              <a:latin typeface="メイリオ" panose="020B0604030504040204" pitchFamily="50" charset="-128"/>
              <a:ea typeface="メイリオ" panose="020B0604030504040204" pitchFamily="50" charset="-128"/>
            </a:endParaRPr>
          </a:p>
          <a:p>
            <a:r>
              <a:rPr lang="ja-JP" altLang="en-US" sz="1600" dirty="0">
                <a:solidFill>
                  <a:schemeClr val="tx1"/>
                </a:solidFill>
                <a:latin typeface="メイリオ" panose="020B0604030504040204" pitchFamily="50" charset="-128"/>
                <a:ea typeface="メイリオ" panose="020B0604030504040204" pitchFamily="50" charset="-128"/>
              </a:rPr>
              <a:t>・</a:t>
            </a:r>
            <a:r>
              <a:rPr lang="en-US" altLang="ja-JP" sz="1600" dirty="0">
                <a:solidFill>
                  <a:schemeClr val="tx1"/>
                </a:solidFill>
                <a:latin typeface="メイリオ" panose="020B0604030504040204" pitchFamily="50" charset="-128"/>
                <a:ea typeface="メイリオ" panose="020B0604030504040204" pitchFamily="50" charset="-128"/>
              </a:rPr>
              <a:t> Design note URL</a:t>
            </a:r>
          </a:p>
          <a:p>
            <a:endParaRPr lang="en-US" altLang="ja-JP" sz="1600" dirty="0">
              <a:solidFill>
                <a:schemeClr val="tx1"/>
              </a:solidFill>
              <a:latin typeface="メイリオ" panose="020B0604030504040204" pitchFamily="50" charset="-128"/>
              <a:ea typeface="メイリオ" panose="020B0604030504040204" pitchFamily="50" charset="-128"/>
            </a:endParaRPr>
          </a:p>
          <a:p>
            <a:r>
              <a:rPr lang="en-US" altLang="ja-JP" sz="1600" dirty="0">
                <a:solidFill>
                  <a:schemeClr val="tx1"/>
                </a:solidFill>
                <a:latin typeface="メイリオ" panose="020B0604030504040204" pitchFamily="50" charset="-128"/>
                <a:ea typeface="メイリオ" panose="020B0604030504040204" pitchFamily="50" charset="-128"/>
                <a:hlinkClick r:id="rId3">
                  <a:extLst>
                    <a:ext uri="{A12FA001-AC4F-418D-AE19-62706E023703}">
                      <ahyp:hlinkClr xmlns:ahyp="http://schemas.microsoft.com/office/drawing/2018/hyperlinkcolor" val="tx"/>
                    </a:ext>
                  </a:extLst>
                </a:hlinkClick>
              </a:rPr>
              <a:t>https://github.com/node-red-hitachi/designs/tree/ui-module/designs/ui-module</a:t>
            </a:r>
            <a:endParaRPr lang="en-US" altLang="ja-JP" sz="1600" dirty="0">
              <a:solidFill>
                <a:schemeClr val="tx1"/>
              </a:solidFill>
              <a:latin typeface="メイリオ" panose="020B0604030504040204" pitchFamily="50" charset="-128"/>
              <a:ea typeface="メイリオ" panose="020B0604030504040204" pitchFamily="50" charset="-128"/>
            </a:endParaRPr>
          </a:p>
          <a:p>
            <a:endParaRPr lang="en-US" altLang="ja-JP" sz="1600" dirty="0">
              <a:solidFill>
                <a:schemeClr val="tx1"/>
              </a:solidFill>
              <a:latin typeface="メイリオ" panose="020B0604030504040204" pitchFamily="50" charset="-128"/>
              <a:ea typeface="メイリオ" panose="020B0604030504040204" pitchFamily="50" charset="-128"/>
            </a:endParaRPr>
          </a:p>
          <a:p>
            <a:endParaRPr lang="en-US" altLang="ja-JP" sz="1600" dirty="0">
              <a:solidFill>
                <a:schemeClr val="tx1"/>
              </a:solidFill>
              <a:latin typeface="メイリオ" panose="020B0604030504040204" pitchFamily="50" charset="-128"/>
              <a:ea typeface="メイリオ" panose="020B0604030504040204" pitchFamily="50" charset="-128"/>
            </a:endParaRPr>
          </a:p>
          <a:p>
            <a:r>
              <a:rPr lang="en-US" altLang="ja-JP" sz="1600" dirty="0">
                <a:solidFill>
                  <a:schemeClr val="tx1"/>
                </a:solidFill>
                <a:latin typeface="メイリオ" panose="020B0604030504040204" pitchFamily="50" charset="-128"/>
                <a:ea typeface="メイリオ" panose="020B0604030504040204" pitchFamily="50" charset="-128"/>
              </a:rPr>
              <a:t>This document summarizes the outline of the modified parts of the prototype version, the operation procedure for checking the operation, and the extracted issues.</a:t>
            </a:r>
          </a:p>
        </p:txBody>
      </p:sp>
    </p:spTree>
    <p:extLst>
      <p:ext uri="{BB962C8B-B14F-4D97-AF65-F5344CB8AC3E}">
        <p14:creationId xmlns:p14="http://schemas.microsoft.com/office/powerpoint/2010/main" val="2952754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5EC36E7-8326-45EB-B408-42A74A1D8642}"/>
              </a:ext>
            </a:extLst>
          </p:cNvPr>
          <p:cNvSpPr>
            <a:spLocks noGrp="1"/>
          </p:cNvSpPr>
          <p:nvPr>
            <p:ph type="title"/>
          </p:nvPr>
        </p:nvSpPr>
        <p:spPr>
          <a:xfrm>
            <a:off x="113191" y="179482"/>
            <a:ext cx="5844870" cy="523220"/>
          </a:xfrm>
        </p:spPr>
        <p:txBody>
          <a:bodyPr/>
          <a:lstStyle/>
          <a:p>
            <a:pPr lvl="0" fontAlgn="auto">
              <a:lnSpc>
                <a:spcPct val="100000"/>
              </a:lnSpc>
              <a:spcBef>
                <a:spcPts val="0"/>
              </a:spcBef>
              <a:spcAft>
                <a:spcPts val="0"/>
              </a:spcAft>
              <a:defRPr/>
            </a:pPr>
            <a:r>
              <a:rPr lang="en-US" altLang="ja-JP" sz="2800" dirty="0">
                <a:solidFill>
                  <a:schemeClr val="tx1"/>
                </a:solidFill>
                <a:latin typeface="メイリオ" panose="020B0604030504040204" pitchFamily="50" charset="-128"/>
                <a:ea typeface="メイリオ" panose="020B0604030504040204" pitchFamily="50" charset="-128"/>
              </a:rPr>
              <a:t>Modifications and operation flow</a:t>
            </a:r>
            <a:endParaRPr lang="ja-JP" altLang="en-US" dirty="0">
              <a:latin typeface="メイリオ" panose="020B0604030504040204" pitchFamily="50" charset="-128"/>
              <a:ea typeface="メイリオ" panose="020B0604030504040204" pitchFamily="50" charset="-128"/>
            </a:endParaRPr>
          </a:p>
        </p:txBody>
      </p:sp>
      <p:sp>
        <p:nvSpPr>
          <p:cNvPr id="3" name="スライド番号プレースホルダー 2">
            <a:extLst>
              <a:ext uri="{FF2B5EF4-FFF2-40B4-BE49-F238E27FC236}">
                <a16:creationId xmlns:a16="http://schemas.microsoft.com/office/drawing/2014/main" id="{90EF1D21-AD46-4191-9760-91059BD155D6}"/>
              </a:ext>
            </a:extLst>
          </p:cNvPr>
          <p:cNvSpPr>
            <a:spLocks noGrp="1"/>
          </p:cNvSpPr>
          <p:nvPr>
            <p:ph type="sldNum" sz="quarter" idx="10"/>
          </p:nvPr>
        </p:nvSpPr>
        <p:spPr>
          <a:xfrm>
            <a:off x="8604250" y="6545263"/>
            <a:ext cx="488950" cy="304800"/>
          </a:xfrm>
        </p:spPr>
        <p:txBody>
          <a:bodyPr/>
          <a:lstStyle/>
          <a:p>
            <a:pPr>
              <a:defRPr/>
            </a:pPr>
            <a:fld id="{ED881F7E-4721-4672-B9D1-22F8E31EDEB5}" type="slidenum">
              <a:rPr lang="en-US" altLang="ja-JP" smtClean="0"/>
              <a:pPr>
                <a:defRPr/>
              </a:pPr>
              <a:t>2</a:t>
            </a:fld>
            <a:endParaRPr lang="en-US" altLang="ja-JP"/>
          </a:p>
        </p:txBody>
      </p:sp>
      <p:sp>
        <p:nvSpPr>
          <p:cNvPr id="6" name="四角形: 角を丸くする 5">
            <a:extLst>
              <a:ext uri="{FF2B5EF4-FFF2-40B4-BE49-F238E27FC236}">
                <a16:creationId xmlns:a16="http://schemas.microsoft.com/office/drawing/2014/main" id="{6BC845D2-111D-4763-B6B1-F81CD04FF4BF}"/>
              </a:ext>
            </a:extLst>
          </p:cNvPr>
          <p:cNvSpPr/>
          <p:nvPr/>
        </p:nvSpPr>
        <p:spPr bwMode="auto">
          <a:xfrm>
            <a:off x="3335921" y="2816205"/>
            <a:ext cx="4721085" cy="397393"/>
          </a:xfrm>
          <a:prstGeom prst="roundRect">
            <a:avLst/>
          </a:prstGeom>
          <a:solidFill>
            <a:srgbClr val="00B050"/>
          </a:solidFill>
          <a:ln w="9525">
            <a:noFill/>
            <a:miter lim="800000"/>
            <a:headEnd/>
            <a:tailEnd/>
          </a:ln>
          <a:effectLst/>
        </p:spPr>
        <p:txBody>
          <a:bodyPr wrap="none" rtlCol="0" anchor="ctr" anchorCtr="0">
            <a:noAutofit/>
          </a:bodyPr>
          <a:lstStyle/>
          <a:p>
            <a:pPr algn="ctr"/>
            <a:r>
              <a:rPr lang="en-US" altLang="ja-JP" sz="1800" dirty="0">
                <a:solidFill>
                  <a:schemeClr val="tx1"/>
                </a:solidFill>
              </a:rPr>
              <a:t>Automatic generation of subgroup templates</a:t>
            </a:r>
            <a:endParaRPr kumimoji="1" lang="ja-JP" altLang="en-US" sz="1800" dirty="0">
              <a:solidFill>
                <a:schemeClr val="tx1"/>
              </a:solidFill>
            </a:endParaRPr>
          </a:p>
        </p:txBody>
      </p:sp>
      <p:sp>
        <p:nvSpPr>
          <p:cNvPr id="9" name="四角形: 角を丸くする 8">
            <a:extLst>
              <a:ext uri="{FF2B5EF4-FFF2-40B4-BE49-F238E27FC236}">
                <a16:creationId xmlns:a16="http://schemas.microsoft.com/office/drawing/2014/main" id="{D5C72E6B-97E0-4A30-B846-4BC772269CDD}"/>
              </a:ext>
            </a:extLst>
          </p:cNvPr>
          <p:cNvSpPr/>
          <p:nvPr/>
        </p:nvSpPr>
        <p:spPr bwMode="auto">
          <a:xfrm>
            <a:off x="3241574" y="3900365"/>
            <a:ext cx="4721085" cy="397393"/>
          </a:xfrm>
          <a:prstGeom prst="roundRect">
            <a:avLst/>
          </a:prstGeom>
          <a:solidFill>
            <a:srgbClr val="00B050"/>
          </a:solidFill>
          <a:ln w="9525">
            <a:noFill/>
            <a:miter lim="800000"/>
            <a:headEnd/>
            <a:tailEnd/>
          </a:ln>
          <a:effectLst/>
        </p:spPr>
        <p:txBody>
          <a:bodyPr wrap="none" rtlCol="0" anchor="ctr" anchorCtr="0">
            <a:noAutofit/>
          </a:bodyPr>
          <a:lstStyle/>
          <a:p>
            <a:pPr algn="ctr"/>
            <a:r>
              <a:rPr lang="en-US" altLang="ja-JP" sz="1800" dirty="0">
                <a:solidFill>
                  <a:schemeClr val="tx1"/>
                </a:solidFill>
              </a:rPr>
              <a:t>Automatic generation of subgroup instances</a:t>
            </a:r>
            <a:endParaRPr kumimoji="1" lang="ja-JP" altLang="en-US" sz="1800" dirty="0">
              <a:solidFill>
                <a:schemeClr val="tx1"/>
              </a:solidFill>
            </a:endParaRPr>
          </a:p>
        </p:txBody>
      </p:sp>
      <p:sp>
        <p:nvSpPr>
          <p:cNvPr id="12" name="四角形: 角を丸くする 11">
            <a:extLst>
              <a:ext uri="{FF2B5EF4-FFF2-40B4-BE49-F238E27FC236}">
                <a16:creationId xmlns:a16="http://schemas.microsoft.com/office/drawing/2014/main" id="{372B87C0-5097-484D-9D7C-A5B63563EA13}"/>
              </a:ext>
            </a:extLst>
          </p:cNvPr>
          <p:cNvSpPr/>
          <p:nvPr/>
        </p:nvSpPr>
        <p:spPr bwMode="auto">
          <a:xfrm>
            <a:off x="1023730" y="4659371"/>
            <a:ext cx="5037436" cy="427383"/>
          </a:xfrm>
          <a:prstGeom prst="roundRect">
            <a:avLst/>
          </a:prstGeom>
          <a:solidFill>
            <a:srgbClr val="00B050"/>
          </a:solidFill>
          <a:ln w="9525">
            <a:noFill/>
            <a:miter lim="800000"/>
            <a:headEnd/>
            <a:tailEnd/>
          </a:ln>
          <a:effectLst/>
        </p:spPr>
        <p:txBody>
          <a:bodyPr wrap="none" rtlCol="0" anchor="ctr" anchorCtr="0">
            <a:noAutofit/>
          </a:bodyPr>
          <a:lstStyle/>
          <a:p>
            <a:r>
              <a:rPr kumimoji="1" lang="en-US" altLang="ja-JP" sz="1800" dirty="0">
                <a:solidFill>
                  <a:schemeClr val="tx1"/>
                </a:solidFill>
              </a:rPr>
              <a:t>3. Edit subgroup instance / template</a:t>
            </a:r>
            <a:endParaRPr kumimoji="1" lang="ja-JP" altLang="en-US" sz="1800" dirty="0">
              <a:solidFill>
                <a:schemeClr val="tx1"/>
              </a:solidFill>
            </a:endParaRPr>
          </a:p>
        </p:txBody>
      </p:sp>
      <p:sp>
        <p:nvSpPr>
          <p:cNvPr id="13" name="四角形: 角を丸くする 12">
            <a:extLst>
              <a:ext uri="{FF2B5EF4-FFF2-40B4-BE49-F238E27FC236}">
                <a16:creationId xmlns:a16="http://schemas.microsoft.com/office/drawing/2014/main" id="{04B5C622-86AC-471E-B7FA-23C0673CEC9C}"/>
              </a:ext>
            </a:extLst>
          </p:cNvPr>
          <p:cNvSpPr/>
          <p:nvPr/>
        </p:nvSpPr>
        <p:spPr bwMode="auto">
          <a:xfrm>
            <a:off x="1023730" y="5727451"/>
            <a:ext cx="4760844" cy="719644"/>
          </a:xfrm>
          <a:prstGeom prst="roundRect">
            <a:avLst/>
          </a:prstGeom>
          <a:solidFill>
            <a:srgbClr val="00B050"/>
          </a:solidFill>
          <a:ln w="9525">
            <a:noFill/>
            <a:miter lim="800000"/>
            <a:headEnd/>
            <a:tailEnd/>
          </a:ln>
          <a:effectLst/>
        </p:spPr>
        <p:txBody>
          <a:bodyPr wrap="none" rtlCol="0" anchor="ctr" anchorCtr="0">
            <a:noAutofit/>
          </a:bodyPr>
          <a:lstStyle/>
          <a:p>
            <a:r>
              <a:rPr lang="en-US" altLang="ja-JP" sz="1800" dirty="0">
                <a:solidFill>
                  <a:schemeClr val="tx1"/>
                </a:solidFill>
              </a:rPr>
              <a:t>4. Layout and display on dashboard</a:t>
            </a:r>
          </a:p>
          <a:p>
            <a:r>
              <a:rPr lang="en-US" altLang="ja-JP" sz="1800" dirty="0">
                <a:solidFill>
                  <a:schemeClr val="tx1"/>
                </a:solidFill>
              </a:rPr>
              <a:t>  (Display area of subgroup is blank)</a:t>
            </a:r>
            <a:endParaRPr kumimoji="1" lang="ja-JP" altLang="en-US" sz="1800" dirty="0">
              <a:solidFill>
                <a:schemeClr val="tx1"/>
              </a:solidFill>
            </a:endParaRPr>
          </a:p>
        </p:txBody>
      </p:sp>
      <p:sp>
        <p:nvSpPr>
          <p:cNvPr id="5" name="矢印: 下 4">
            <a:extLst>
              <a:ext uri="{FF2B5EF4-FFF2-40B4-BE49-F238E27FC236}">
                <a16:creationId xmlns:a16="http://schemas.microsoft.com/office/drawing/2014/main" id="{01E3892E-5A36-4072-B085-C704319D8581}"/>
              </a:ext>
            </a:extLst>
          </p:cNvPr>
          <p:cNvSpPr/>
          <p:nvPr/>
        </p:nvSpPr>
        <p:spPr bwMode="auto">
          <a:xfrm>
            <a:off x="1804170" y="3018773"/>
            <a:ext cx="626979" cy="397393"/>
          </a:xfrm>
          <a:prstGeom prst="downArrow">
            <a:avLst/>
          </a:prstGeom>
          <a:solidFill>
            <a:schemeClr val="bg1">
              <a:lumMod val="75000"/>
            </a:schemeClr>
          </a:solidFill>
          <a:ln w="9525">
            <a:noFill/>
            <a:miter lim="800000"/>
            <a:headEnd/>
            <a:tailEnd/>
          </a:ln>
          <a:effectLst/>
        </p:spPr>
        <p:txBody>
          <a:bodyPr wrap="none" rtlCol="0" anchor="ctr" anchorCtr="0">
            <a:noAutofit/>
          </a:bodyPr>
          <a:lstStyle/>
          <a:p>
            <a:pPr algn="ctr"/>
            <a:endParaRPr kumimoji="1" lang="ja-JP" altLang="en-US" sz="1800">
              <a:solidFill>
                <a:schemeClr val="tx1"/>
              </a:solidFill>
            </a:endParaRPr>
          </a:p>
        </p:txBody>
      </p:sp>
      <p:sp>
        <p:nvSpPr>
          <p:cNvPr id="14" name="矢印: 下 13">
            <a:extLst>
              <a:ext uri="{FF2B5EF4-FFF2-40B4-BE49-F238E27FC236}">
                <a16:creationId xmlns:a16="http://schemas.microsoft.com/office/drawing/2014/main" id="{DA85118D-917C-4C07-ACE5-A5832BCB1EB1}"/>
              </a:ext>
            </a:extLst>
          </p:cNvPr>
          <p:cNvSpPr/>
          <p:nvPr/>
        </p:nvSpPr>
        <p:spPr bwMode="auto">
          <a:xfrm>
            <a:off x="1786667" y="4127891"/>
            <a:ext cx="661987" cy="427383"/>
          </a:xfrm>
          <a:prstGeom prst="downArrow">
            <a:avLst/>
          </a:prstGeom>
          <a:solidFill>
            <a:schemeClr val="bg1">
              <a:lumMod val="75000"/>
            </a:schemeClr>
          </a:solidFill>
          <a:ln w="9525">
            <a:noFill/>
            <a:miter lim="800000"/>
            <a:headEnd/>
            <a:tailEnd/>
          </a:ln>
          <a:effectLst/>
        </p:spPr>
        <p:txBody>
          <a:bodyPr wrap="none" rtlCol="0" anchor="ctr" anchorCtr="0">
            <a:noAutofit/>
          </a:bodyPr>
          <a:lstStyle/>
          <a:p>
            <a:pPr algn="ctr"/>
            <a:endParaRPr kumimoji="1" lang="ja-JP" altLang="en-US" sz="1800">
              <a:solidFill>
                <a:schemeClr val="tx1"/>
              </a:solidFill>
            </a:endParaRPr>
          </a:p>
        </p:txBody>
      </p:sp>
      <p:sp>
        <p:nvSpPr>
          <p:cNvPr id="15" name="矢印: 下 14">
            <a:extLst>
              <a:ext uri="{FF2B5EF4-FFF2-40B4-BE49-F238E27FC236}">
                <a16:creationId xmlns:a16="http://schemas.microsoft.com/office/drawing/2014/main" id="{E0E435F3-C915-4830-9682-DE73512306EA}"/>
              </a:ext>
            </a:extLst>
          </p:cNvPr>
          <p:cNvSpPr/>
          <p:nvPr/>
        </p:nvSpPr>
        <p:spPr bwMode="auto">
          <a:xfrm>
            <a:off x="1716512" y="5190851"/>
            <a:ext cx="753415" cy="451549"/>
          </a:xfrm>
          <a:prstGeom prst="downArrow">
            <a:avLst/>
          </a:prstGeom>
          <a:solidFill>
            <a:schemeClr val="bg1">
              <a:lumMod val="75000"/>
            </a:schemeClr>
          </a:solidFill>
          <a:ln w="9525">
            <a:noFill/>
            <a:miter lim="800000"/>
            <a:headEnd/>
            <a:tailEnd/>
          </a:ln>
          <a:effectLst/>
        </p:spPr>
        <p:txBody>
          <a:bodyPr wrap="none" rtlCol="0" anchor="ctr" anchorCtr="0">
            <a:noAutofit/>
          </a:bodyPr>
          <a:lstStyle/>
          <a:p>
            <a:pPr algn="ctr"/>
            <a:endParaRPr kumimoji="1" lang="ja-JP" altLang="en-US" sz="1800">
              <a:solidFill>
                <a:schemeClr val="tx1"/>
              </a:solidFill>
            </a:endParaRPr>
          </a:p>
        </p:txBody>
      </p:sp>
      <p:sp>
        <p:nvSpPr>
          <p:cNvPr id="2" name="四角形: 角を丸くする 1">
            <a:extLst>
              <a:ext uri="{FF2B5EF4-FFF2-40B4-BE49-F238E27FC236}">
                <a16:creationId xmlns:a16="http://schemas.microsoft.com/office/drawing/2014/main" id="{71BAEA99-6858-44CC-A38C-A66B51EE3041}"/>
              </a:ext>
            </a:extLst>
          </p:cNvPr>
          <p:cNvSpPr/>
          <p:nvPr/>
        </p:nvSpPr>
        <p:spPr bwMode="auto">
          <a:xfrm>
            <a:off x="1086993" y="2446287"/>
            <a:ext cx="2723321" cy="397392"/>
          </a:xfrm>
          <a:prstGeom prst="roundRect">
            <a:avLst/>
          </a:prstGeom>
          <a:solidFill>
            <a:schemeClr val="bg1">
              <a:lumMod val="75000"/>
            </a:schemeClr>
          </a:solidFill>
          <a:ln w="9525">
            <a:noFill/>
            <a:miter lim="800000"/>
            <a:headEnd/>
            <a:tailEnd/>
          </a:ln>
          <a:effectLst/>
        </p:spPr>
        <p:txBody>
          <a:bodyPr wrap="none" rtlCol="0" anchor="ctr" anchorCtr="0">
            <a:noAutofit/>
          </a:bodyPr>
          <a:lstStyle/>
          <a:p>
            <a:r>
              <a:rPr lang="en-US" altLang="ja-JP" sz="1800" dirty="0">
                <a:solidFill>
                  <a:schemeClr val="tx1"/>
                </a:solidFill>
              </a:rPr>
              <a:t>1.</a:t>
            </a:r>
            <a:r>
              <a:rPr kumimoji="1" lang="en-US" altLang="ja-JP" sz="1800" dirty="0">
                <a:solidFill>
                  <a:schemeClr val="tx1"/>
                </a:solidFill>
              </a:rPr>
              <a:t> Creation of </a:t>
            </a:r>
            <a:r>
              <a:rPr kumimoji="1" lang="en-US" altLang="ja-JP" sz="1800" dirty="0" err="1">
                <a:solidFill>
                  <a:schemeClr val="tx1"/>
                </a:solidFill>
              </a:rPr>
              <a:t>subflow</a:t>
            </a:r>
            <a:endParaRPr kumimoji="1" lang="ja-JP" altLang="en-US" sz="1800" dirty="0">
              <a:solidFill>
                <a:schemeClr val="tx1"/>
              </a:solidFill>
            </a:endParaRPr>
          </a:p>
        </p:txBody>
      </p:sp>
      <p:sp>
        <p:nvSpPr>
          <p:cNvPr id="7" name="四角形: 角を丸くする 6">
            <a:extLst>
              <a:ext uri="{FF2B5EF4-FFF2-40B4-BE49-F238E27FC236}">
                <a16:creationId xmlns:a16="http://schemas.microsoft.com/office/drawing/2014/main" id="{53A6D6C6-A2B7-44B0-B0D5-BD97ECB1E322}"/>
              </a:ext>
            </a:extLst>
          </p:cNvPr>
          <p:cNvSpPr/>
          <p:nvPr/>
        </p:nvSpPr>
        <p:spPr bwMode="auto">
          <a:xfrm>
            <a:off x="1022594" y="3563058"/>
            <a:ext cx="3549406" cy="397393"/>
          </a:xfrm>
          <a:prstGeom prst="roundRect">
            <a:avLst/>
          </a:prstGeom>
          <a:solidFill>
            <a:schemeClr val="bg1">
              <a:lumMod val="75000"/>
            </a:schemeClr>
          </a:solidFill>
          <a:ln w="9525">
            <a:noFill/>
            <a:miter lim="800000"/>
            <a:headEnd/>
            <a:tailEnd/>
          </a:ln>
          <a:effectLst/>
        </p:spPr>
        <p:txBody>
          <a:bodyPr wrap="none" rtlCol="0" anchor="ctr" anchorCtr="0">
            <a:noAutofit/>
          </a:bodyPr>
          <a:lstStyle/>
          <a:p>
            <a:r>
              <a:rPr kumimoji="1" lang="en-US" altLang="ja-JP" sz="1800" dirty="0">
                <a:solidFill>
                  <a:schemeClr val="tx1"/>
                </a:solidFill>
              </a:rPr>
              <a:t>2. </a:t>
            </a:r>
            <a:r>
              <a:rPr kumimoji="1" lang="en-US" altLang="ja-JP" sz="1600" dirty="0" err="1">
                <a:solidFill>
                  <a:schemeClr val="tx1"/>
                </a:solidFill>
              </a:rPr>
              <a:t>Subflow</a:t>
            </a:r>
            <a:r>
              <a:rPr kumimoji="1" lang="en-US" altLang="ja-JP" sz="1600" dirty="0">
                <a:solidFill>
                  <a:schemeClr val="tx1"/>
                </a:solidFill>
              </a:rPr>
              <a:t> instance placement</a:t>
            </a:r>
            <a:endParaRPr kumimoji="1" lang="ja-JP" altLang="en-US" sz="1800" dirty="0">
              <a:solidFill>
                <a:schemeClr val="tx1"/>
              </a:solidFill>
            </a:endParaRPr>
          </a:p>
        </p:txBody>
      </p:sp>
      <p:sp>
        <p:nvSpPr>
          <p:cNvPr id="17" name="テキスト ボックス 16">
            <a:extLst>
              <a:ext uri="{FF2B5EF4-FFF2-40B4-BE49-F238E27FC236}">
                <a16:creationId xmlns:a16="http://schemas.microsoft.com/office/drawing/2014/main" id="{31D77BE8-C2D0-4274-B53A-28BE5D7D8C0E}"/>
              </a:ext>
            </a:extLst>
          </p:cNvPr>
          <p:cNvSpPr txBox="1"/>
          <p:nvPr/>
        </p:nvSpPr>
        <p:spPr>
          <a:xfrm>
            <a:off x="248194" y="953589"/>
            <a:ext cx="8686800" cy="1340432"/>
          </a:xfrm>
          <a:prstGeom prst="rect">
            <a:avLst/>
          </a:prstGeom>
          <a:noFill/>
        </p:spPr>
        <p:txBody>
          <a:bodyPr wrap="square" rtlCol="0">
            <a:spAutoFit/>
          </a:bodyPr>
          <a:lstStyle/>
          <a:p>
            <a:pPr algn="l"/>
            <a:r>
              <a:rPr kumimoji="1" lang="en-US" altLang="ja-JP" sz="1800" dirty="0">
                <a:solidFill>
                  <a:schemeClr val="tx1"/>
                </a:solidFill>
                <a:latin typeface="游ゴシック Medium" panose="020B0500000000000000" pitchFamily="50" charset="-128"/>
                <a:ea typeface="游ゴシック Medium" panose="020B0500000000000000" pitchFamily="50" charset="-128"/>
              </a:rPr>
              <a:t>Since the UI module (subgroup template / instance) is automatically generated by the widget placed under the </a:t>
            </a:r>
            <a:r>
              <a:rPr kumimoji="1" lang="en-US" altLang="ja-JP" sz="1800" dirty="0" err="1">
                <a:solidFill>
                  <a:schemeClr val="tx1"/>
                </a:solidFill>
                <a:latin typeface="游ゴシック Medium" panose="020B0500000000000000" pitchFamily="50" charset="-128"/>
                <a:ea typeface="游ゴシック Medium" panose="020B0500000000000000" pitchFamily="50" charset="-128"/>
              </a:rPr>
              <a:t>subflow</a:t>
            </a:r>
            <a:r>
              <a:rPr kumimoji="1" lang="en-US" altLang="ja-JP" sz="1800" dirty="0">
                <a:solidFill>
                  <a:schemeClr val="tx1"/>
                </a:solidFill>
                <a:latin typeface="游ゴシック Medium" panose="020B0500000000000000" pitchFamily="50" charset="-128"/>
                <a:ea typeface="游ゴシック Medium" panose="020B0500000000000000" pitchFamily="50" charset="-128"/>
              </a:rPr>
              <a:t>, it is executed according to the normal </a:t>
            </a:r>
            <a:r>
              <a:rPr kumimoji="1" lang="en-US" altLang="ja-JP" sz="1800" dirty="0" err="1">
                <a:solidFill>
                  <a:schemeClr val="tx1"/>
                </a:solidFill>
                <a:latin typeface="游ゴシック Medium" panose="020B0500000000000000" pitchFamily="50" charset="-128"/>
                <a:ea typeface="游ゴシック Medium" panose="020B0500000000000000" pitchFamily="50" charset="-128"/>
              </a:rPr>
              <a:t>subflow</a:t>
            </a:r>
            <a:r>
              <a:rPr kumimoji="1" lang="en-US" altLang="ja-JP" sz="1800" dirty="0">
                <a:solidFill>
                  <a:schemeClr val="tx1"/>
                </a:solidFill>
                <a:latin typeface="游ゴシック Medium" panose="020B0500000000000000" pitchFamily="50" charset="-128"/>
                <a:ea typeface="游ゴシック Medium" panose="020B0500000000000000" pitchFamily="50" charset="-128"/>
              </a:rPr>
              <a:t> creation procedure.</a:t>
            </a:r>
          </a:p>
          <a:p>
            <a:pPr algn="l"/>
            <a:r>
              <a:rPr kumimoji="1" lang="en-US" altLang="ja-JP" sz="1800" dirty="0">
                <a:solidFill>
                  <a:schemeClr val="tx1"/>
                </a:solidFill>
                <a:latin typeface="游ゴシック Medium" panose="020B0500000000000000" pitchFamily="50" charset="-128"/>
                <a:ea typeface="游ゴシック Medium" panose="020B0500000000000000" pitchFamily="50" charset="-128"/>
              </a:rPr>
              <a:t>* The layout in the UI module is implemented by editing the generated subgroup, but it is not implemented in this prototype. The dashboard display is blank.</a:t>
            </a:r>
          </a:p>
        </p:txBody>
      </p:sp>
      <p:sp>
        <p:nvSpPr>
          <p:cNvPr id="16" name="四角形: 角を丸くする 15">
            <a:extLst>
              <a:ext uri="{FF2B5EF4-FFF2-40B4-BE49-F238E27FC236}">
                <a16:creationId xmlns:a16="http://schemas.microsoft.com/office/drawing/2014/main" id="{8696868C-529F-49D0-B54F-16188E733A35}"/>
              </a:ext>
            </a:extLst>
          </p:cNvPr>
          <p:cNvSpPr/>
          <p:nvPr/>
        </p:nvSpPr>
        <p:spPr bwMode="auto">
          <a:xfrm>
            <a:off x="6166207" y="5346393"/>
            <a:ext cx="432098" cy="451550"/>
          </a:xfrm>
          <a:prstGeom prst="roundRect">
            <a:avLst>
              <a:gd name="adj" fmla="val 32673"/>
            </a:avLst>
          </a:prstGeom>
          <a:solidFill>
            <a:srgbClr val="00B050"/>
          </a:solidFill>
          <a:ln w="9525">
            <a:noFill/>
            <a:miter lim="800000"/>
            <a:headEnd/>
            <a:tailEnd/>
          </a:ln>
          <a:effectLst/>
        </p:spPr>
        <p:txBody>
          <a:bodyPr wrap="none" rtlCol="0" anchor="ctr" anchorCtr="0">
            <a:noAutofit/>
          </a:bodyPr>
          <a:lstStyle/>
          <a:p>
            <a:endParaRPr kumimoji="1" lang="ja-JP" altLang="en-US" sz="1800" dirty="0">
              <a:solidFill>
                <a:schemeClr val="tx1"/>
              </a:solidFill>
            </a:endParaRPr>
          </a:p>
        </p:txBody>
      </p:sp>
      <p:sp>
        <p:nvSpPr>
          <p:cNvPr id="8" name="テキスト ボックス 7">
            <a:extLst>
              <a:ext uri="{FF2B5EF4-FFF2-40B4-BE49-F238E27FC236}">
                <a16:creationId xmlns:a16="http://schemas.microsoft.com/office/drawing/2014/main" id="{765CB421-C364-4E35-BFE3-3362892A370F}"/>
              </a:ext>
            </a:extLst>
          </p:cNvPr>
          <p:cNvSpPr txBox="1"/>
          <p:nvPr/>
        </p:nvSpPr>
        <p:spPr>
          <a:xfrm>
            <a:off x="6637467" y="5311876"/>
            <a:ext cx="1990494" cy="592535"/>
          </a:xfrm>
          <a:prstGeom prst="rect">
            <a:avLst/>
          </a:prstGeom>
          <a:noFill/>
        </p:spPr>
        <p:txBody>
          <a:bodyPr wrap="square" rtlCol="0">
            <a:spAutoFit/>
          </a:bodyPr>
          <a:lstStyle/>
          <a:p>
            <a:pPr algn="l"/>
            <a:r>
              <a:rPr kumimoji="1" lang="en-US" altLang="ja-JP" sz="1800" dirty="0">
                <a:solidFill>
                  <a:schemeClr val="tx1"/>
                </a:solidFill>
                <a:latin typeface="游ゴシック Medium" panose="020B0500000000000000" pitchFamily="50" charset="-128"/>
                <a:ea typeface="游ゴシック Medium" panose="020B0500000000000000" pitchFamily="50" charset="-128"/>
              </a:rPr>
              <a:t>Prototype  Modification</a:t>
            </a:r>
            <a:endParaRPr kumimoji="1" lang="ja-JP" altLang="en-US" sz="1800" dirty="0">
              <a:solidFill>
                <a:schemeClr val="tx1"/>
              </a:solidFill>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2605706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5EC36E7-8326-45EB-B408-42A74A1D8642}"/>
              </a:ext>
            </a:extLst>
          </p:cNvPr>
          <p:cNvSpPr>
            <a:spLocks noGrp="1"/>
          </p:cNvSpPr>
          <p:nvPr>
            <p:ph type="title"/>
          </p:nvPr>
        </p:nvSpPr>
        <p:spPr>
          <a:xfrm>
            <a:off x="113191" y="179482"/>
            <a:ext cx="6579045" cy="523220"/>
          </a:xfrm>
        </p:spPr>
        <p:txBody>
          <a:bodyPr/>
          <a:lstStyle/>
          <a:p>
            <a:pPr lvl="0" fontAlgn="auto">
              <a:lnSpc>
                <a:spcPct val="100000"/>
              </a:lnSpc>
              <a:spcBef>
                <a:spcPts val="0"/>
              </a:spcBef>
              <a:spcAft>
                <a:spcPts val="0"/>
              </a:spcAft>
              <a:defRPr/>
            </a:pPr>
            <a:r>
              <a:rPr lang="en-US" altLang="ja-JP" dirty="0">
                <a:latin typeface="メイリオ" panose="020B0604030504040204" pitchFamily="50" charset="-128"/>
                <a:ea typeface="メイリオ" panose="020B0604030504040204" pitchFamily="50" charset="-128"/>
              </a:rPr>
              <a:t>Subgroup template generation (1/2)</a:t>
            </a:r>
            <a:endParaRPr lang="ja-JP" altLang="en-US" dirty="0">
              <a:latin typeface="メイリオ" panose="020B0604030504040204" pitchFamily="50" charset="-128"/>
              <a:ea typeface="メイリオ" panose="020B0604030504040204" pitchFamily="50" charset="-128"/>
            </a:endParaRPr>
          </a:p>
        </p:txBody>
      </p:sp>
      <p:sp>
        <p:nvSpPr>
          <p:cNvPr id="3" name="スライド番号プレースホルダー 2">
            <a:extLst>
              <a:ext uri="{FF2B5EF4-FFF2-40B4-BE49-F238E27FC236}">
                <a16:creationId xmlns:a16="http://schemas.microsoft.com/office/drawing/2014/main" id="{90EF1D21-AD46-4191-9760-91059BD155D6}"/>
              </a:ext>
            </a:extLst>
          </p:cNvPr>
          <p:cNvSpPr>
            <a:spLocks noGrp="1"/>
          </p:cNvSpPr>
          <p:nvPr>
            <p:ph type="sldNum" sz="quarter" idx="10"/>
          </p:nvPr>
        </p:nvSpPr>
        <p:spPr>
          <a:xfrm>
            <a:off x="8604250" y="6545263"/>
            <a:ext cx="488950" cy="304800"/>
          </a:xfrm>
        </p:spPr>
        <p:txBody>
          <a:bodyPr/>
          <a:lstStyle/>
          <a:p>
            <a:pPr>
              <a:defRPr/>
            </a:pPr>
            <a:fld id="{ED881F7E-4721-4672-B9D1-22F8E31EDEB5}" type="slidenum">
              <a:rPr lang="en-US" altLang="ja-JP" smtClean="0"/>
              <a:pPr>
                <a:defRPr/>
              </a:pPr>
              <a:t>3</a:t>
            </a:fld>
            <a:endParaRPr lang="en-US" altLang="ja-JP"/>
          </a:p>
        </p:txBody>
      </p:sp>
      <p:sp>
        <p:nvSpPr>
          <p:cNvPr id="10" name="正方形/長方形 9">
            <a:extLst>
              <a:ext uri="{FF2B5EF4-FFF2-40B4-BE49-F238E27FC236}">
                <a16:creationId xmlns:a16="http://schemas.microsoft.com/office/drawing/2014/main" id="{363E9668-BF88-4222-835D-B3E946C09261}"/>
              </a:ext>
            </a:extLst>
          </p:cNvPr>
          <p:cNvSpPr/>
          <p:nvPr/>
        </p:nvSpPr>
        <p:spPr>
          <a:xfrm>
            <a:off x="121910" y="975097"/>
            <a:ext cx="8900180" cy="5416868"/>
          </a:xfrm>
          <a:prstGeom prst="rect">
            <a:avLst/>
          </a:prstGeom>
        </p:spPr>
        <p:txBody>
          <a:bodyPr wrap="square">
            <a:spAutoFit/>
          </a:bodyPr>
          <a:lstStyle/>
          <a:p>
            <a:r>
              <a:rPr lang="en-US" altLang="ja-JP" sz="1600" dirty="0">
                <a:solidFill>
                  <a:schemeClr val="tx1"/>
                </a:solidFill>
                <a:latin typeface="メイリオ" panose="020B0604030504040204" pitchFamily="50" charset="-128"/>
                <a:ea typeface="メイリオ" panose="020B0604030504040204" pitchFamily="50" charset="-128"/>
              </a:rPr>
              <a:t>Create a </a:t>
            </a:r>
            <a:r>
              <a:rPr lang="en-US" altLang="ja-JP" sz="1600" dirty="0" err="1">
                <a:solidFill>
                  <a:schemeClr val="tx1"/>
                </a:solidFill>
                <a:latin typeface="メイリオ" panose="020B0604030504040204" pitchFamily="50" charset="-128"/>
                <a:ea typeface="メイリオ" panose="020B0604030504040204" pitchFamily="50" charset="-128"/>
              </a:rPr>
              <a:t>subflow</a:t>
            </a:r>
            <a:r>
              <a:rPr lang="en-US" altLang="ja-JP" sz="1600" dirty="0">
                <a:solidFill>
                  <a:schemeClr val="tx1"/>
                </a:solidFill>
                <a:latin typeface="メイリオ" panose="020B0604030504040204" pitchFamily="50" charset="-128"/>
                <a:ea typeface="メイリオ" panose="020B0604030504040204" pitchFamily="50" charset="-128"/>
              </a:rPr>
              <a:t> and check that the subgroup template is automatically generated.</a:t>
            </a:r>
          </a:p>
          <a:p>
            <a:endParaRPr lang="en-US" altLang="ja-JP" sz="1600" dirty="0">
              <a:solidFill>
                <a:schemeClr val="tx1"/>
              </a:solidFill>
              <a:latin typeface="メイリオ" panose="020B0604030504040204" pitchFamily="50" charset="-128"/>
              <a:ea typeface="メイリオ" panose="020B0604030504040204" pitchFamily="50" charset="-128"/>
            </a:endParaRPr>
          </a:p>
          <a:p>
            <a:r>
              <a:rPr lang="en-US" altLang="ja-JP" sz="1600" dirty="0">
                <a:solidFill>
                  <a:schemeClr val="tx1"/>
                </a:solidFill>
                <a:latin typeface="メイリオ" panose="020B0604030504040204" pitchFamily="50" charset="-128"/>
                <a:ea typeface="メイリオ" panose="020B0604030504040204" pitchFamily="50" charset="-128"/>
              </a:rPr>
              <a:t>Create a tab [Tab1] and a group [Group1] on the dashboard in advance, and perform the following operations.</a:t>
            </a:r>
          </a:p>
          <a:p>
            <a:endParaRPr lang="en-US" altLang="ja-JP" sz="1600" dirty="0">
              <a:solidFill>
                <a:schemeClr val="tx1"/>
              </a:solidFill>
              <a:latin typeface="メイリオ" panose="020B0604030504040204" pitchFamily="50" charset="-128"/>
              <a:ea typeface="メイリオ" panose="020B0604030504040204" pitchFamily="50" charset="-128"/>
            </a:endParaRPr>
          </a:p>
          <a:p>
            <a:r>
              <a:rPr lang="en-US" altLang="ja-JP" sz="1600" dirty="0">
                <a:solidFill>
                  <a:schemeClr val="tx1"/>
                </a:solidFill>
                <a:latin typeface="メイリオ" panose="020B0604030504040204" pitchFamily="50" charset="-128"/>
                <a:ea typeface="メイリオ" panose="020B0604030504040204" pitchFamily="50" charset="-128"/>
              </a:rPr>
              <a:t>Operating procedure</a:t>
            </a:r>
          </a:p>
          <a:p>
            <a:endParaRPr lang="en-US" altLang="ja-JP" sz="1600" dirty="0">
              <a:solidFill>
                <a:schemeClr val="tx1"/>
              </a:solidFill>
              <a:latin typeface="メイリオ" panose="020B0604030504040204" pitchFamily="50" charset="-128"/>
              <a:ea typeface="メイリオ" panose="020B0604030504040204" pitchFamily="50" charset="-128"/>
            </a:endParaRPr>
          </a:p>
          <a:p>
            <a:r>
              <a:rPr lang="en-US" altLang="ja-JP" sz="1600" dirty="0">
                <a:solidFill>
                  <a:schemeClr val="tx1"/>
                </a:solidFill>
                <a:latin typeface="メイリオ" panose="020B0604030504040204" pitchFamily="50" charset="-128"/>
                <a:ea typeface="メイリオ" panose="020B0604030504040204" pitchFamily="50" charset="-128"/>
              </a:rPr>
              <a:t>1. Create a </a:t>
            </a:r>
            <a:r>
              <a:rPr lang="en-US" altLang="ja-JP" sz="1600" dirty="0" err="1">
                <a:solidFill>
                  <a:schemeClr val="tx1"/>
                </a:solidFill>
                <a:latin typeface="メイリオ" panose="020B0604030504040204" pitchFamily="50" charset="-128"/>
                <a:ea typeface="メイリオ" panose="020B0604030504040204" pitchFamily="50" charset="-128"/>
              </a:rPr>
              <a:t>subflow</a:t>
            </a:r>
            <a:r>
              <a:rPr lang="en-US" altLang="ja-JP" sz="1600" dirty="0">
                <a:solidFill>
                  <a:schemeClr val="tx1"/>
                </a:solidFill>
                <a:latin typeface="メイリオ" panose="020B0604030504040204" pitchFamily="50" charset="-128"/>
                <a:ea typeface="メイリオ" panose="020B0604030504040204" pitchFamily="50" charset="-128"/>
              </a:rPr>
              <a:t> [</a:t>
            </a:r>
            <a:r>
              <a:rPr lang="en-US" altLang="ja-JP" sz="1600" dirty="0" err="1">
                <a:solidFill>
                  <a:schemeClr val="tx1"/>
                </a:solidFill>
                <a:latin typeface="メイリオ" panose="020B0604030504040204" pitchFamily="50" charset="-128"/>
                <a:ea typeface="メイリオ" panose="020B0604030504040204" pitchFamily="50" charset="-128"/>
              </a:rPr>
              <a:t>Subflow</a:t>
            </a:r>
            <a:r>
              <a:rPr lang="en-US" altLang="ja-JP" sz="1600" dirty="0">
                <a:solidFill>
                  <a:schemeClr val="tx1"/>
                </a:solidFill>
                <a:latin typeface="メイリオ" panose="020B0604030504040204" pitchFamily="50" charset="-128"/>
                <a:ea typeface="メイリオ" panose="020B0604030504040204" pitchFamily="50" charset="-128"/>
              </a:rPr>
              <a:t> 1] and place a widget node.</a:t>
            </a:r>
          </a:p>
          <a:p>
            <a:r>
              <a:rPr lang="en-US" altLang="ja-JP" sz="1600" dirty="0">
                <a:solidFill>
                  <a:schemeClr val="tx1"/>
                </a:solidFill>
                <a:latin typeface="メイリオ" panose="020B0604030504040204" pitchFamily="50" charset="-128"/>
                <a:ea typeface="メイリオ" panose="020B0604030504040204" pitchFamily="50" charset="-128"/>
              </a:rPr>
              <a:t>    Set the widget node to belong to [Tab1]-[Group1].</a:t>
            </a:r>
          </a:p>
          <a:p>
            <a:endParaRPr lang="en-US" altLang="ja-JP" sz="1600" dirty="0">
              <a:solidFill>
                <a:schemeClr val="tx1"/>
              </a:solidFill>
              <a:latin typeface="メイリオ" panose="020B0604030504040204" pitchFamily="50" charset="-128"/>
              <a:ea typeface="メイリオ" panose="020B0604030504040204" pitchFamily="50" charset="-128"/>
            </a:endParaRPr>
          </a:p>
          <a:p>
            <a:r>
              <a:rPr lang="en-US" altLang="ja-JP" sz="1600" dirty="0">
                <a:solidFill>
                  <a:schemeClr val="tx1"/>
                </a:solidFill>
                <a:latin typeface="メイリオ" panose="020B0604030504040204" pitchFamily="50" charset="-128"/>
                <a:ea typeface="メイリオ" panose="020B0604030504040204" pitchFamily="50" charset="-128"/>
              </a:rPr>
              <a:t>2. Click the Dashboard tab in the sidebar.</a:t>
            </a:r>
          </a:p>
          <a:p>
            <a:r>
              <a:rPr lang="en-US" altLang="ja-JP" sz="1600" dirty="0">
                <a:solidFill>
                  <a:schemeClr val="tx1"/>
                </a:solidFill>
                <a:latin typeface="メイリオ" panose="020B0604030504040204" pitchFamily="50" charset="-128"/>
                <a:ea typeface="メイリオ" panose="020B0604030504040204" pitchFamily="50" charset="-128"/>
              </a:rPr>
              <a:t>    Confirm that the widget node is not displayed in [Tab1]-[Group1].</a:t>
            </a:r>
          </a:p>
          <a:p>
            <a:endParaRPr lang="en-US" altLang="ja-JP" sz="1600" dirty="0">
              <a:solidFill>
                <a:schemeClr val="tx1"/>
              </a:solidFill>
              <a:latin typeface="メイリオ" panose="020B0604030504040204" pitchFamily="50" charset="-128"/>
              <a:ea typeface="メイリオ" panose="020B0604030504040204" pitchFamily="50" charset="-128"/>
            </a:endParaRPr>
          </a:p>
          <a:p>
            <a:r>
              <a:rPr lang="en-US" altLang="ja-JP" sz="1600" dirty="0">
                <a:solidFill>
                  <a:schemeClr val="tx1"/>
                </a:solidFill>
                <a:latin typeface="メイリオ" panose="020B0604030504040204" pitchFamily="50" charset="-128"/>
                <a:ea typeface="メイリオ" panose="020B0604030504040204" pitchFamily="50" charset="-128"/>
              </a:rPr>
              <a:t>3. Click the Information tab in the sidebar. </a:t>
            </a:r>
          </a:p>
          <a:p>
            <a:r>
              <a:rPr lang="ja-JP" altLang="en-US" sz="1600" dirty="0">
                <a:solidFill>
                  <a:schemeClr val="tx1"/>
                </a:solidFill>
                <a:latin typeface="メイリオ" panose="020B0604030504040204" pitchFamily="50" charset="-128"/>
                <a:ea typeface="メイリオ" panose="020B0604030504040204" pitchFamily="50" charset="-128"/>
              </a:rPr>
              <a:t>　</a:t>
            </a:r>
            <a:r>
              <a:rPr lang="en-US" altLang="ja-JP" sz="1600" dirty="0">
                <a:solidFill>
                  <a:schemeClr val="tx1"/>
                </a:solidFill>
                <a:latin typeface="メイリオ" panose="020B0604030504040204" pitchFamily="50" charset="-128"/>
                <a:ea typeface="メイリオ" panose="020B0604030504040204" pitchFamily="50" charset="-128"/>
              </a:rPr>
              <a:t>Confirm that “[Subflow1]</a:t>
            </a:r>
            <a:r>
              <a:rPr lang="en-US" altLang="ja-JP" sz="1600" dirty="0" err="1">
                <a:solidFill>
                  <a:schemeClr val="tx1"/>
                </a:solidFill>
                <a:latin typeface="メイリオ" panose="020B0604030504040204" pitchFamily="50" charset="-128"/>
                <a:ea typeface="メイリオ" panose="020B0604030504040204" pitchFamily="50" charset="-128"/>
              </a:rPr>
              <a:t>ui</a:t>
            </a:r>
            <a:r>
              <a:rPr lang="en-US" altLang="ja-JP" sz="1600" dirty="0">
                <a:solidFill>
                  <a:schemeClr val="tx1"/>
                </a:solidFill>
                <a:latin typeface="メイリオ" panose="020B0604030504040204" pitchFamily="50" charset="-128"/>
                <a:ea typeface="メイリオ" panose="020B0604030504040204" pitchFamily="50" charset="-128"/>
              </a:rPr>
              <a:t> subgroup template” is registered in </a:t>
            </a:r>
          </a:p>
          <a:p>
            <a:r>
              <a:rPr lang="en-US" altLang="ja-JP" sz="1600" dirty="0">
                <a:solidFill>
                  <a:schemeClr val="tx1"/>
                </a:solidFill>
                <a:latin typeface="メイリオ" panose="020B0604030504040204" pitchFamily="50" charset="-128"/>
                <a:ea typeface="メイリオ" panose="020B0604030504040204" pitchFamily="50" charset="-128"/>
              </a:rPr>
              <a:t>   [</a:t>
            </a:r>
            <a:r>
              <a:rPr lang="en-US" altLang="ja-JP" sz="1600" dirty="0" err="1">
                <a:solidFill>
                  <a:schemeClr val="tx1"/>
                </a:solidFill>
                <a:latin typeface="メイリオ" panose="020B0604030504040204" pitchFamily="50" charset="-128"/>
                <a:ea typeface="メイリオ" panose="020B0604030504040204" pitchFamily="50" charset="-128"/>
              </a:rPr>
              <a:t>Subflows</a:t>
            </a:r>
            <a:r>
              <a:rPr lang="en-US" altLang="ja-JP" sz="1600" dirty="0">
                <a:solidFill>
                  <a:schemeClr val="tx1"/>
                </a:solidFill>
                <a:latin typeface="メイリオ" panose="020B0604030504040204" pitchFamily="50" charset="-128"/>
                <a:ea typeface="メイリオ" panose="020B0604030504040204" pitchFamily="50" charset="-128"/>
              </a:rPr>
              <a:t>]-[Subflow1]-[</a:t>
            </a:r>
            <a:r>
              <a:rPr lang="en-US" altLang="ja-JP" sz="1600" dirty="0" err="1">
                <a:solidFill>
                  <a:schemeClr val="tx1"/>
                </a:solidFill>
                <a:latin typeface="メイリオ" panose="020B0604030504040204" pitchFamily="50" charset="-128"/>
                <a:ea typeface="メイリオ" panose="020B0604030504040204" pitchFamily="50" charset="-128"/>
              </a:rPr>
              <a:t>Configration</a:t>
            </a:r>
            <a:r>
              <a:rPr lang="en-US" altLang="ja-JP" sz="1600" dirty="0">
                <a:solidFill>
                  <a:schemeClr val="tx1"/>
                </a:solidFill>
                <a:latin typeface="メイリオ" panose="020B0604030504040204" pitchFamily="50" charset="-128"/>
                <a:ea typeface="メイリオ" panose="020B0604030504040204" pitchFamily="50" charset="-128"/>
              </a:rPr>
              <a:t> nodes]-[</a:t>
            </a:r>
            <a:r>
              <a:rPr lang="en-US" altLang="ja-JP" sz="1600" dirty="0" err="1">
                <a:solidFill>
                  <a:schemeClr val="tx1"/>
                </a:solidFill>
                <a:latin typeface="メイリオ" panose="020B0604030504040204" pitchFamily="50" charset="-128"/>
                <a:ea typeface="メイリオ" panose="020B0604030504040204" pitchFamily="50" charset="-128"/>
              </a:rPr>
              <a:t>ui_subgroup_t</a:t>
            </a:r>
            <a:r>
              <a:rPr lang="en-US" altLang="ja-JP" sz="1600" dirty="0">
                <a:solidFill>
                  <a:schemeClr val="tx1"/>
                </a:solidFill>
                <a:latin typeface="メイリオ" panose="020B0604030504040204" pitchFamily="50" charset="-128"/>
                <a:ea typeface="メイリオ" panose="020B0604030504040204" pitchFamily="50" charset="-128"/>
              </a:rPr>
              <a:t>] and can be edited.</a:t>
            </a:r>
          </a:p>
          <a:p>
            <a:endParaRPr lang="en-US" altLang="ja-JP" sz="1600" dirty="0">
              <a:solidFill>
                <a:schemeClr val="tx1"/>
              </a:solidFill>
              <a:latin typeface="メイリオ" panose="020B0604030504040204" pitchFamily="50" charset="-128"/>
              <a:ea typeface="メイリオ" panose="020B0604030504040204" pitchFamily="50" charset="-128"/>
            </a:endParaRPr>
          </a:p>
          <a:p>
            <a:r>
              <a:rPr lang="ja-JP" altLang="en-US" sz="1600" dirty="0">
                <a:solidFill>
                  <a:schemeClr val="tx1"/>
                </a:solidFill>
                <a:latin typeface="メイリオ" panose="020B0604030504040204" pitchFamily="50" charset="-128"/>
                <a:ea typeface="メイリオ" panose="020B0604030504040204" pitchFamily="50" charset="-128"/>
              </a:rPr>
              <a:t>　・</a:t>
            </a:r>
            <a:r>
              <a:rPr lang="en-US" altLang="ja-JP" sz="1600" dirty="0">
                <a:solidFill>
                  <a:schemeClr val="tx1"/>
                </a:solidFill>
                <a:latin typeface="メイリオ" panose="020B0604030504040204" pitchFamily="50" charset="-128"/>
                <a:ea typeface="メイリオ" panose="020B0604030504040204" pitchFamily="50" charset="-128"/>
              </a:rPr>
              <a:t>Note</a:t>
            </a:r>
          </a:p>
          <a:p>
            <a:r>
              <a:rPr lang="ja-JP" altLang="en-US" sz="1600" dirty="0">
                <a:solidFill>
                  <a:schemeClr val="tx1"/>
                </a:solidFill>
                <a:latin typeface="メイリオ" panose="020B0604030504040204" pitchFamily="50" charset="-128"/>
                <a:ea typeface="メイリオ" panose="020B0604030504040204" pitchFamily="50" charset="-128"/>
              </a:rPr>
              <a:t>　　</a:t>
            </a:r>
            <a:r>
              <a:rPr lang="en-US" altLang="ja-JP" sz="1600" dirty="0">
                <a:solidFill>
                  <a:schemeClr val="tx1"/>
                </a:solidFill>
                <a:latin typeface="メイリオ" panose="020B0604030504040204" pitchFamily="50" charset="-128"/>
                <a:ea typeface="メイリオ" panose="020B0604030504040204" pitchFamily="50" charset="-128"/>
              </a:rPr>
              <a:t>The ID of the placed widget is set in the </a:t>
            </a:r>
            <a:r>
              <a:rPr lang="en-US" altLang="ja-JP" sz="1600" dirty="0" err="1">
                <a:solidFill>
                  <a:schemeClr val="tx1"/>
                </a:solidFill>
                <a:latin typeface="メイリオ" panose="020B0604030504040204" pitchFamily="50" charset="-128"/>
                <a:ea typeface="メイリオ" panose="020B0604030504040204" pitchFamily="50" charset="-128"/>
              </a:rPr>
              <a:t>widgetOrder</a:t>
            </a:r>
            <a:r>
              <a:rPr lang="en-US" altLang="ja-JP" sz="1600" dirty="0">
                <a:solidFill>
                  <a:schemeClr val="tx1"/>
                </a:solidFill>
                <a:latin typeface="メイリオ" panose="020B0604030504040204" pitchFamily="50" charset="-128"/>
                <a:ea typeface="メイリオ" panose="020B0604030504040204" pitchFamily="50" charset="-128"/>
              </a:rPr>
              <a:t> of the </a:t>
            </a:r>
            <a:r>
              <a:rPr lang="en-US" altLang="ja-JP" sz="1600" dirty="0" err="1">
                <a:solidFill>
                  <a:schemeClr val="tx1"/>
                </a:solidFill>
                <a:latin typeface="メイリオ" panose="020B0604030504040204" pitchFamily="50" charset="-128"/>
                <a:ea typeface="メイリオ" panose="020B0604030504040204" pitchFamily="50" charset="-128"/>
              </a:rPr>
              <a:t>ui_subgroup_t</a:t>
            </a:r>
            <a:r>
              <a:rPr lang="en-US" altLang="ja-JP" sz="1600" dirty="0">
                <a:solidFill>
                  <a:schemeClr val="tx1"/>
                </a:solidFill>
                <a:latin typeface="メイリオ" panose="020B0604030504040204" pitchFamily="50" charset="-128"/>
                <a:ea typeface="メイリオ" panose="020B0604030504040204" pitchFamily="50" charset="-128"/>
              </a:rPr>
              <a:t> node.</a:t>
            </a:r>
          </a:p>
          <a:p>
            <a:r>
              <a:rPr lang="ja-JP" altLang="en-US" sz="1600" dirty="0">
                <a:solidFill>
                  <a:schemeClr val="tx1"/>
                </a:solidFill>
                <a:latin typeface="メイリオ" panose="020B0604030504040204" pitchFamily="50" charset="-128"/>
                <a:ea typeface="メイリオ" panose="020B0604030504040204" pitchFamily="50" charset="-128"/>
              </a:rPr>
              <a:t>      </a:t>
            </a:r>
            <a:r>
              <a:rPr lang="en-US" altLang="ja-JP" sz="1600" dirty="0">
                <a:solidFill>
                  <a:schemeClr val="tx1"/>
                </a:solidFill>
                <a:latin typeface="メイリオ" panose="020B0604030504040204" pitchFamily="50" charset="-128"/>
                <a:ea typeface="メイリオ" panose="020B0604030504040204" pitchFamily="50" charset="-128"/>
              </a:rPr>
              <a:t>However, editing the layout has not been implemented yet.</a:t>
            </a:r>
          </a:p>
          <a:p>
            <a:r>
              <a:rPr lang="en-US" altLang="ja-JP" sz="1600" dirty="0">
                <a:solidFill>
                  <a:schemeClr val="tx1"/>
                </a:solidFill>
                <a:latin typeface="メイリオ" panose="020B0604030504040204" pitchFamily="50" charset="-128"/>
                <a:ea typeface="メイリオ" panose="020B0604030504040204" pitchFamily="50" charset="-128"/>
              </a:rPr>
              <a:t>      Also, the size of the generated template, regardless of the size of the placed</a:t>
            </a:r>
          </a:p>
          <a:p>
            <a:r>
              <a:rPr lang="en-US" altLang="ja-JP" sz="1600" dirty="0">
                <a:solidFill>
                  <a:schemeClr val="tx1"/>
                </a:solidFill>
                <a:latin typeface="メイリオ" panose="020B0604030504040204" pitchFamily="50" charset="-128"/>
                <a:ea typeface="メイリオ" panose="020B0604030504040204" pitchFamily="50" charset="-128"/>
              </a:rPr>
              <a:t>      widgets, is fixed at width 6 x </a:t>
            </a:r>
            <a:r>
              <a:rPr lang="en-US" altLang="ja-JP" sz="1600" dirty="0" err="1">
                <a:solidFill>
                  <a:schemeClr val="tx1"/>
                </a:solidFill>
                <a:latin typeface="メイリオ" panose="020B0604030504040204" pitchFamily="50" charset="-128"/>
                <a:ea typeface="メイリオ" panose="020B0604030504040204" pitchFamily="50" charset="-128"/>
              </a:rPr>
              <a:t>hight</a:t>
            </a:r>
            <a:r>
              <a:rPr lang="en-US" altLang="ja-JP" sz="1600" dirty="0">
                <a:solidFill>
                  <a:schemeClr val="tx1"/>
                </a:solidFill>
                <a:latin typeface="メイリオ" panose="020B0604030504040204" pitchFamily="50" charset="-128"/>
                <a:ea typeface="メイリオ" panose="020B0604030504040204" pitchFamily="50" charset="-128"/>
              </a:rPr>
              <a:t> 6. </a:t>
            </a:r>
            <a:r>
              <a:rPr lang="ja-JP" altLang="en-US" sz="1600" dirty="0">
                <a:latin typeface="メイリオ" panose="020B0604030504040204" pitchFamily="50" charset="-128"/>
                <a:ea typeface="メイリオ" panose="020B0604030504040204" pitchFamily="50" charset="-128"/>
              </a:rPr>
              <a:t>　　</a:t>
            </a:r>
            <a:endParaRPr lang="en-US" altLang="ja-JP" sz="1600" dirty="0">
              <a:latin typeface="メイリオ" panose="020B0604030504040204" pitchFamily="50" charset="-128"/>
              <a:ea typeface="メイリオ" panose="020B0604030504040204" pitchFamily="50" charset="-128"/>
            </a:endParaRPr>
          </a:p>
          <a:p>
            <a:endParaRPr lang="en-US" altLang="ja-JP" sz="1600" dirty="0">
              <a:latin typeface="メイリオ" panose="020B0604030504040204" pitchFamily="50" charset="-128"/>
              <a:ea typeface="メイリオ" panose="020B0604030504040204" pitchFamily="50" charset="-128"/>
            </a:endParaRPr>
          </a:p>
          <a:p>
            <a:endParaRPr lang="en-US" altLang="ja-JP" sz="1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02428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5EC36E7-8326-45EB-B408-42A74A1D8642}"/>
              </a:ext>
            </a:extLst>
          </p:cNvPr>
          <p:cNvSpPr>
            <a:spLocks noGrp="1"/>
          </p:cNvSpPr>
          <p:nvPr>
            <p:ph type="title"/>
          </p:nvPr>
        </p:nvSpPr>
        <p:spPr>
          <a:xfrm>
            <a:off x="113191" y="179482"/>
            <a:ext cx="6938118" cy="523220"/>
          </a:xfrm>
        </p:spPr>
        <p:txBody>
          <a:bodyPr/>
          <a:lstStyle/>
          <a:p>
            <a:pPr lvl="0" fontAlgn="auto">
              <a:lnSpc>
                <a:spcPct val="100000"/>
              </a:lnSpc>
              <a:spcBef>
                <a:spcPts val="0"/>
              </a:spcBef>
              <a:spcAft>
                <a:spcPts val="0"/>
              </a:spcAft>
              <a:defRPr/>
            </a:pPr>
            <a:r>
              <a:rPr lang="en-US" altLang="ja-JP" dirty="0">
                <a:latin typeface="メイリオ" panose="020B0604030504040204" pitchFamily="50" charset="-128"/>
                <a:ea typeface="メイリオ" panose="020B0604030504040204" pitchFamily="50" charset="-128"/>
              </a:rPr>
              <a:t>Subgroup template generation (</a:t>
            </a:r>
            <a:r>
              <a:rPr lang="ja-JP" altLang="en-US" dirty="0">
                <a:latin typeface="メイリオ" panose="020B0604030504040204" pitchFamily="50" charset="-128"/>
                <a:ea typeface="メイリオ" panose="020B0604030504040204" pitchFamily="50" charset="-128"/>
              </a:rPr>
              <a:t>２</a:t>
            </a:r>
            <a:r>
              <a:rPr lang="en-US" altLang="ja-JP" dirty="0">
                <a:latin typeface="メイリオ" panose="020B0604030504040204" pitchFamily="50" charset="-128"/>
                <a:ea typeface="メイリオ" panose="020B0604030504040204" pitchFamily="50" charset="-128"/>
              </a:rPr>
              <a:t>/2)</a:t>
            </a:r>
            <a:endParaRPr lang="ja-JP" altLang="en-US" dirty="0">
              <a:latin typeface="メイリオ" panose="020B0604030504040204" pitchFamily="50" charset="-128"/>
              <a:ea typeface="メイリオ" panose="020B0604030504040204" pitchFamily="50" charset="-128"/>
            </a:endParaRPr>
          </a:p>
        </p:txBody>
      </p:sp>
      <p:sp>
        <p:nvSpPr>
          <p:cNvPr id="3" name="スライド番号プレースホルダー 2">
            <a:extLst>
              <a:ext uri="{FF2B5EF4-FFF2-40B4-BE49-F238E27FC236}">
                <a16:creationId xmlns:a16="http://schemas.microsoft.com/office/drawing/2014/main" id="{90EF1D21-AD46-4191-9760-91059BD155D6}"/>
              </a:ext>
            </a:extLst>
          </p:cNvPr>
          <p:cNvSpPr>
            <a:spLocks noGrp="1"/>
          </p:cNvSpPr>
          <p:nvPr>
            <p:ph type="sldNum" sz="quarter" idx="10"/>
          </p:nvPr>
        </p:nvSpPr>
        <p:spPr>
          <a:xfrm>
            <a:off x="8604250" y="6545263"/>
            <a:ext cx="488950" cy="304800"/>
          </a:xfrm>
        </p:spPr>
        <p:txBody>
          <a:bodyPr/>
          <a:lstStyle/>
          <a:p>
            <a:pPr>
              <a:defRPr/>
            </a:pPr>
            <a:fld id="{ED881F7E-4721-4672-B9D1-22F8E31EDEB5}" type="slidenum">
              <a:rPr lang="en-US" altLang="ja-JP" smtClean="0"/>
              <a:pPr>
                <a:defRPr/>
              </a:pPr>
              <a:t>4</a:t>
            </a:fld>
            <a:endParaRPr lang="en-US" altLang="ja-JP"/>
          </a:p>
        </p:txBody>
      </p:sp>
      <p:pic>
        <p:nvPicPr>
          <p:cNvPr id="8" name="図 7" descr="コンピューターのスクリーンショット&#10;&#10;自動的に生成された説明">
            <a:extLst>
              <a:ext uri="{FF2B5EF4-FFF2-40B4-BE49-F238E27FC236}">
                <a16:creationId xmlns:a16="http://schemas.microsoft.com/office/drawing/2014/main" id="{64172EF5-34B3-4EC7-AA93-B24128835BB6}"/>
              </a:ext>
            </a:extLst>
          </p:cNvPr>
          <p:cNvPicPr>
            <a:picLocks noChangeAspect="1"/>
          </p:cNvPicPr>
          <p:nvPr/>
        </p:nvPicPr>
        <p:blipFill>
          <a:blip r:embed="rId3"/>
          <a:stretch>
            <a:fillRect/>
          </a:stretch>
        </p:blipFill>
        <p:spPr>
          <a:xfrm>
            <a:off x="220370" y="1462745"/>
            <a:ext cx="8703260" cy="4951504"/>
          </a:xfrm>
          <a:prstGeom prst="rect">
            <a:avLst/>
          </a:prstGeom>
          <a:ln>
            <a:solidFill>
              <a:schemeClr val="accent1"/>
            </a:solidFill>
          </a:ln>
        </p:spPr>
      </p:pic>
      <p:sp>
        <p:nvSpPr>
          <p:cNvPr id="5" name="テキスト ボックス 4">
            <a:extLst>
              <a:ext uri="{FF2B5EF4-FFF2-40B4-BE49-F238E27FC236}">
                <a16:creationId xmlns:a16="http://schemas.microsoft.com/office/drawing/2014/main" id="{BE1BB4BF-FB2A-4B2F-9CFE-FC087C460B33}"/>
              </a:ext>
            </a:extLst>
          </p:cNvPr>
          <p:cNvSpPr txBox="1"/>
          <p:nvPr/>
        </p:nvSpPr>
        <p:spPr>
          <a:xfrm>
            <a:off x="220370" y="988496"/>
            <a:ext cx="3668724" cy="343235"/>
          </a:xfrm>
          <a:prstGeom prst="rect">
            <a:avLst/>
          </a:prstGeom>
          <a:noFill/>
        </p:spPr>
        <p:txBody>
          <a:bodyPr wrap="square" rtlCol="0">
            <a:spAutoFit/>
          </a:bodyPr>
          <a:lstStyle/>
          <a:p>
            <a:pPr algn="l"/>
            <a:r>
              <a:rPr kumimoji="1" lang="en-US" altLang="ja-JP" sz="1800" dirty="0">
                <a:solidFill>
                  <a:schemeClr val="tx1"/>
                </a:solidFill>
                <a:latin typeface="游ゴシック Medium" panose="020B0500000000000000" pitchFamily="50" charset="-128"/>
                <a:ea typeface="游ゴシック Medium" panose="020B0500000000000000" pitchFamily="50" charset="-128"/>
              </a:rPr>
              <a:t>Operation procedure  *</a:t>
            </a:r>
            <a:r>
              <a:rPr lang="en-US" altLang="ja-JP" sz="1200" b="0" i="0" dirty="0">
                <a:solidFill>
                  <a:srgbClr val="202122"/>
                </a:solidFill>
                <a:effectLst/>
                <a:latin typeface="Arial" panose="020B0604020202020204" pitchFamily="34" charset="0"/>
              </a:rPr>
              <a:t>GIF animation</a:t>
            </a:r>
            <a:endParaRPr kumimoji="1" lang="ja-JP" altLang="en-US" sz="1800" dirty="0">
              <a:solidFill>
                <a:schemeClr val="tx1"/>
              </a:solidFill>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4014250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5EC36E7-8326-45EB-B408-42A74A1D8642}"/>
              </a:ext>
            </a:extLst>
          </p:cNvPr>
          <p:cNvSpPr>
            <a:spLocks noGrp="1"/>
          </p:cNvSpPr>
          <p:nvPr>
            <p:ph type="title"/>
          </p:nvPr>
        </p:nvSpPr>
        <p:spPr>
          <a:xfrm>
            <a:off x="113191" y="179482"/>
            <a:ext cx="5115503" cy="523220"/>
          </a:xfrm>
        </p:spPr>
        <p:txBody>
          <a:bodyPr/>
          <a:lstStyle/>
          <a:p>
            <a:pPr lvl="0" fontAlgn="auto">
              <a:lnSpc>
                <a:spcPct val="100000"/>
              </a:lnSpc>
              <a:spcBef>
                <a:spcPts val="0"/>
              </a:spcBef>
              <a:spcAft>
                <a:spcPts val="0"/>
              </a:spcAft>
              <a:defRPr/>
            </a:pPr>
            <a:r>
              <a:rPr lang="en-US" altLang="ja-JP" dirty="0">
                <a:latin typeface="メイリオ" panose="020B0604030504040204" pitchFamily="50" charset="-128"/>
                <a:ea typeface="メイリオ" panose="020B0604030504040204" pitchFamily="50" charset="-128"/>
              </a:rPr>
              <a:t>Add subgroup instance(1/2)</a:t>
            </a:r>
            <a:endParaRPr lang="ja-JP" altLang="en-US" dirty="0">
              <a:latin typeface="メイリオ" panose="020B0604030504040204" pitchFamily="50" charset="-128"/>
              <a:ea typeface="メイリオ" panose="020B0604030504040204" pitchFamily="50" charset="-128"/>
            </a:endParaRPr>
          </a:p>
        </p:txBody>
      </p:sp>
      <p:sp>
        <p:nvSpPr>
          <p:cNvPr id="3" name="スライド番号プレースホルダー 2">
            <a:extLst>
              <a:ext uri="{FF2B5EF4-FFF2-40B4-BE49-F238E27FC236}">
                <a16:creationId xmlns:a16="http://schemas.microsoft.com/office/drawing/2014/main" id="{90EF1D21-AD46-4191-9760-91059BD155D6}"/>
              </a:ext>
            </a:extLst>
          </p:cNvPr>
          <p:cNvSpPr>
            <a:spLocks noGrp="1"/>
          </p:cNvSpPr>
          <p:nvPr>
            <p:ph type="sldNum" sz="quarter" idx="10"/>
          </p:nvPr>
        </p:nvSpPr>
        <p:spPr>
          <a:xfrm>
            <a:off x="8604250" y="6545263"/>
            <a:ext cx="488950" cy="304800"/>
          </a:xfrm>
        </p:spPr>
        <p:txBody>
          <a:bodyPr/>
          <a:lstStyle/>
          <a:p>
            <a:pPr>
              <a:defRPr/>
            </a:pPr>
            <a:fld id="{ED881F7E-4721-4672-B9D1-22F8E31EDEB5}" type="slidenum">
              <a:rPr lang="en-US" altLang="ja-JP" smtClean="0"/>
              <a:pPr>
                <a:defRPr/>
              </a:pPr>
              <a:t>5</a:t>
            </a:fld>
            <a:endParaRPr lang="en-US" altLang="ja-JP"/>
          </a:p>
        </p:txBody>
      </p:sp>
      <p:sp>
        <p:nvSpPr>
          <p:cNvPr id="10" name="正方形/長方形 9">
            <a:extLst>
              <a:ext uri="{FF2B5EF4-FFF2-40B4-BE49-F238E27FC236}">
                <a16:creationId xmlns:a16="http://schemas.microsoft.com/office/drawing/2014/main" id="{363E9668-BF88-4222-835D-B3E946C09261}"/>
              </a:ext>
            </a:extLst>
          </p:cNvPr>
          <p:cNvSpPr/>
          <p:nvPr/>
        </p:nvSpPr>
        <p:spPr>
          <a:xfrm>
            <a:off x="121910" y="975097"/>
            <a:ext cx="8900180" cy="4752070"/>
          </a:xfrm>
          <a:prstGeom prst="rect">
            <a:avLst/>
          </a:prstGeom>
        </p:spPr>
        <p:txBody>
          <a:bodyPr wrap="square">
            <a:spAutoFit/>
          </a:bodyPr>
          <a:lstStyle/>
          <a:p>
            <a:r>
              <a:rPr lang="en-US" altLang="ja-JP" sz="1600" dirty="0">
                <a:solidFill>
                  <a:schemeClr val="tx1"/>
                </a:solidFill>
                <a:latin typeface="メイリオ" panose="020B0604030504040204" pitchFamily="50" charset="-128"/>
                <a:ea typeface="メイリオ" panose="020B0604030504040204" pitchFamily="50" charset="-128"/>
              </a:rPr>
              <a:t>Place a </a:t>
            </a:r>
            <a:r>
              <a:rPr lang="en-US" altLang="ja-JP" sz="1600" dirty="0" err="1">
                <a:solidFill>
                  <a:schemeClr val="tx1"/>
                </a:solidFill>
                <a:latin typeface="メイリオ" panose="020B0604030504040204" pitchFamily="50" charset="-128"/>
                <a:ea typeface="メイリオ" panose="020B0604030504040204" pitchFamily="50" charset="-128"/>
              </a:rPr>
              <a:t>subflow</a:t>
            </a:r>
            <a:r>
              <a:rPr lang="en-US" altLang="ja-JP" sz="1600" dirty="0">
                <a:solidFill>
                  <a:schemeClr val="tx1"/>
                </a:solidFill>
                <a:latin typeface="メイリオ" panose="020B0604030504040204" pitchFamily="50" charset="-128"/>
                <a:ea typeface="メイリオ" panose="020B0604030504040204" pitchFamily="50" charset="-128"/>
              </a:rPr>
              <a:t> instance and verify that a subgroup instance is created automatically.</a:t>
            </a:r>
          </a:p>
          <a:p>
            <a:endParaRPr lang="en-US" altLang="ja-JP" sz="1600" dirty="0">
              <a:solidFill>
                <a:schemeClr val="tx1"/>
              </a:solidFill>
              <a:latin typeface="メイリオ" panose="020B0604030504040204" pitchFamily="50" charset="-128"/>
              <a:ea typeface="メイリオ" panose="020B0604030504040204" pitchFamily="50" charset="-128"/>
            </a:endParaRPr>
          </a:p>
          <a:p>
            <a:r>
              <a:rPr lang="en-US" altLang="ja-JP" sz="1600" dirty="0">
                <a:solidFill>
                  <a:schemeClr val="tx1"/>
                </a:solidFill>
                <a:latin typeface="メイリオ" panose="020B0604030504040204" pitchFamily="50" charset="-128"/>
                <a:ea typeface="メイリオ" panose="020B0604030504040204" pitchFamily="50" charset="-128"/>
              </a:rPr>
              <a:t>Operating procedure</a:t>
            </a:r>
          </a:p>
          <a:p>
            <a:endParaRPr lang="en-US" altLang="ja-JP" sz="1600" dirty="0">
              <a:solidFill>
                <a:schemeClr val="tx1"/>
              </a:solidFill>
              <a:latin typeface="メイリオ" panose="020B0604030504040204" pitchFamily="50" charset="-128"/>
              <a:ea typeface="メイリオ" panose="020B0604030504040204" pitchFamily="50" charset="-128"/>
            </a:endParaRPr>
          </a:p>
          <a:p>
            <a:pPr marL="342900" indent="-342900">
              <a:buAutoNum type="arabicPeriod"/>
            </a:pPr>
            <a:r>
              <a:rPr lang="en-US" altLang="ja-JP" sz="1600" dirty="0">
                <a:solidFill>
                  <a:schemeClr val="tx1"/>
                </a:solidFill>
                <a:latin typeface="メイリオ" panose="020B0604030504040204" pitchFamily="50" charset="-128"/>
                <a:ea typeface="メイリオ" panose="020B0604030504040204" pitchFamily="50" charset="-128"/>
              </a:rPr>
              <a:t>Place a [</a:t>
            </a:r>
            <a:r>
              <a:rPr lang="en-US" altLang="ja-JP" sz="1600" dirty="0" err="1">
                <a:solidFill>
                  <a:schemeClr val="tx1"/>
                </a:solidFill>
                <a:latin typeface="メイリオ" panose="020B0604030504040204" pitchFamily="50" charset="-128"/>
                <a:ea typeface="メイリオ" panose="020B0604030504040204" pitchFamily="50" charset="-128"/>
              </a:rPr>
              <a:t>Subflow</a:t>
            </a:r>
            <a:r>
              <a:rPr lang="en-US" altLang="ja-JP" sz="1600" dirty="0">
                <a:solidFill>
                  <a:schemeClr val="tx1"/>
                </a:solidFill>
                <a:latin typeface="メイリオ" panose="020B0604030504040204" pitchFamily="50" charset="-128"/>
                <a:ea typeface="メイリオ" panose="020B0604030504040204" pitchFamily="50" charset="-128"/>
              </a:rPr>
              <a:t> 1] instance on the [Flow 1] tab.</a:t>
            </a:r>
          </a:p>
          <a:p>
            <a:pPr marL="342900" indent="-342900">
              <a:buAutoNum type="arabicPeriod"/>
            </a:pPr>
            <a:endParaRPr lang="en-US" altLang="ja-JP" sz="1600" dirty="0">
              <a:solidFill>
                <a:schemeClr val="tx1"/>
              </a:solidFill>
              <a:latin typeface="メイリオ" panose="020B0604030504040204" pitchFamily="50" charset="-128"/>
              <a:ea typeface="メイリオ" panose="020B0604030504040204" pitchFamily="50" charset="-128"/>
            </a:endParaRPr>
          </a:p>
          <a:p>
            <a:pPr marL="342900" indent="-342900">
              <a:buAutoNum type="arabicPeriod"/>
            </a:pPr>
            <a:r>
              <a:rPr lang="en-US" altLang="ja-JP" sz="1600" dirty="0">
                <a:solidFill>
                  <a:schemeClr val="tx1"/>
                </a:solidFill>
                <a:latin typeface="メイリオ" panose="020B0604030504040204" pitchFamily="50" charset="-128"/>
                <a:ea typeface="メイリオ" panose="020B0604030504040204" pitchFamily="50" charset="-128"/>
              </a:rPr>
              <a:t>Click the Dashboard tab in the sidebar.</a:t>
            </a:r>
            <a:br>
              <a:rPr lang="en-US" altLang="ja-JP" sz="1600" dirty="0">
                <a:solidFill>
                  <a:schemeClr val="tx1"/>
                </a:solidFill>
                <a:latin typeface="メイリオ" panose="020B0604030504040204" pitchFamily="50" charset="-128"/>
                <a:ea typeface="メイリオ" panose="020B0604030504040204" pitchFamily="50" charset="-128"/>
              </a:rPr>
            </a:br>
            <a:r>
              <a:rPr lang="en-US" altLang="ja-JP" sz="1600" dirty="0">
                <a:solidFill>
                  <a:schemeClr val="tx1"/>
                </a:solidFill>
                <a:latin typeface="メイリオ" panose="020B0604030504040204" pitchFamily="50" charset="-128"/>
                <a:ea typeface="メイリオ" panose="020B0604030504040204" pitchFamily="50" charset="-128"/>
              </a:rPr>
              <a:t>Confirm that there is no change in [Tab1]-[Group1].</a:t>
            </a:r>
          </a:p>
          <a:p>
            <a:pPr marL="342900" indent="-342900">
              <a:buAutoNum type="arabicPeriod"/>
            </a:pPr>
            <a:endParaRPr lang="en-US" altLang="ja-JP" sz="1600" dirty="0">
              <a:solidFill>
                <a:schemeClr val="tx1"/>
              </a:solidFill>
              <a:latin typeface="メイリオ" panose="020B0604030504040204" pitchFamily="50" charset="-128"/>
              <a:ea typeface="メイリオ" panose="020B0604030504040204" pitchFamily="50" charset="-128"/>
            </a:endParaRPr>
          </a:p>
          <a:p>
            <a:pPr marL="342900" indent="-342900">
              <a:buAutoNum type="arabicPeriod"/>
            </a:pPr>
            <a:r>
              <a:rPr lang="en-US" altLang="ja-JP" sz="1600" dirty="0">
                <a:solidFill>
                  <a:schemeClr val="tx1"/>
                </a:solidFill>
                <a:latin typeface="メイリオ" panose="020B0604030504040204" pitchFamily="50" charset="-128"/>
                <a:ea typeface="メイリオ" panose="020B0604030504040204" pitchFamily="50" charset="-128"/>
              </a:rPr>
              <a:t>Click the Information tab in the sidebar.</a:t>
            </a:r>
            <a:br>
              <a:rPr lang="en-US" altLang="ja-JP" sz="1600" dirty="0">
                <a:solidFill>
                  <a:schemeClr val="tx1"/>
                </a:solidFill>
                <a:latin typeface="メイリオ" panose="020B0604030504040204" pitchFamily="50" charset="-128"/>
                <a:ea typeface="メイリオ" panose="020B0604030504040204" pitchFamily="50" charset="-128"/>
              </a:rPr>
            </a:br>
            <a:r>
              <a:rPr lang="en-US" altLang="ja-JP" sz="1600" dirty="0">
                <a:solidFill>
                  <a:schemeClr val="tx1"/>
                </a:solidFill>
                <a:latin typeface="メイリオ" panose="020B0604030504040204" pitchFamily="50" charset="-128"/>
                <a:ea typeface="メイリオ" panose="020B0604030504040204" pitchFamily="50" charset="-128"/>
              </a:rPr>
              <a:t>Confirm that “[</a:t>
            </a:r>
            <a:r>
              <a:rPr lang="en-US" altLang="ja-JP" sz="1600" dirty="0" err="1">
                <a:solidFill>
                  <a:schemeClr val="tx1"/>
                </a:solidFill>
                <a:latin typeface="メイリオ" panose="020B0604030504040204" pitchFamily="50" charset="-128"/>
                <a:ea typeface="メイリオ" panose="020B0604030504040204" pitchFamily="50" charset="-128"/>
              </a:rPr>
              <a:t>Subflow</a:t>
            </a:r>
            <a:r>
              <a:rPr lang="en-US" altLang="ja-JP" sz="1600" dirty="0">
                <a:solidFill>
                  <a:schemeClr val="tx1"/>
                </a:solidFill>
                <a:latin typeface="メイリオ" panose="020B0604030504040204" pitchFamily="50" charset="-128"/>
                <a:ea typeface="メイリオ" panose="020B0604030504040204" pitchFamily="50" charset="-128"/>
              </a:rPr>
              <a:t> 1] </a:t>
            </a:r>
            <a:r>
              <a:rPr lang="en-US" altLang="ja-JP" sz="1600" dirty="0" err="1">
                <a:solidFill>
                  <a:schemeClr val="tx1"/>
                </a:solidFill>
                <a:latin typeface="メイリオ" panose="020B0604030504040204" pitchFamily="50" charset="-128"/>
                <a:ea typeface="メイリオ" panose="020B0604030504040204" pitchFamily="50" charset="-128"/>
              </a:rPr>
              <a:t>ui</a:t>
            </a:r>
            <a:r>
              <a:rPr lang="en-US" altLang="ja-JP" sz="1600" dirty="0">
                <a:solidFill>
                  <a:schemeClr val="tx1"/>
                </a:solidFill>
                <a:latin typeface="メイリオ" panose="020B0604030504040204" pitchFamily="50" charset="-128"/>
                <a:ea typeface="メイリオ" panose="020B0604030504040204" pitchFamily="50" charset="-128"/>
              </a:rPr>
              <a:t> subgroup instance” is registered in</a:t>
            </a:r>
            <a:br>
              <a:rPr lang="en-US" altLang="ja-JP" sz="1600" dirty="0">
                <a:solidFill>
                  <a:schemeClr val="tx1"/>
                </a:solidFill>
                <a:latin typeface="メイリオ" panose="020B0604030504040204" pitchFamily="50" charset="-128"/>
                <a:ea typeface="メイリオ" panose="020B0604030504040204" pitchFamily="50" charset="-128"/>
              </a:rPr>
            </a:br>
            <a:r>
              <a:rPr lang="en-US" altLang="ja-JP" sz="1600" dirty="0">
                <a:solidFill>
                  <a:schemeClr val="tx1"/>
                </a:solidFill>
                <a:latin typeface="メイリオ" panose="020B0604030504040204" pitchFamily="50" charset="-128"/>
                <a:ea typeface="メイリオ" panose="020B0604030504040204" pitchFamily="50" charset="-128"/>
              </a:rPr>
              <a:t>[Global Configuration Nodes]-[</a:t>
            </a:r>
            <a:r>
              <a:rPr lang="en-US" altLang="ja-JP" sz="1600" dirty="0" err="1">
                <a:solidFill>
                  <a:schemeClr val="tx1"/>
                </a:solidFill>
                <a:latin typeface="メイリオ" panose="020B0604030504040204" pitchFamily="50" charset="-128"/>
                <a:ea typeface="メイリオ" panose="020B0604030504040204" pitchFamily="50" charset="-128"/>
              </a:rPr>
              <a:t>ui_subgroup_i</a:t>
            </a:r>
            <a:r>
              <a:rPr lang="en-US" altLang="ja-JP" sz="1600" dirty="0">
                <a:solidFill>
                  <a:schemeClr val="tx1"/>
                </a:solidFill>
                <a:latin typeface="メイリオ" panose="020B0604030504040204" pitchFamily="50" charset="-128"/>
                <a:ea typeface="メイリオ" panose="020B0604030504040204" pitchFamily="50" charset="-128"/>
              </a:rPr>
              <a:t>] and can be edited.</a:t>
            </a:r>
          </a:p>
          <a:p>
            <a:pPr marL="342900" indent="-342900">
              <a:buAutoNum type="arabicPeriod"/>
            </a:pPr>
            <a:endParaRPr lang="en-US" altLang="ja-JP" sz="1600" dirty="0">
              <a:solidFill>
                <a:schemeClr val="tx1"/>
              </a:solidFill>
              <a:latin typeface="メイリオ" panose="020B0604030504040204" pitchFamily="50" charset="-128"/>
              <a:ea typeface="メイリオ" panose="020B0604030504040204" pitchFamily="50" charset="-128"/>
            </a:endParaRPr>
          </a:p>
          <a:p>
            <a:r>
              <a:rPr lang="ja-JP" altLang="en-US" sz="1600" dirty="0">
                <a:solidFill>
                  <a:schemeClr val="tx1"/>
                </a:solidFill>
                <a:latin typeface="メイリオ" panose="020B0604030504040204" pitchFamily="50" charset="-128"/>
                <a:ea typeface="メイリオ" panose="020B0604030504040204" pitchFamily="50" charset="-128"/>
              </a:rPr>
              <a:t>４．</a:t>
            </a:r>
            <a:r>
              <a:rPr lang="en-US" altLang="ja-JP" sz="1600" dirty="0">
                <a:solidFill>
                  <a:schemeClr val="tx1"/>
                </a:solidFill>
                <a:latin typeface="メイリオ" panose="020B0604030504040204" pitchFamily="50" charset="-128"/>
                <a:ea typeface="メイリオ" panose="020B0604030504040204" pitchFamily="50" charset="-128"/>
              </a:rPr>
              <a:t>Edit “[</a:t>
            </a:r>
            <a:r>
              <a:rPr lang="en-US" altLang="ja-JP" sz="1600" dirty="0" err="1">
                <a:solidFill>
                  <a:schemeClr val="tx1"/>
                </a:solidFill>
                <a:latin typeface="メイリオ" panose="020B0604030504040204" pitchFamily="50" charset="-128"/>
                <a:ea typeface="メイリオ" panose="020B0604030504040204" pitchFamily="50" charset="-128"/>
              </a:rPr>
              <a:t>Subflow</a:t>
            </a:r>
            <a:r>
              <a:rPr lang="en-US" altLang="ja-JP" sz="1600" dirty="0">
                <a:solidFill>
                  <a:schemeClr val="tx1"/>
                </a:solidFill>
                <a:latin typeface="メイリオ" panose="020B0604030504040204" pitchFamily="50" charset="-128"/>
                <a:ea typeface="メイリオ" panose="020B0604030504040204" pitchFamily="50" charset="-128"/>
              </a:rPr>
              <a:t> 1] </a:t>
            </a:r>
            <a:r>
              <a:rPr lang="en-US" altLang="ja-JP" sz="1600" dirty="0" err="1">
                <a:solidFill>
                  <a:schemeClr val="tx1"/>
                </a:solidFill>
                <a:latin typeface="メイリオ" panose="020B0604030504040204" pitchFamily="50" charset="-128"/>
                <a:ea typeface="メイリオ" panose="020B0604030504040204" pitchFamily="50" charset="-128"/>
              </a:rPr>
              <a:t>ui</a:t>
            </a:r>
            <a:r>
              <a:rPr lang="en-US" altLang="ja-JP" sz="1600" dirty="0">
                <a:solidFill>
                  <a:schemeClr val="tx1"/>
                </a:solidFill>
                <a:latin typeface="メイリオ" panose="020B0604030504040204" pitchFamily="50" charset="-128"/>
                <a:ea typeface="メイリオ" panose="020B0604030504040204" pitchFamily="50" charset="-128"/>
              </a:rPr>
              <a:t> subgroup instance” and make it belong to [Tab1]-[Group1].</a:t>
            </a:r>
          </a:p>
          <a:p>
            <a:endParaRPr lang="en-US" altLang="ja-JP" sz="1600" dirty="0">
              <a:solidFill>
                <a:schemeClr val="tx1"/>
              </a:solidFill>
              <a:latin typeface="メイリオ" panose="020B0604030504040204" pitchFamily="50" charset="-128"/>
              <a:ea typeface="メイリオ" panose="020B0604030504040204" pitchFamily="50" charset="-128"/>
            </a:endParaRPr>
          </a:p>
          <a:p>
            <a:r>
              <a:rPr lang="ja-JP" altLang="en-US" sz="1600" dirty="0">
                <a:solidFill>
                  <a:schemeClr val="tx1"/>
                </a:solidFill>
                <a:latin typeface="メイリオ" panose="020B0604030504040204" pitchFamily="50" charset="-128"/>
                <a:ea typeface="メイリオ" panose="020B0604030504040204" pitchFamily="50" charset="-128"/>
              </a:rPr>
              <a:t>５．</a:t>
            </a:r>
            <a:r>
              <a:rPr lang="en-US" altLang="ja-JP" sz="1600" dirty="0">
                <a:solidFill>
                  <a:schemeClr val="tx1"/>
                </a:solidFill>
                <a:latin typeface="メイリオ" panose="020B0604030504040204" pitchFamily="50" charset="-128"/>
                <a:ea typeface="メイリオ" panose="020B0604030504040204" pitchFamily="50" charset="-128"/>
              </a:rPr>
              <a:t>Click the Dashboard tab in the sidebar.</a:t>
            </a:r>
          </a:p>
          <a:p>
            <a:r>
              <a:rPr lang="ja-JP" altLang="en-US" sz="1600" dirty="0">
                <a:solidFill>
                  <a:schemeClr val="tx1"/>
                </a:solidFill>
                <a:latin typeface="メイリオ" panose="020B0604030504040204" pitchFamily="50" charset="-128"/>
                <a:ea typeface="メイリオ" panose="020B0604030504040204" pitchFamily="50" charset="-128"/>
              </a:rPr>
              <a:t>　　</a:t>
            </a:r>
            <a:r>
              <a:rPr lang="en-US" altLang="ja-JP" sz="1600" dirty="0">
                <a:solidFill>
                  <a:schemeClr val="tx1"/>
                </a:solidFill>
                <a:latin typeface="メイリオ" panose="020B0604030504040204" pitchFamily="50" charset="-128"/>
                <a:ea typeface="メイリオ" panose="020B0604030504040204" pitchFamily="50" charset="-128"/>
              </a:rPr>
              <a:t>Confirm that “[</a:t>
            </a:r>
            <a:r>
              <a:rPr lang="en-US" altLang="ja-JP" sz="1600" dirty="0" err="1">
                <a:solidFill>
                  <a:schemeClr val="tx1"/>
                </a:solidFill>
                <a:latin typeface="メイリオ" panose="020B0604030504040204" pitchFamily="50" charset="-128"/>
                <a:ea typeface="メイリオ" panose="020B0604030504040204" pitchFamily="50" charset="-128"/>
              </a:rPr>
              <a:t>Subflow</a:t>
            </a:r>
            <a:r>
              <a:rPr lang="en-US" altLang="ja-JP" sz="1600" dirty="0">
                <a:solidFill>
                  <a:schemeClr val="tx1"/>
                </a:solidFill>
                <a:latin typeface="メイリオ" panose="020B0604030504040204" pitchFamily="50" charset="-128"/>
                <a:ea typeface="メイリオ" panose="020B0604030504040204" pitchFamily="50" charset="-128"/>
              </a:rPr>
              <a:t> 1] </a:t>
            </a:r>
            <a:r>
              <a:rPr lang="en-US" altLang="ja-JP" sz="1600" dirty="0" err="1">
                <a:solidFill>
                  <a:schemeClr val="tx1"/>
                </a:solidFill>
                <a:latin typeface="メイリオ" panose="020B0604030504040204" pitchFamily="50" charset="-128"/>
                <a:ea typeface="メイリオ" panose="020B0604030504040204" pitchFamily="50" charset="-128"/>
              </a:rPr>
              <a:t>ui</a:t>
            </a:r>
            <a:r>
              <a:rPr lang="en-US" altLang="ja-JP" sz="1600" dirty="0">
                <a:solidFill>
                  <a:schemeClr val="tx1"/>
                </a:solidFill>
                <a:latin typeface="メイリオ" panose="020B0604030504040204" pitchFamily="50" charset="-128"/>
                <a:ea typeface="メイリオ" panose="020B0604030504040204" pitchFamily="50" charset="-128"/>
              </a:rPr>
              <a:t> subgroup instance” is added to [Tab1]-[Group1]</a:t>
            </a:r>
          </a:p>
          <a:p>
            <a:r>
              <a:rPr lang="en-US" altLang="ja-JP" sz="1600" dirty="0">
                <a:solidFill>
                  <a:schemeClr val="tx1"/>
                </a:solidFill>
                <a:latin typeface="メイリオ" panose="020B0604030504040204" pitchFamily="50" charset="-128"/>
                <a:ea typeface="メイリオ" panose="020B0604030504040204" pitchFamily="50" charset="-128"/>
              </a:rPr>
              <a:t>      on the tab.</a:t>
            </a:r>
            <a:br>
              <a:rPr lang="en-US" altLang="ja-JP" sz="1600" dirty="0">
                <a:solidFill>
                  <a:schemeClr val="tx1"/>
                </a:solidFill>
                <a:latin typeface="メイリオ" panose="020B0604030504040204" pitchFamily="50" charset="-128"/>
                <a:ea typeface="メイリオ" panose="020B0604030504040204" pitchFamily="50" charset="-128"/>
              </a:rPr>
            </a:br>
            <a:r>
              <a:rPr lang="en-US" altLang="ja-JP" sz="1600" dirty="0">
                <a:solidFill>
                  <a:schemeClr val="tx1"/>
                </a:solidFill>
                <a:latin typeface="メイリオ" panose="020B0604030504040204" pitchFamily="50" charset="-128"/>
                <a:ea typeface="メイリオ" panose="020B0604030504040204" pitchFamily="50" charset="-128"/>
              </a:rPr>
              <a:t>   </a:t>
            </a:r>
            <a:r>
              <a:rPr lang="ja-JP" altLang="en-US" sz="1600" dirty="0">
                <a:solidFill>
                  <a:schemeClr val="tx1"/>
                </a:solidFill>
                <a:latin typeface="メイリオ" panose="020B0604030504040204" pitchFamily="50" charset="-128"/>
                <a:ea typeface="メイリオ" panose="020B0604030504040204" pitchFamily="50" charset="-128"/>
              </a:rPr>
              <a:t>　</a:t>
            </a:r>
            <a:r>
              <a:rPr lang="en-US" altLang="ja-JP" sz="1600" dirty="0">
                <a:solidFill>
                  <a:schemeClr val="tx1"/>
                </a:solidFill>
                <a:latin typeface="メイリオ" panose="020B0604030504040204" pitchFamily="50" charset="-128"/>
                <a:ea typeface="メイリオ" panose="020B0604030504040204" pitchFamily="50" charset="-128"/>
              </a:rPr>
              <a:t>Also, confirm that the edit screen of the “[</a:t>
            </a:r>
            <a:r>
              <a:rPr lang="en-US" altLang="ja-JP" sz="1600" dirty="0" err="1">
                <a:solidFill>
                  <a:schemeClr val="tx1"/>
                </a:solidFill>
                <a:latin typeface="メイリオ" panose="020B0604030504040204" pitchFamily="50" charset="-128"/>
                <a:ea typeface="メイリオ" panose="020B0604030504040204" pitchFamily="50" charset="-128"/>
              </a:rPr>
              <a:t>Subflow</a:t>
            </a:r>
            <a:r>
              <a:rPr lang="en-US" altLang="ja-JP" sz="1600" dirty="0">
                <a:solidFill>
                  <a:schemeClr val="tx1"/>
                </a:solidFill>
                <a:latin typeface="メイリオ" panose="020B0604030504040204" pitchFamily="50" charset="-128"/>
                <a:ea typeface="メイリオ" panose="020B0604030504040204" pitchFamily="50" charset="-128"/>
              </a:rPr>
              <a:t> 1] </a:t>
            </a:r>
            <a:r>
              <a:rPr lang="en-US" altLang="ja-JP" sz="1600" dirty="0" err="1">
                <a:solidFill>
                  <a:schemeClr val="tx1"/>
                </a:solidFill>
                <a:latin typeface="メイリオ" panose="020B0604030504040204" pitchFamily="50" charset="-128"/>
                <a:ea typeface="メイリオ" panose="020B0604030504040204" pitchFamily="50" charset="-128"/>
              </a:rPr>
              <a:t>ui</a:t>
            </a:r>
            <a:r>
              <a:rPr lang="en-US" altLang="ja-JP" sz="1600" dirty="0">
                <a:solidFill>
                  <a:schemeClr val="tx1"/>
                </a:solidFill>
                <a:latin typeface="メイリオ" panose="020B0604030504040204" pitchFamily="50" charset="-128"/>
                <a:ea typeface="メイリオ" panose="020B0604030504040204" pitchFamily="50" charset="-128"/>
              </a:rPr>
              <a:t> subgroup instance”</a:t>
            </a:r>
          </a:p>
          <a:p>
            <a:r>
              <a:rPr lang="en-US" altLang="ja-JP" sz="1600" dirty="0">
                <a:solidFill>
                  <a:schemeClr val="tx1"/>
                </a:solidFill>
                <a:latin typeface="メイリオ" panose="020B0604030504040204" pitchFamily="50" charset="-128"/>
                <a:ea typeface="メイリオ" panose="020B0604030504040204" pitchFamily="50" charset="-128"/>
              </a:rPr>
              <a:t>      node opens by pressing the edit button.</a:t>
            </a:r>
          </a:p>
          <a:p>
            <a:endParaRPr lang="en-US" altLang="ja-JP" sz="1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68060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5EC36E7-8326-45EB-B408-42A74A1D8642}"/>
              </a:ext>
            </a:extLst>
          </p:cNvPr>
          <p:cNvSpPr>
            <a:spLocks noGrp="1"/>
          </p:cNvSpPr>
          <p:nvPr>
            <p:ph type="title"/>
          </p:nvPr>
        </p:nvSpPr>
        <p:spPr>
          <a:xfrm>
            <a:off x="113190" y="179482"/>
            <a:ext cx="5115503" cy="523220"/>
          </a:xfrm>
        </p:spPr>
        <p:txBody>
          <a:bodyPr/>
          <a:lstStyle/>
          <a:p>
            <a:pPr lvl="0" fontAlgn="auto">
              <a:lnSpc>
                <a:spcPct val="100000"/>
              </a:lnSpc>
              <a:spcBef>
                <a:spcPts val="0"/>
              </a:spcBef>
              <a:spcAft>
                <a:spcPts val="0"/>
              </a:spcAft>
              <a:defRPr/>
            </a:pPr>
            <a:r>
              <a:rPr lang="en-US" altLang="ja-JP" dirty="0">
                <a:latin typeface="メイリオ" panose="020B0604030504040204" pitchFamily="50" charset="-128"/>
                <a:ea typeface="メイリオ" panose="020B0604030504040204" pitchFamily="50" charset="-128"/>
              </a:rPr>
              <a:t>Add subgroup instance(2/2)</a:t>
            </a:r>
            <a:endParaRPr lang="ja-JP" altLang="en-US" dirty="0">
              <a:latin typeface="メイリオ" panose="020B0604030504040204" pitchFamily="50" charset="-128"/>
              <a:ea typeface="メイリオ" panose="020B0604030504040204" pitchFamily="50" charset="-128"/>
            </a:endParaRPr>
          </a:p>
        </p:txBody>
      </p:sp>
      <p:sp>
        <p:nvSpPr>
          <p:cNvPr id="3" name="スライド番号プレースホルダー 2">
            <a:extLst>
              <a:ext uri="{FF2B5EF4-FFF2-40B4-BE49-F238E27FC236}">
                <a16:creationId xmlns:a16="http://schemas.microsoft.com/office/drawing/2014/main" id="{90EF1D21-AD46-4191-9760-91059BD155D6}"/>
              </a:ext>
            </a:extLst>
          </p:cNvPr>
          <p:cNvSpPr>
            <a:spLocks noGrp="1"/>
          </p:cNvSpPr>
          <p:nvPr>
            <p:ph type="sldNum" sz="quarter" idx="10"/>
          </p:nvPr>
        </p:nvSpPr>
        <p:spPr>
          <a:xfrm>
            <a:off x="8604250" y="6545263"/>
            <a:ext cx="488950" cy="304800"/>
          </a:xfrm>
        </p:spPr>
        <p:txBody>
          <a:bodyPr/>
          <a:lstStyle/>
          <a:p>
            <a:pPr>
              <a:defRPr/>
            </a:pPr>
            <a:fld id="{ED881F7E-4721-4672-B9D1-22F8E31EDEB5}" type="slidenum">
              <a:rPr lang="en-US" altLang="ja-JP" smtClean="0"/>
              <a:pPr>
                <a:defRPr/>
              </a:pPr>
              <a:t>6</a:t>
            </a:fld>
            <a:endParaRPr lang="en-US" altLang="ja-JP"/>
          </a:p>
        </p:txBody>
      </p:sp>
      <p:pic>
        <p:nvPicPr>
          <p:cNvPr id="6" name="図 5" descr="コンピューターのスクリーンショット&#10;&#10;自動的に生成された説明">
            <a:extLst>
              <a:ext uri="{FF2B5EF4-FFF2-40B4-BE49-F238E27FC236}">
                <a16:creationId xmlns:a16="http://schemas.microsoft.com/office/drawing/2014/main" id="{7B26C861-D737-4444-9D9D-B6A10B7C68FA}"/>
              </a:ext>
            </a:extLst>
          </p:cNvPr>
          <p:cNvPicPr>
            <a:picLocks noChangeAspect="1"/>
          </p:cNvPicPr>
          <p:nvPr/>
        </p:nvPicPr>
        <p:blipFill>
          <a:blip r:embed="rId3"/>
          <a:stretch>
            <a:fillRect/>
          </a:stretch>
        </p:blipFill>
        <p:spPr>
          <a:xfrm>
            <a:off x="228024" y="1497580"/>
            <a:ext cx="8687952" cy="4942795"/>
          </a:xfrm>
          <a:prstGeom prst="rect">
            <a:avLst/>
          </a:prstGeom>
          <a:ln>
            <a:solidFill>
              <a:schemeClr val="accent1"/>
            </a:solidFill>
          </a:ln>
        </p:spPr>
      </p:pic>
      <p:sp>
        <p:nvSpPr>
          <p:cNvPr id="2" name="テキスト ボックス 1">
            <a:extLst>
              <a:ext uri="{FF2B5EF4-FFF2-40B4-BE49-F238E27FC236}">
                <a16:creationId xmlns:a16="http://schemas.microsoft.com/office/drawing/2014/main" id="{3196F0AC-36FF-473F-A547-DC3962B07538}"/>
              </a:ext>
            </a:extLst>
          </p:cNvPr>
          <p:cNvSpPr txBox="1"/>
          <p:nvPr/>
        </p:nvSpPr>
        <p:spPr>
          <a:xfrm>
            <a:off x="220370" y="945183"/>
            <a:ext cx="3668724" cy="343235"/>
          </a:xfrm>
          <a:prstGeom prst="rect">
            <a:avLst/>
          </a:prstGeom>
          <a:noFill/>
        </p:spPr>
        <p:txBody>
          <a:bodyPr wrap="square" rtlCol="0">
            <a:spAutoFit/>
          </a:bodyPr>
          <a:lstStyle/>
          <a:p>
            <a:pPr algn="l"/>
            <a:r>
              <a:rPr kumimoji="1" lang="en-US" altLang="ja-JP" sz="1800" dirty="0">
                <a:solidFill>
                  <a:schemeClr val="tx1"/>
                </a:solidFill>
                <a:latin typeface="游ゴシック Medium" panose="020B0500000000000000" pitchFamily="50" charset="-128"/>
                <a:ea typeface="游ゴシック Medium" panose="020B0500000000000000" pitchFamily="50" charset="-128"/>
              </a:rPr>
              <a:t>Operation procedure  *</a:t>
            </a:r>
            <a:r>
              <a:rPr lang="en-US" altLang="ja-JP" sz="1200" b="0" i="0" dirty="0">
                <a:solidFill>
                  <a:srgbClr val="202122"/>
                </a:solidFill>
                <a:effectLst/>
                <a:latin typeface="Arial" panose="020B0604020202020204" pitchFamily="34" charset="0"/>
              </a:rPr>
              <a:t>GIF animation</a:t>
            </a:r>
            <a:endParaRPr kumimoji="1" lang="ja-JP" altLang="en-US" sz="1800" dirty="0">
              <a:solidFill>
                <a:schemeClr val="tx1"/>
              </a:solidFill>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1724718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5EC36E7-8326-45EB-B408-42A74A1D8642}"/>
              </a:ext>
            </a:extLst>
          </p:cNvPr>
          <p:cNvSpPr>
            <a:spLocks noGrp="1"/>
          </p:cNvSpPr>
          <p:nvPr>
            <p:ph type="title"/>
          </p:nvPr>
        </p:nvSpPr>
        <p:spPr>
          <a:xfrm>
            <a:off x="113191" y="179482"/>
            <a:ext cx="5368777" cy="523220"/>
          </a:xfrm>
        </p:spPr>
        <p:txBody>
          <a:bodyPr/>
          <a:lstStyle/>
          <a:p>
            <a:pPr lvl="0" fontAlgn="auto">
              <a:lnSpc>
                <a:spcPct val="100000"/>
              </a:lnSpc>
              <a:spcBef>
                <a:spcPts val="0"/>
              </a:spcBef>
              <a:spcAft>
                <a:spcPts val="0"/>
              </a:spcAft>
              <a:defRPr/>
            </a:pPr>
            <a:r>
              <a:rPr lang="en-US" altLang="ja-JP" dirty="0">
                <a:latin typeface="メイリオ" panose="020B0604030504040204" pitchFamily="50" charset="-128"/>
                <a:ea typeface="メイリオ" panose="020B0604030504040204" pitchFamily="50" charset="-128"/>
              </a:rPr>
              <a:t>Subgroup layout change(1/2)</a:t>
            </a:r>
            <a:endParaRPr lang="ja-JP" altLang="en-US" dirty="0">
              <a:latin typeface="メイリオ" panose="020B0604030504040204" pitchFamily="50" charset="-128"/>
              <a:ea typeface="メイリオ" panose="020B0604030504040204" pitchFamily="50" charset="-128"/>
            </a:endParaRPr>
          </a:p>
        </p:txBody>
      </p:sp>
      <p:sp>
        <p:nvSpPr>
          <p:cNvPr id="3" name="スライド番号プレースホルダー 2">
            <a:extLst>
              <a:ext uri="{FF2B5EF4-FFF2-40B4-BE49-F238E27FC236}">
                <a16:creationId xmlns:a16="http://schemas.microsoft.com/office/drawing/2014/main" id="{90EF1D21-AD46-4191-9760-91059BD155D6}"/>
              </a:ext>
            </a:extLst>
          </p:cNvPr>
          <p:cNvSpPr>
            <a:spLocks noGrp="1"/>
          </p:cNvSpPr>
          <p:nvPr>
            <p:ph type="sldNum" sz="quarter" idx="10"/>
          </p:nvPr>
        </p:nvSpPr>
        <p:spPr>
          <a:xfrm>
            <a:off x="8604250" y="6545263"/>
            <a:ext cx="488950" cy="304800"/>
          </a:xfrm>
        </p:spPr>
        <p:txBody>
          <a:bodyPr/>
          <a:lstStyle/>
          <a:p>
            <a:pPr>
              <a:defRPr/>
            </a:pPr>
            <a:fld id="{ED881F7E-4721-4672-B9D1-22F8E31EDEB5}" type="slidenum">
              <a:rPr lang="en-US" altLang="ja-JP" smtClean="0"/>
              <a:pPr>
                <a:defRPr/>
              </a:pPr>
              <a:t>7</a:t>
            </a:fld>
            <a:endParaRPr lang="en-US" altLang="ja-JP"/>
          </a:p>
        </p:txBody>
      </p:sp>
      <p:sp>
        <p:nvSpPr>
          <p:cNvPr id="10" name="正方形/長方形 9">
            <a:extLst>
              <a:ext uri="{FF2B5EF4-FFF2-40B4-BE49-F238E27FC236}">
                <a16:creationId xmlns:a16="http://schemas.microsoft.com/office/drawing/2014/main" id="{363E9668-BF88-4222-835D-B3E946C09261}"/>
              </a:ext>
            </a:extLst>
          </p:cNvPr>
          <p:cNvSpPr/>
          <p:nvPr/>
        </p:nvSpPr>
        <p:spPr>
          <a:xfrm>
            <a:off x="121910" y="975097"/>
            <a:ext cx="8900180" cy="4752070"/>
          </a:xfrm>
          <a:prstGeom prst="rect">
            <a:avLst/>
          </a:prstGeom>
        </p:spPr>
        <p:txBody>
          <a:bodyPr wrap="square">
            <a:spAutoFit/>
          </a:bodyPr>
          <a:lstStyle/>
          <a:p>
            <a:r>
              <a:rPr lang="en-US" altLang="ja-JP" sz="1600" dirty="0">
                <a:solidFill>
                  <a:schemeClr val="tx1"/>
                </a:solidFill>
                <a:latin typeface="メイリオ" panose="020B0604030504040204" pitchFamily="50" charset="-128"/>
                <a:ea typeface="メイリオ" panose="020B0604030504040204" pitchFamily="50" charset="-128"/>
              </a:rPr>
              <a:t>In the layout editor, make sure you can edit the placement of the subgroups.</a:t>
            </a:r>
          </a:p>
          <a:p>
            <a:endParaRPr lang="en-US" altLang="ja-JP" sz="1600" dirty="0">
              <a:solidFill>
                <a:schemeClr val="tx1"/>
              </a:solidFill>
              <a:latin typeface="メイリオ" panose="020B0604030504040204" pitchFamily="50" charset="-128"/>
              <a:ea typeface="メイリオ" panose="020B0604030504040204" pitchFamily="50" charset="-128"/>
            </a:endParaRPr>
          </a:p>
          <a:p>
            <a:endParaRPr lang="en-US" altLang="ja-JP" sz="1600" dirty="0">
              <a:solidFill>
                <a:schemeClr val="tx1"/>
              </a:solidFill>
              <a:latin typeface="メイリオ" panose="020B0604030504040204" pitchFamily="50" charset="-128"/>
              <a:ea typeface="メイリオ" panose="020B0604030504040204" pitchFamily="50" charset="-128"/>
            </a:endParaRPr>
          </a:p>
          <a:p>
            <a:r>
              <a:rPr lang="en-US" altLang="ja-JP" sz="1600" dirty="0">
                <a:solidFill>
                  <a:schemeClr val="tx1"/>
                </a:solidFill>
                <a:latin typeface="メイリオ" panose="020B0604030504040204" pitchFamily="50" charset="-128"/>
                <a:ea typeface="メイリオ" panose="020B0604030504040204" pitchFamily="50" charset="-128"/>
              </a:rPr>
              <a:t>Operating procedure</a:t>
            </a:r>
          </a:p>
          <a:p>
            <a:endParaRPr lang="en-US" altLang="ja-JP" sz="1600" dirty="0">
              <a:solidFill>
                <a:schemeClr val="tx1"/>
              </a:solidFill>
              <a:latin typeface="メイリオ" panose="020B0604030504040204" pitchFamily="50" charset="-128"/>
              <a:ea typeface="メイリオ" panose="020B0604030504040204" pitchFamily="50" charset="-128"/>
            </a:endParaRPr>
          </a:p>
          <a:p>
            <a:pPr marL="342900" indent="-342900">
              <a:buAutoNum type="arabicPeriod"/>
            </a:pPr>
            <a:r>
              <a:rPr lang="en-US" altLang="ja-JP" sz="1600" dirty="0">
                <a:solidFill>
                  <a:schemeClr val="tx1"/>
                </a:solidFill>
                <a:latin typeface="メイリオ" panose="020B0604030504040204" pitchFamily="50" charset="-128"/>
                <a:ea typeface="メイリオ" panose="020B0604030504040204" pitchFamily="50" charset="-128"/>
              </a:rPr>
              <a:t>Click the Dashboard tab in the sidebar.</a:t>
            </a:r>
          </a:p>
          <a:p>
            <a:pPr marL="342900" indent="-342900">
              <a:buAutoNum type="arabicPeriod"/>
            </a:pPr>
            <a:endParaRPr lang="en-US" altLang="ja-JP" sz="1600" dirty="0">
              <a:solidFill>
                <a:schemeClr val="tx1"/>
              </a:solidFill>
              <a:latin typeface="メイリオ" panose="020B0604030504040204" pitchFamily="50" charset="-128"/>
              <a:ea typeface="メイリオ" panose="020B0604030504040204" pitchFamily="50" charset="-128"/>
            </a:endParaRPr>
          </a:p>
          <a:p>
            <a:pPr marL="342900" indent="-342900">
              <a:buFontTx/>
              <a:buAutoNum type="arabicPeriod"/>
            </a:pPr>
            <a:r>
              <a:rPr lang="en-US" altLang="ja-JP" sz="1600" dirty="0">
                <a:solidFill>
                  <a:schemeClr val="tx1"/>
                </a:solidFill>
                <a:latin typeface="メイリオ" panose="020B0604030504040204" pitchFamily="50" charset="-128"/>
                <a:ea typeface="メイリオ" panose="020B0604030504040204" pitchFamily="50" charset="-128"/>
              </a:rPr>
              <a:t>Select the Layout tab, select [Tab1], and press the [Layout] button.</a:t>
            </a:r>
          </a:p>
          <a:p>
            <a:pPr marL="342900" indent="-342900">
              <a:buFontTx/>
              <a:buAutoNum type="arabicPeriod"/>
            </a:pPr>
            <a:endParaRPr lang="en-US" altLang="ja-JP" sz="1600" dirty="0">
              <a:solidFill>
                <a:schemeClr val="tx1"/>
              </a:solidFill>
              <a:latin typeface="メイリオ" panose="020B0604030504040204" pitchFamily="50" charset="-128"/>
              <a:ea typeface="メイリオ" panose="020B0604030504040204" pitchFamily="50" charset="-128"/>
            </a:endParaRPr>
          </a:p>
          <a:p>
            <a:pPr marL="342900" indent="-342900">
              <a:buFontTx/>
              <a:buAutoNum type="arabicPeriod"/>
            </a:pPr>
            <a:r>
              <a:rPr lang="en-US" altLang="ja-JP" sz="1600" dirty="0">
                <a:solidFill>
                  <a:schemeClr val="tx1"/>
                </a:solidFill>
                <a:latin typeface="メイリオ" panose="020B0604030504040204" pitchFamily="50" charset="-128"/>
                <a:ea typeface="メイリオ" panose="020B0604030504040204" pitchFamily="50" charset="-128"/>
              </a:rPr>
              <a:t>The dashboard layout editor screen opens and makes sure that the subgroups are displayed with a fixed size widget.</a:t>
            </a:r>
          </a:p>
          <a:p>
            <a:pPr marL="342900" indent="-342900">
              <a:buFontTx/>
              <a:buAutoNum type="arabicPeriod"/>
            </a:pPr>
            <a:endParaRPr lang="en-US" altLang="ja-JP" sz="1600" dirty="0">
              <a:solidFill>
                <a:schemeClr val="tx1"/>
              </a:solidFill>
              <a:latin typeface="メイリオ" panose="020B0604030504040204" pitchFamily="50" charset="-128"/>
              <a:ea typeface="メイリオ" panose="020B0604030504040204" pitchFamily="50" charset="-128"/>
            </a:endParaRPr>
          </a:p>
          <a:p>
            <a:pPr marL="342900" indent="-342900">
              <a:buFontTx/>
              <a:buAutoNum type="arabicPeriod"/>
            </a:pPr>
            <a:r>
              <a:rPr lang="en-US" altLang="ja-JP" sz="1600" dirty="0">
                <a:solidFill>
                  <a:schemeClr val="tx1"/>
                </a:solidFill>
                <a:latin typeface="メイリオ" panose="020B0604030504040204" pitchFamily="50" charset="-128"/>
                <a:ea typeface="メイリオ" panose="020B0604030504040204" pitchFamily="50" charset="-128"/>
              </a:rPr>
              <a:t>When you change the layout and run the deploy, make sure that the dashboard shows blank areas for the subgroups.</a:t>
            </a:r>
            <a:br>
              <a:rPr lang="en-US" altLang="ja-JP" sz="1600" dirty="0">
                <a:solidFill>
                  <a:schemeClr val="tx1"/>
                </a:solidFill>
                <a:latin typeface="メイリオ" panose="020B0604030504040204" pitchFamily="50" charset="-128"/>
                <a:ea typeface="メイリオ" panose="020B0604030504040204" pitchFamily="50" charset="-128"/>
              </a:rPr>
            </a:br>
            <a:r>
              <a:rPr lang="en-US" altLang="ja-JP" sz="1600" dirty="0">
                <a:solidFill>
                  <a:schemeClr val="tx1"/>
                </a:solidFill>
                <a:latin typeface="メイリオ" panose="020B0604030504040204" pitchFamily="50" charset="-128"/>
                <a:ea typeface="メイリオ" panose="020B0604030504040204" pitchFamily="50" charset="-128"/>
              </a:rPr>
              <a:t>Also, make sure that the widgets in the </a:t>
            </a:r>
            <a:r>
              <a:rPr lang="en-US" altLang="ja-JP" sz="1600" dirty="0" err="1">
                <a:solidFill>
                  <a:schemeClr val="tx1"/>
                </a:solidFill>
                <a:latin typeface="メイリオ" panose="020B0604030504040204" pitchFamily="50" charset="-128"/>
                <a:ea typeface="メイリオ" panose="020B0604030504040204" pitchFamily="50" charset="-128"/>
              </a:rPr>
              <a:t>subflow</a:t>
            </a:r>
            <a:r>
              <a:rPr lang="en-US" altLang="ja-JP" sz="1600" dirty="0">
                <a:solidFill>
                  <a:schemeClr val="tx1"/>
                </a:solidFill>
                <a:latin typeface="メイリオ" panose="020B0604030504040204" pitchFamily="50" charset="-128"/>
                <a:ea typeface="メイリオ" panose="020B0604030504040204" pitchFamily="50" charset="-128"/>
              </a:rPr>
              <a:t> are not displayed on the dashboard.</a:t>
            </a:r>
          </a:p>
          <a:p>
            <a:endParaRPr lang="en-US" altLang="ja-JP" sz="1600" dirty="0">
              <a:solidFill>
                <a:schemeClr val="tx1"/>
              </a:solidFill>
              <a:latin typeface="メイリオ" panose="020B0604030504040204" pitchFamily="50" charset="-128"/>
              <a:ea typeface="メイリオ" panose="020B0604030504040204" pitchFamily="50" charset="-128"/>
            </a:endParaRPr>
          </a:p>
          <a:p>
            <a:r>
              <a:rPr lang="ja-JP" altLang="en-US" sz="1600" dirty="0">
                <a:solidFill>
                  <a:schemeClr val="tx1"/>
                </a:solidFill>
                <a:latin typeface="メイリオ" panose="020B0604030504040204" pitchFamily="50" charset="-128"/>
                <a:ea typeface="メイリオ" panose="020B0604030504040204" pitchFamily="50" charset="-128"/>
              </a:rPr>
              <a:t>　</a:t>
            </a:r>
            <a:r>
              <a:rPr lang="en-US" altLang="ja-JP" sz="1600" dirty="0">
                <a:solidFill>
                  <a:schemeClr val="tx1"/>
                </a:solidFill>
                <a:latin typeface="メイリオ" panose="020B0604030504040204" pitchFamily="50" charset="-128"/>
                <a:ea typeface="メイリオ" panose="020B0604030504040204" pitchFamily="50" charset="-128"/>
              </a:rPr>
              <a:t>*Note</a:t>
            </a:r>
          </a:p>
          <a:p>
            <a:r>
              <a:rPr lang="en-US" altLang="ja-JP" sz="1600" dirty="0">
                <a:solidFill>
                  <a:schemeClr val="tx1"/>
                </a:solidFill>
                <a:latin typeface="メイリオ" panose="020B0604030504040204" pitchFamily="50" charset="-128"/>
                <a:ea typeface="メイリオ" panose="020B0604030504040204" pitchFamily="50" charset="-128"/>
              </a:rPr>
              <a:t>   In this prototype version, it is verified that the widgets in the UI Module(</a:t>
            </a:r>
            <a:r>
              <a:rPr lang="en-US" altLang="ja-JP" sz="1600" dirty="0" err="1">
                <a:solidFill>
                  <a:schemeClr val="tx1"/>
                </a:solidFill>
                <a:latin typeface="メイリオ" panose="020B0604030504040204" pitchFamily="50" charset="-128"/>
                <a:ea typeface="メイリオ" panose="020B0604030504040204" pitchFamily="50" charset="-128"/>
              </a:rPr>
              <a:t>Subflow</a:t>
            </a:r>
            <a:r>
              <a:rPr lang="en-US" altLang="ja-JP" sz="1600" dirty="0">
                <a:solidFill>
                  <a:schemeClr val="tx1"/>
                </a:solidFill>
                <a:latin typeface="メイリオ" panose="020B0604030504040204" pitchFamily="50" charset="-128"/>
                <a:ea typeface="メイリオ" panose="020B0604030504040204" pitchFamily="50" charset="-128"/>
              </a:rPr>
              <a:t>)</a:t>
            </a:r>
            <a:br>
              <a:rPr lang="en-US" altLang="ja-JP" sz="1600" dirty="0">
                <a:solidFill>
                  <a:schemeClr val="tx1"/>
                </a:solidFill>
                <a:latin typeface="メイリオ" panose="020B0604030504040204" pitchFamily="50" charset="-128"/>
                <a:ea typeface="メイリオ" panose="020B0604030504040204" pitchFamily="50" charset="-128"/>
              </a:rPr>
            </a:br>
            <a:r>
              <a:rPr lang="en-US" altLang="ja-JP" sz="1600" dirty="0">
                <a:solidFill>
                  <a:schemeClr val="tx1"/>
                </a:solidFill>
                <a:latin typeface="メイリオ" panose="020B0604030504040204" pitchFamily="50" charset="-128"/>
                <a:ea typeface="メイリオ" panose="020B0604030504040204" pitchFamily="50" charset="-128"/>
              </a:rPr>
              <a:t>   are excluded from the placement.</a:t>
            </a:r>
          </a:p>
          <a:p>
            <a:r>
              <a:rPr lang="en-US" altLang="ja-JP" sz="1600" dirty="0">
                <a:solidFill>
                  <a:schemeClr val="tx1"/>
                </a:solidFill>
                <a:latin typeface="メイリオ" panose="020B0604030504040204" pitchFamily="50" charset="-128"/>
                <a:ea typeface="メイリオ" panose="020B0604030504040204" pitchFamily="50" charset="-128"/>
              </a:rPr>
              <a:t>   Note that the flow does not work properly because the widgets placed in the</a:t>
            </a:r>
          </a:p>
          <a:p>
            <a:r>
              <a:rPr lang="en-US" altLang="ja-JP" sz="1600" dirty="0">
                <a:solidFill>
                  <a:schemeClr val="tx1"/>
                </a:solidFill>
                <a:latin typeface="メイリオ" panose="020B0604030504040204" pitchFamily="50" charset="-128"/>
                <a:ea typeface="メイリオ" panose="020B0604030504040204" pitchFamily="50" charset="-128"/>
              </a:rPr>
              <a:t>   </a:t>
            </a:r>
            <a:r>
              <a:rPr lang="en-US" altLang="ja-JP" sz="1600" dirty="0" err="1">
                <a:solidFill>
                  <a:schemeClr val="tx1"/>
                </a:solidFill>
                <a:latin typeface="メイリオ" panose="020B0604030504040204" pitchFamily="50" charset="-128"/>
                <a:ea typeface="メイリオ" panose="020B0604030504040204" pitchFamily="50" charset="-128"/>
              </a:rPr>
              <a:t>subflow</a:t>
            </a:r>
            <a:r>
              <a:rPr lang="en-US" altLang="ja-JP" sz="1600" dirty="0">
                <a:solidFill>
                  <a:schemeClr val="tx1"/>
                </a:solidFill>
                <a:latin typeface="メイリオ" panose="020B0604030504040204" pitchFamily="50" charset="-128"/>
                <a:ea typeface="メイリオ" panose="020B0604030504040204" pitchFamily="50" charset="-128"/>
              </a:rPr>
              <a:t> are not displayed.</a:t>
            </a:r>
            <a:endParaRPr lang="en-US" altLang="ja-JP" sz="1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49942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5EC36E7-8326-45EB-B408-42A74A1D8642}"/>
              </a:ext>
            </a:extLst>
          </p:cNvPr>
          <p:cNvSpPr>
            <a:spLocks noGrp="1"/>
          </p:cNvSpPr>
          <p:nvPr>
            <p:ph type="title"/>
          </p:nvPr>
        </p:nvSpPr>
        <p:spPr>
          <a:xfrm>
            <a:off x="113190" y="179482"/>
            <a:ext cx="5368777" cy="523220"/>
          </a:xfrm>
        </p:spPr>
        <p:txBody>
          <a:bodyPr/>
          <a:lstStyle/>
          <a:p>
            <a:pPr lvl="0" fontAlgn="auto">
              <a:lnSpc>
                <a:spcPct val="100000"/>
              </a:lnSpc>
              <a:spcBef>
                <a:spcPts val="0"/>
              </a:spcBef>
              <a:spcAft>
                <a:spcPts val="0"/>
              </a:spcAft>
              <a:defRPr/>
            </a:pPr>
            <a:r>
              <a:rPr lang="en-US" altLang="ja-JP" dirty="0">
                <a:latin typeface="メイリオ" panose="020B0604030504040204" pitchFamily="50" charset="-128"/>
                <a:ea typeface="メイリオ" panose="020B0604030504040204" pitchFamily="50" charset="-128"/>
              </a:rPr>
              <a:t>Subgroup layout change(2/2)</a:t>
            </a:r>
            <a:endParaRPr lang="ja-JP" altLang="en-US" dirty="0">
              <a:latin typeface="メイリオ" panose="020B0604030504040204" pitchFamily="50" charset="-128"/>
              <a:ea typeface="メイリオ" panose="020B0604030504040204" pitchFamily="50" charset="-128"/>
            </a:endParaRPr>
          </a:p>
        </p:txBody>
      </p:sp>
      <p:sp>
        <p:nvSpPr>
          <p:cNvPr id="3" name="スライド番号プレースホルダー 2">
            <a:extLst>
              <a:ext uri="{FF2B5EF4-FFF2-40B4-BE49-F238E27FC236}">
                <a16:creationId xmlns:a16="http://schemas.microsoft.com/office/drawing/2014/main" id="{90EF1D21-AD46-4191-9760-91059BD155D6}"/>
              </a:ext>
            </a:extLst>
          </p:cNvPr>
          <p:cNvSpPr>
            <a:spLocks noGrp="1"/>
          </p:cNvSpPr>
          <p:nvPr>
            <p:ph type="sldNum" sz="quarter" idx="10"/>
          </p:nvPr>
        </p:nvSpPr>
        <p:spPr>
          <a:xfrm>
            <a:off x="8604250" y="6545263"/>
            <a:ext cx="488950" cy="304800"/>
          </a:xfrm>
        </p:spPr>
        <p:txBody>
          <a:bodyPr/>
          <a:lstStyle/>
          <a:p>
            <a:pPr>
              <a:defRPr/>
            </a:pPr>
            <a:fld id="{ED881F7E-4721-4672-B9D1-22F8E31EDEB5}" type="slidenum">
              <a:rPr lang="en-US" altLang="ja-JP" smtClean="0"/>
              <a:pPr>
                <a:defRPr/>
              </a:pPr>
              <a:t>8</a:t>
            </a:fld>
            <a:endParaRPr lang="en-US" altLang="ja-JP"/>
          </a:p>
        </p:txBody>
      </p:sp>
      <p:pic>
        <p:nvPicPr>
          <p:cNvPr id="5" name="図 4" descr="コンピューターのスクリーンショット&#10;&#10;自動的に生成された説明">
            <a:extLst>
              <a:ext uri="{FF2B5EF4-FFF2-40B4-BE49-F238E27FC236}">
                <a16:creationId xmlns:a16="http://schemas.microsoft.com/office/drawing/2014/main" id="{C5850189-D734-46DA-898A-46861D31CE74}"/>
              </a:ext>
            </a:extLst>
          </p:cNvPr>
          <p:cNvPicPr>
            <a:picLocks noChangeAspect="1"/>
          </p:cNvPicPr>
          <p:nvPr/>
        </p:nvPicPr>
        <p:blipFill>
          <a:blip r:embed="rId3"/>
          <a:stretch>
            <a:fillRect/>
          </a:stretch>
        </p:blipFill>
        <p:spPr>
          <a:xfrm>
            <a:off x="665048" y="1093804"/>
            <a:ext cx="7628707" cy="5603859"/>
          </a:xfrm>
          <a:prstGeom prst="rect">
            <a:avLst/>
          </a:prstGeom>
          <a:ln>
            <a:solidFill>
              <a:schemeClr val="accent1"/>
            </a:solidFill>
          </a:ln>
        </p:spPr>
      </p:pic>
      <p:sp>
        <p:nvSpPr>
          <p:cNvPr id="2" name="テキスト ボックス 1">
            <a:extLst>
              <a:ext uri="{FF2B5EF4-FFF2-40B4-BE49-F238E27FC236}">
                <a16:creationId xmlns:a16="http://schemas.microsoft.com/office/drawing/2014/main" id="{0BE06DA0-BF81-4DB2-AF37-5CEAB807613F}"/>
              </a:ext>
            </a:extLst>
          </p:cNvPr>
          <p:cNvSpPr txBox="1"/>
          <p:nvPr/>
        </p:nvSpPr>
        <p:spPr>
          <a:xfrm>
            <a:off x="220370" y="750569"/>
            <a:ext cx="3668724" cy="343235"/>
          </a:xfrm>
          <a:prstGeom prst="rect">
            <a:avLst/>
          </a:prstGeom>
          <a:noFill/>
        </p:spPr>
        <p:txBody>
          <a:bodyPr wrap="square" rtlCol="0">
            <a:spAutoFit/>
          </a:bodyPr>
          <a:lstStyle/>
          <a:p>
            <a:pPr algn="l"/>
            <a:r>
              <a:rPr kumimoji="1" lang="en-US" altLang="ja-JP" sz="1800" dirty="0">
                <a:solidFill>
                  <a:schemeClr val="tx1"/>
                </a:solidFill>
                <a:latin typeface="游ゴシック Medium" panose="020B0500000000000000" pitchFamily="50" charset="-128"/>
                <a:ea typeface="游ゴシック Medium" panose="020B0500000000000000" pitchFamily="50" charset="-128"/>
              </a:rPr>
              <a:t>Operation procedure  *</a:t>
            </a:r>
            <a:r>
              <a:rPr lang="en-US" altLang="ja-JP" sz="1200" b="0" i="0" dirty="0">
                <a:solidFill>
                  <a:srgbClr val="202122"/>
                </a:solidFill>
                <a:effectLst/>
                <a:latin typeface="Arial" panose="020B0604020202020204" pitchFamily="34" charset="0"/>
              </a:rPr>
              <a:t>GIF animation</a:t>
            </a:r>
            <a:endParaRPr kumimoji="1" lang="ja-JP" altLang="en-US" sz="1800" dirty="0">
              <a:solidFill>
                <a:schemeClr val="tx1"/>
              </a:solidFill>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1517084384"/>
      </p:ext>
    </p:extLst>
  </p:cSld>
  <p:clrMapOvr>
    <a:masterClrMapping/>
  </p:clrMapOvr>
</p:sld>
</file>

<file path=ppt/theme/theme1.xml><?xml version="1.0" encoding="utf-8"?>
<a:theme xmlns:a="http://schemas.openxmlformats.org/drawingml/2006/main" name="標準デザイン">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10">
      <a:majorFont>
        <a:latin typeface="Arial"/>
        <a:ea typeface="HGP創英角ｺﾞｼｯｸUB"/>
        <a:cs typeface=""/>
      </a:majorFont>
      <a:minorFont>
        <a:latin typeface="Arial"/>
        <a:ea typeface="HGP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75000"/>
          </a:schemeClr>
        </a:solidFill>
        <a:ln w="9525">
          <a:noFill/>
          <a:miter lim="800000"/>
          <a:headEnd/>
          <a:tailEnd/>
        </a:ln>
        <a:effectLst/>
      </a:spPr>
      <a:bodyPr wrap="none" rtlCol="0" anchor="ctr" anchorCtr="0">
        <a:noAutofit/>
      </a:bodyPr>
      <a:lstStyle>
        <a:defPPr algn="ctr">
          <a:defRPr kumimoji="1" sz="1800" smtClean="0">
            <a:solidFill>
              <a:schemeClr val="tx1"/>
            </a:solidFill>
          </a:defRPr>
        </a:defPPr>
      </a:lstStyle>
    </a:spDef>
    <a:lnDef>
      <a:spPr bwMode="auto">
        <a:noFill/>
        <a:ln w="9525"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lgn="l">
          <a:defRPr kumimoji="1" sz="1800" dirty="0" smtClean="0">
            <a:solidFill>
              <a:schemeClr val="tx1"/>
            </a:solidFill>
            <a:latin typeface="游ゴシック Medium" panose="020B0500000000000000" pitchFamily="50" charset="-128"/>
            <a:ea typeface="游ゴシック Medium" panose="020B0500000000000000" pitchFamily="50" charset="-128"/>
          </a:defRPr>
        </a:defPPr>
      </a:lstStyle>
    </a:txDef>
  </a:objectDefaults>
  <a:extraClrSchemeLst>
    <a:extraClrScheme>
      <a:clrScheme name="標準デザイン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1570</Words>
  <Application>Microsoft Office PowerPoint</Application>
  <PresentationFormat>画面に合わせる (4:3)</PresentationFormat>
  <Paragraphs>202</Paragraphs>
  <Slides>14</Slides>
  <Notes>13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14</vt:i4>
      </vt:variant>
    </vt:vector>
  </HeadingPairs>
  <TitlesOfParts>
    <vt:vector size="22" baseType="lpstr">
      <vt:lpstr>HGPｺﾞｼｯｸE</vt:lpstr>
      <vt:lpstr>メイリオ</vt:lpstr>
      <vt:lpstr>游ゴシック</vt:lpstr>
      <vt:lpstr>游ゴシック Medium</vt:lpstr>
      <vt:lpstr>Arial</vt:lpstr>
      <vt:lpstr>Times New Roman</vt:lpstr>
      <vt:lpstr>Wingdings</vt:lpstr>
      <vt:lpstr>標準デザイン</vt:lpstr>
      <vt:lpstr>UI Module function prototype version</vt:lpstr>
      <vt:lpstr>Summary</vt:lpstr>
      <vt:lpstr>Modifications and operation flow</vt:lpstr>
      <vt:lpstr>Subgroup template generation (1/2)</vt:lpstr>
      <vt:lpstr>Subgroup template generation (２/2)</vt:lpstr>
      <vt:lpstr>Add subgroup instance(1/2)</vt:lpstr>
      <vt:lpstr>Add subgroup instance(2/2)</vt:lpstr>
      <vt:lpstr>Subgroup layout change(1/2)</vt:lpstr>
      <vt:lpstr>Subgroup layout change(2/2)</vt:lpstr>
      <vt:lpstr>Extracted issues</vt:lpstr>
      <vt:lpstr>Extracted issues ＃１</vt:lpstr>
      <vt:lpstr>Extracted issues ＃１</vt:lpstr>
      <vt:lpstr>Extracted issues # 2</vt:lpstr>
      <vt:lpstr>PowerPoint プレゼンテーション</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98</cp:revision>
  <dcterms:created xsi:type="dcterms:W3CDTF">2004-05-26T10:25:15Z</dcterms:created>
  <dcterms:modified xsi:type="dcterms:W3CDTF">2020-09-23T05:55:57Z</dcterms:modified>
</cp:coreProperties>
</file>