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5" r:id="rId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C8A8C"/>
    <a:srgbClr val="4C4C4C"/>
    <a:srgbClr val="FF0026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1" autoAdjust="0"/>
    <p:restoredTop sz="96761" autoAdjust="0"/>
  </p:normalViewPr>
  <p:slideViewPr>
    <p:cSldViewPr snapToGrid="0">
      <p:cViewPr varScale="1">
        <p:scale>
          <a:sx n="101" d="100"/>
          <a:sy n="101" d="100"/>
        </p:scale>
        <p:origin x="704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752" y="17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09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  <p:extLst>
      <p:ext uri="{BB962C8B-B14F-4D97-AF65-F5344CB8AC3E}">
        <p14:creationId xmlns:p14="http://schemas.microsoft.com/office/powerpoint/2010/main" val="8435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1" y="179482"/>
            <a:ext cx="73260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73260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</a:t>
              </a:r>
              <a:r>
                <a:rPr lang="en-US" altLang="ja-JP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3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79" r:id="rId4"/>
    <p:sldLayoutId id="2147483656" r:id="rId5"/>
    <p:sldLayoutId id="2147483682" r:id="rId6"/>
    <p:sldLayoutId id="214748367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+mj-lt"/>
                <a:cs typeface="Calibri" panose="020F0502020204030204" pitchFamily="34" charset="0"/>
              </a:rPr>
              <a:t>Node-RED Teleconference</a:t>
            </a:r>
            <a:endParaRPr kumimoji="1" lang="ja-JP" alt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0</a:t>
            </a:fld>
            <a:endParaRPr lang="en-US" altLang="ja-JP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E63643B-64AD-DB48-81DE-0F567F86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77238"/>
              </p:ext>
            </p:extLst>
          </p:nvPr>
        </p:nvGraphicFramePr>
        <p:xfrm>
          <a:off x="518389" y="2166620"/>
          <a:ext cx="768569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1">
                  <a:extLst>
                    <a:ext uri="{9D8B030D-6E8A-4147-A177-3AD203B41FA5}">
                      <a16:colId xmlns:a16="http://schemas.microsoft.com/office/drawing/2014/main" val="3987987395"/>
                    </a:ext>
                  </a:extLst>
                </a:gridCol>
                <a:gridCol w="1323350">
                  <a:extLst>
                    <a:ext uri="{9D8B030D-6E8A-4147-A177-3AD203B41FA5}">
                      <a16:colId xmlns:a16="http://schemas.microsoft.com/office/drawing/2014/main" val="1915346913"/>
                    </a:ext>
                  </a:extLst>
                </a:gridCol>
                <a:gridCol w="3905812">
                  <a:extLst>
                    <a:ext uri="{9D8B030D-6E8A-4147-A177-3AD203B41FA5}">
                      <a16:colId xmlns:a16="http://schemas.microsoft.com/office/drawing/2014/main" val="1437932649"/>
                    </a:ext>
                  </a:extLst>
                </a:gridCol>
                <a:gridCol w="2139273">
                  <a:extLst>
                    <a:ext uri="{9D8B030D-6E8A-4147-A177-3AD203B41FA5}">
                      <a16:colId xmlns:a16="http://schemas.microsoft.com/office/drawing/2014/main" val="181707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#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Time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Title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Presenter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6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Node-RED 1.2 and later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Dave-san, Nick-san,</a:t>
                      </a:r>
                    </a:p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HITACHI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42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Standalone Node-RED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14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Flow Linter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Toumura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45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Testing Flows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5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Flow Development Guideline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Yokoi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3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10m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Node label &amp; </a:t>
                      </a:r>
                      <a:r>
                        <a:rPr kumimoji="1" lang="en-US" altLang="ja-JP" sz="20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desc</a:t>
                      </a:r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 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Nishiyama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Century Gothic" panose="020B0502020202020204" pitchFamily="34" charset="0"/>
                          <a:ea typeface="Meiryo UI" panose="020B0604030504040204" pitchFamily="34" charset="-128"/>
                        </a:rPr>
                        <a:t>-</a:t>
                      </a:r>
                      <a:endParaRPr kumimoji="1" lang="ja-JP" altLang="en-US" sz="2000">
                        <a:latin typeface="Century Gothic" panose="020B0502020202020204" pitchFamily="34" charset="0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Other Topics</a:t>
                      </a:r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09929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58086D-AAE9-C746-9CC1-DE0A2141AEEF}"/>
              </a:ext>
            </a:extLst>
          </p:cNvPr>
          <p:cNvSpPr txBox="1"/>
          <p:nvPr/>
        </p:nvSpPr>
        <p:spPr>
          <a:xfrm>
            <a:off x="327889" y="1769588"/>
            <a:ext cx="131068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Agenda</a:t>
            </a:r>
            <a:endParaRPr lang="en-US" altLang="ja-JP" sz="22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2CC70-6A31-CD45-8AA9-E1AC74D0DCDF}"/>
              </a:ext>
            </a:extLst>
          </p:cNvPr>
          <p:cNvSpPr txBox="1"/>
          <p:nvPr/>
        </p:nvSpPr>
        <p:spPr>
          <a:xfrm>
            <a:off x="327889" y="968947"/>
            <a:ext cx="5253361" cy="72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Date &amp; Time</a:t>
            </a:r>
          </a:p>
          <a:p>
            <a:r>
              <a:rPr lang="en-US" altLang="ja-JP" sz="2400" b="1" dirty="0">
                <a:cs typeface="Calibri" panose="020F0502020204030204" pitchFamily="34" charset="0"/>
              </a:rPr>
              <a:t>    </a:t>
            </a:r>
            <a:r>
              <a:rPr lang="en-US" altLang="ja-JP" sz="2400" dirty="0">
                <a:solidFill>
                  <a:schemeClr val="tx1"/>
                </a:solidFill>
                <a:cs typeface="Calibri" panose="020F0502020204030204" pitchFamily="34" charset="0"/>
              </a:rPr>
              <a:t>June 30</a:t>
            </a:r>
            <a:r>
              <a:rPr lang="en-US" altLang="ja-JP" sz="2400" baseline="30000" dirty="0">
                <a:solidFill>
                  <a:schemeClr val="tx1"/>
                </a:solidFill>
                <a:cs typeface="Calibri" panose="020F0502020204030204" pitchFamily="34" charset="0"/>
              </a:rPr>
              <a:t>th</a:t>
            </a:r>
            <a:r>
              <a:rPr lang="en-US" altLang="ja-JP" sz="2400" dirty="0">
                <a:solidFill>
                  <a:schemeClr val="tx1"/>
                </a:solidFill>
                <a:cs typeface="Calibri" panose="020F0502020204030204" pitchFamily="34" charset="0"/>
              </a:rPr>
              <a:t> 09:30- [UK]/17:30- [JP]</a:t>
            </a:r>
            <a:r>
              <a:rPr lang="en-US" altLang="ja-JP" sz="2400" baseline="30000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endParaRPr lang="en-US" altLang="ja-JP" sz="2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1193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422standalone_nodered" id="{20FF51F8-3B2C-4D46-841D-3D85D9999606}" vid="{728CBAA9-DFBE-C748-9228-5C8B94558F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A5761FC19780F4EB5688EB320F1081A" ma:contentTypeVersion="16" ma:contentTypeDescription="新しいドキュメントを作成します。" ma:contentTypeScope="" ma:versionID="e0b054732cbdb32e26477d3d33ce81a4">
  <xsd:schema xmlns:xsd="http://www.w3.org/2001/XMLSchema" xmlns:xs="http://www.w3.org/2001/XMLSchema" xmlns:p="http://schemas.microsoft.com/office/2006/metadata/properties" xmlns:ns2="1e78d572-3cd7-4422-acd1-43e60bd62168" xmlns:ns3="9658e7d1-e3cd-4544-91a4-b361c818b527" targetNamespace="http://schemas.microsoft.com/office/2006/metadata/properties" ma:root="true" ma:fieldsID="5749f6496b4d75a859066120e08a9d4a" ns2:_="" ns3:_="">
    <xsd:import namespace="1e78d572-3cd7-4422-acd1-43e60bd62168"/>
    <xsd:import namespace="9658e7d1-e3cd-4544-91a4-b361c818b527"/>
    <xsd:element name="properties">
      <xsd:complexType>
        <xsd:sequence>
          <xsd:element name="documentManagement">
            <xsd:complexType>
              <xsd:all>
                <xsd:element ref="ns2:Date_x0020_Modified" minOccurs="0"/>
                <xsd:element ref="ns2:UniquePath" minOccurs="0"/>
                <xsd:element ref="ns2:_x5143__x306e__x89aa__x30d5__x30a9__x30eb__x30c0_" minOccurs="0"/>
                <xsd:element ref="ns2:_x5143__x306e__x30d1__x30b9_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8d572-3cd7-4422-acd1-43e60bd62168" elementFormDefault="qualified">
    <xsd:import namespace="http://schemas.microsoft.com/office/2006/documentManagement/types"/>
    <xsd:import namespace="http://schemas.microsoft.com/office/infopath/2007/PartnerControls"/>
    <xsd:element name="Date_x0020_Modified" ma:index="8" nillable="true" ma:displayName="Date Modified" ma:default="" ma:description="" ma:format="DateTime" ma:internalName="Date_x0020_Modified">
      <xsd:simpleType>
        <xsd:restriction base="dms:DateTime"/>
      </xsd:simpleType>
    </xsd:element>
    <xsd:element name="UniquePath" ma:index="9" nillable="true" ma:displayName="UniquePath" ma:description="" ma:internalName="UniquePath">
      <xsd:simpleType>
        <xsd:restriction base="dms:Note">
          <xsd:maxLength value="255"/>
        </xsd:restriction>
      </xsd:simpleType>
    </xsd:element>
    <xsd:element name="_x5143__x306e__x89aa__x30d5__x30a9__x30eb__x30c0_" ma:index="10" nillable="true" ma:displayName="元の親フォルダ" ma:description="" ma:internalName="_x5143__x306e__x89aa__x30d5__x30a9__x30eb__x30c0_">
      <xsd:simpleType>
        <xsd:restriction base="dms:Note">
          <xsd:maxLength value="255"/>
        </xsd:restriction>
      </xsd:simpleType>
    </xsd:element>
    <xsd:element name="_x5143__x306e__x30d1__x30b9_" ma:index="11" nillable="true" ma:displayName="元のパス" ma:description="" ma:internalName="_x5143__x306e__x30d1__x30b9_">
      <xsd:simpleType>
        <xsd:restriction base="dms:Note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8e7d1-e3cd-4544-91a4-b361c818b527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Path xmlns="1e78d572-3cd7-4422-acd1-43e60bd62168" xsi:nil="true"/>
    <_x5143__x306e__x30d1__x30b9_ xmlns="1e78d572-3cd7-4422-acd1-43e60bd62168" xsi:nil="true"/>
    <Date_x0020_Modified xmlns="1e78d572-3cd7-4422-acd1-43e60bd62168" xsi:nil="true"/>
    <_x5143__x306e__x89aa__x30d5__x30a9__x30eb__x30c0_ xmlns="1e78d572-3cd7-4422-acd1-43e60bd62168" xsi:nil="true"/>
  </documentManagement>
</p:properties>
</file>

<file path=customXml/itemProps1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54C0FA-694F-4C6D-B30A-45888487B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78d572-3cd7-4422-acd1-43e60bd62168"/>
    <ds:schemaRef ds:uri="9658e7d1-e3cd-4544-91a4-b361c818b5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1e78d572-3cd7-4422-acd1-43e60bd621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0</TotalTime>
  <Words>69</Words>
  <Application>Microsoft Macintosh PowerPoint</Application>
  <PresentationFormat>画面に合わせる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HGPｺﾞｼｯｸE</vt:lpstr>
      <vt:lpstr>HGP創英角ｺﾞｼｯｸUB</vt:lpstr>
      <vt:lpstr>Meiryo UI</vt:lpstr>
      <vt:lpstr>ＭＳ Ｐゴシック</vt:lpstr>
      <vt:lpstr>ＭＳ Ｐ明朝</vt:lpstr>
      <vt:lpstr>Arial</vt:lpstr>
      <vt:lpstr>Calibri</vt:lpstr>
      <vt:lpstr>Century Gothic</vt:lpstr>
      <vt:lpstr>Times New Roman</vt:lpstr>
      <vt:lpstr>標準デザイン</vt:lpstr>
      <vt:lpstr>Node-RED Teleconference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横井一仁 / Yokoi，Kazuhito</dc:creator>
  <cp:lastModifiedBy/>
  <cp:revision>1</cp:revision>
  <dcterms:created xsi:type="dcterms:W3CDTF">2020-04-23T03:43:17Z</dcterms:created>
  <dcterms:modified xsi:type="dcterms:W3CDTF">2020-06-26T00:42:29Z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0x0101001A5761FC19780F4EB5688EB320F1081A</vt:lpwstr>
  </property>
</Properties>
</file>