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33" r:id="rId2"/>
    <p:sldId id="1934" r:id="rId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91266" autoAdjust="0"/>
  </p:normalViewPr>
  <p:slideViewPr>
    <p:cSldViewPr snapToGrid="0">
      <p:cViewPr varScale="1">
        <p:scale>
          <a:sx n="87" d="100"/>
          <a:sy n="87" d="100"/>
        </p:scale>
        <p:origin x="1120" y="1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-red/node-red/pull/226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901" y="3159695"/>
            <a:ext cx="4862228" cy="984885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i18n of Node Label and</a:t>
            </a:r>
            <a:b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</a:b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Description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030818" cy="482568"/>
          </a:xfrm>
        </p:spPr>
        <p:txBody>
          <a:bodyPr/>
          <a:lstStyle/>
          <a:p>
            <a:r>
              <a:rPr lang="en-US" altLang="ja-JP" dirty="0"/>
              <a:t>i18n of Node Label and Description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ja-JP" dirty="0"/>
              <a:t>We would like make node labels and descriptions i18n ready.</a:t>
            </a:r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For example, current sample flows are only available in a single language (English).  But, we would like to make them to show Japanese description for our users.</a:t>
            </a:r>
          </a:p>
          <a:p>
            <a:pPr>
              <a:buFont typeface="Wingdings" pitchFamily="2" charset="2"/>
              <a:buChar char="n"/>
            </a:pPr>
            <a:r>
              <a:rPr lang="en" altLang="ja-JP" dirty="0"/>
              <a:t>PR on i18n of node description was already done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" altLang="ja-JP" dirty="0">
                <a:hlinkClick r:id="rId2"/>
              </a:rPr>
              <a:t>https://github.com/node-red/node-red/pull/2262</a:t>
            </a:r>
            <a:r>
              <a:rPr lang="en" altLang="ja-JP" dirty="0"/>
              <a:t> [Aug 2019])</a:t>
            </a:r>
            <a:br>
              <a:rPr lang="en" altLang="ja-JP" dirty="0"/>
            </a:br>
            <a:r>
              <a:rPr lang="ja-JP" altLang="en-US"/>
              <a:t>→</a:t>
            </a:r>
            <a:r>
              <a:rPr lang="en-US" altLang="ja-JP" dirty="0"/>
              <a:t> this PR is currently pending.  Could you check it and point out problems if any.</a:t>
            </a:r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In addition, we would like to make node labels to be able to shown in languages according to locale setting.</a:t>
            </a:r>
          </a:p>
          <a:p>
            <a:pPr lvl="1">
              <a:buFont typeface="Wingdings" pitchFamily="2" charset="2"/>
              <a:buChar char="p"/>
            </a:pPr>
            <a:r>
              <a:rPr lang="en-US" altLang="ja-JP" dirty="0"/>
              <a:t>Since label input part of each node is hard coded in its HTML file, we would like to suggest adding this feature to comment node first. </a:t>
            </a:r>
          </a:p>
          <a:p>
            <a:pPr lvl="1">
              <a:buFont typeface="Wingdings" pitchFamily="2" charset="2"/>
              <a:buChar char="p"/>
            </a:pPr>
            <a:r>
              <a:rPr lang="en-US" altLang="ja-JP" dirty="0"/>
              <a:t>We want to standardize node properties for i18n of label and how they are defined so that they can be applied to other nodes.</a:t>
            </a:r>
          </a:p>
        </p:txBody>
      </p:sp>
    </p:spTree>
    <p:extLst>
      <p:ext uri="{BB962C8B-B14F-4D97-AF65-F5344CB8AC3E}">
        <p14:creationId xmlns:p14="http://schemas.microsoft.com/office/powerpoint/2010/main" val="347393005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HGPｺﾞｼｯｸE</vt:lpstr>
      <vt:lpstr>Hiragino Kaku Gothic Pro W6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i18n of Node Label and Description</vt:lpstr>
      <vt:lpstr>i18n of Node Label and Description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2020-06-26T02:00:39Z</dcterms:modified>
</cp:coreProperties>
</file>