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33" r:id="rId2"/>
    <p:sldId id="1934" r:id="rId3"/>
    <p:sldId id="1935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0" autoAdjust="0"/>
    <p:restoredTop sz="91341" autoAdjust="0"/>
  </p:normalViewPr>
  <p:slideViewPr>
    <p:cSldViewPr snapToGrid="0">
      <p:cViewPr varScale="1">
        <p:scale>
          <a:sx n="92" d="100"/>
          <a:sy n="92" d="100"/>
        </p:scale>
        <p:origin x="960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130" y="3159695"/>
            <a:ext cx="5477782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Node-RED 1.2 and beyond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064481" cy="482568"/>
          </a:xfrm>
        </p:spPr>
        <p:txBody>
          <a:bodyPr/>
          <a:lstStyle/>
          <a:p>
            <a:r>
              <a:rPr kumimoji="1" lang="en-US" altLang="ja-JP" dirty="0"/>
              <a:t>Node-RED development beyond 1.1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" altLang="ja-JP" sz="2400" dirty="0"/>
              <a:t>With Node-RED 1.1 released this month, we would like to hear your </a:t>
            </a:r>
            <a:r>
              <a:rPr lang="en" altLang="ja-JP" sz="2400"/>
              <a:t>development plan </a:t>
            </a:r>
            <a:r>
              <a:rPr lang="en" altLang="ja-JP" sz="2400" dirty="0"/>
              <a:t>on 1.2 and beyond.</a:t>
            </a:r>
          </a:p>
          <a:p>
            <a:pPr>
              <a:lnSpc>
                <a:spcPct val="90000"/>
              </a:lnSpc>
            </a:pPr>
            <a:r>
              <a:rPr lang="en" altLang="ja-JP" sz="2400" dirty="0"/>
              <a:t>Also, since pending/in-progress features have accumulated, we would like to suggest setting expected target version for each features (although they may change depending on the progress of each item):</a:t>
            </a:r>
          </a:p>
        </p:txBody>
      </p:sp>
    </p:spTree>
    <p:extLst>
      <p:ext uri="{BB962C8B-B14F-4D97-AF65-F5344CB8AC3E}">
        <p14:creationId xmlns:p14="http://schemas.microsoft.com/office/powerpoint/2010/main" val="347393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08477" cy="482568"/>
          </a:xfrm>
        </p:spPr>
        <p:txBody>
          <a:bodyPr/>
          <a:lstStyle/>
          <a:p>
            <a:r>
              <a:rPr lang="en-US" altLang="ja-JP" dirty="0"/>
              <a:t>Pending/In-Progress Features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CD9251-AE31-0F47-88F9-3A24CE5D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80302"/>
              </p:ext>
            </p:extLst>
          </p:nvPr>
        </p:nvGraphicFramePr>
        <p:xfrm>
          <a:off x="210510" y="1019822"/>
          <a:ext cx="8701680" cy="4439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674814749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845342728"/>
                    </a:ext>
                  </a:extLst>
                </a:gridCol>
                <a:gridCol w="1829625">
                  <a:extLst>
                    <a:ext uri="{9D8B030D-6E8A-4147-A177-3AD203B41FA5}">
                      <a16:colId xmlns:a16="http://schemas.microsoft.com/office/drawing/2014/main" val="1499949126"/>
                    </a:ext>
                  </a:extLst>
                </a:gridCol>
                <a:gridCol w="3966295">
                  <a:extLst>
                    <a:ext uri="{9D8B030D-6E8A-4147-A177-3AD203B41FA5}">
                      <a16:colId xmlns:a16="http://schemas.microsoft.com/office/drawing/2014/main" val="1294318495"/>
                    </a:ext>
                  </a:extLst>
                </a:gridCol>
              </a:tblGrid>
              <a:tr h="39978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Feature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</a:t>
                      </a:r>
                      <a:r>
                        <a:rPr kumimoji="1" lang="en-US" altLang="ja-JP" baseline="30000" dirty="0"/>
                        <a:t>†</a:t>
                      </a:r>
                      <a:endParaRPr kumimoji="1" lang="ja-JP" altLang="en-US" baseline="300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Desc</a:t>
                      </a:r>
                      <a:r>
                        <a:rPr kumimoji="1" lang="en-US" altLang="ja-JP" dirty="0"/>
                        <a:t>.</a:t>
                      </a:r>
                      <a:endParaRPr kumimoji="1" lang="ja-JP" altLang="en-US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78073281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Exportable SUBFLOW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Exporting SUBFLOW as a node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688583195"/>
                  </a:ext>
                </a:extLst>
              </a:tr>
              <a:tr h="58932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Allow installation &amp; use of </a:t>
                      </a:r>
                      <a:r>
                        <a:rPr kumimoji="1" lang="en-US" altLang="ja-JP" dirty="0" err="1"/>
                        <a:t>npm</a:t>
                      </a:r>
                      <a:r>
                        <a:rPr kumimoji="1" lang="en-US" altLang="ja-JP" dirty="0"/>
                        <a:t> module in function node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85291433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SUBFLOW to NPM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Convert SUBFLOW to NPM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09547046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Encryption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Encrypt JSON format of flow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123262308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Linter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discuss in</a:t>
                      </a:r>
                    </a:p>
                    <a:p>
                      <a:pPr algn="ctr"/>
                      <a:r>
                        <a:rPr kumimoji="1" lang="en-US" altLang="ja-JP" dirty="0"/>
                        <a:t>slack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Static flow checking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28248545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Metrics Enhancements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Logging enhancements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69901737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1.3-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Automated flow testing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66784820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Node-RED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Standalone installation of Node-RED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051543275"/>
                  </a:ext>
                </a:extLst>
              </a:tr>
              <a:tr h="3997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Flow Dev. Guideline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1.2</a:t>
                      </a:r>
                      <a:endParaRPr kumimoji="1" lang="ja-JP" altLang="en-US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Guideline for flow developer</a:t>
                      </a:r>
                      <a:endParaRPr kumimoji="1" lang="ja-JP" altLang="en-US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7464982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9A37B-4B2A-C846-86DC-3F493F3187AF}"/>
              </a:ext>
            </a:extLst>
          </p:cNvPr>
          <p:cNvSpPr txBox="1"/>
          <p:nvPr/>
        </p:nvSpPr>
        <p:spPr>
          <a:xfrm>
            <a:off x="113191" y="5645504"/>
            <a:ext cx="8398453" cy="59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†: HITACHI's expectation</a:t>
            </a:r>
          </a:p>
          <a:p>
            <a:pPr algn="l"/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Assuming release of Node-RED  every three months (1.2@Sep., 1.3@Dec.)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418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Macintosh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HGPｺﾞｼｯｸE</vt:lpstr>
      <vt:lpstr>Hiragino Kaku Gothic Pro W6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Node-RED 1.2 and beyond</vt:lpstr>
      <vt:lpstr>Node-RED development beyond 1.1</vt:lpstr>
      <vt:lpstr>Pending/In-Progress Features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2020-06-30T07:49:58Z</dcterms:modified>
</cp:coreProperties>
</file>