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removePersonalInfoOnSave="1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98" r:id="rId2"/>
    <p:sldId id="506" r:id="rId3"/>
    <p:sldId id="510" r:id="rId4"/>
    <p:sldId id="509" r:id="rId5"/>
    <p:sldId id="511" r:id="rId6"/>
    <p:sldId id="512" r:id="rId7"/>
    <p:sldId id="501" r:id="rId8"/>
  </p:sldIdLst>
  <p:sldSz cx="9144000" cy="6858000" type="screen4x3"/>
  <p:notesSz cx="6735763" cy="9866313"/>
  <p:defaultTextStyle>
    <a:defPPr>
      <a:defRPr lang="ja-JP"/>
    </a:defPPr>
    <a:lvl1pPr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1pPr>
    <a:lvl2pPr marL="457200"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2pPr>
    <a:lvl3pPr marL="914400"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3pPr>
    <a:lvl4pPr marL="1371600"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4pPr>
    <a:lvl5pPr marL="1828800"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5pPr>
    <a:lvl6pPr marL="2286000" algn="l" defTabSz="914400" rtl="0" eaLnBrk="1" latinLnBrk="0" hangingPunct="1"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6pPr>
    <a:lvl7pPr marL="2743200" algn="l" defTabSz="914400" rtl="0" eaLnBrk="1" latinLnBrk="0" hangingPunct="1"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7pPr>
    <a:lvl8pPr marL="3200400" algn="l" defTabSz="914400" rtl="0" eaLnBrk="1" latinLnBrk="0" hangingPunct="1"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8pPr>
    <a:lvl9pPr marL="3657600" algn="l" defTabSz="914400" rtl="0" eaLnBrk="1" latinLnBrk="0" hangingPunct="1"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7">
          <p15:clr>
            <a:srgbClr val="A4A3A4"/>
          </p15:clr>
        </p15:guide>
        <p15:guide id="2" pos="212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CC"/>
    <a:srgbClr val="FFFFFF"/>
    <a:srgbClr val="FFCC99"/>
    <a:srgbClr val="FF0000"/>
    <a:srgbClr val="1A1A1A"/>
    <a:srgbClr val="D91B1B"/>
    <a:srgbClr val="C5002A"/>
    <a:srgbClr val="4C4C4C"/>
    <a:srgbClr val="99CCFF"/>
    <a:srgbClr val="E31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775" autoAdjust="0"/>
    <p:restoredTop sz="94974" autoAdjust="0"/>
  </p:normalViewPr>
  <p:slideViewPr>
    <p:cSldViewPr snapToGrid="0">
      <p:cViewPr varScale="1">
        <p:scale>
          <a:sx n="81" d="100"/>
          <a:sy n="81" d="100"/>
        </p:scale>
        <p:origin x="1214" y="67"/>
      </p:cViewPr>
      <p:guideLst>
        <p:guide orient="horz" pos="2160"/>
        <p:guide pos="2879"/>
      </p:guideLst>
    </p:cSldViewPr>
  </p:slideViewPr>
  <p:outlineViewPr>
    <p:cViewPr>
      <p:scale>
        <a:sx n="33" d="100"/>
        <a:sy n="33" d="100"/>
      </p:scale>
      <p:origin x="0" y="-208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4074" y="114"/>
      </p:cViewPr>
      <p:guideLst>
        <p:guide orient="horz" pos="3107"/>
        <p:guide pos="212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8193" cy="493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33795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7571" y="0"/>
            <a:ext cx="2918193" cy="493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33796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2687"/>
            <a:ext cx="2918193" cy="49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33797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7571" y="9372687"/>
            <a:ext cx="2918193" cy="49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fld id="{97EB0BD7-0D1B-461F-96D2-458D4659D7B9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11298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8193" cy="493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25603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17571" y="0"/>
            <a:ext cx="2918193" cy="493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2560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1700" y="739775"/>
            <a:ext cx="4932363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5605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7785" y="4687122"/>
            <a:ext cx="4940198" cy="4439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25606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2687"/>
            <a:ext cx="2918193" cy="49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25607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7571" y="9372687"/>
            <a:ext cx="2918193" cy="49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fld id="{8AF01994-2739-4319-8C13-74EB71056E38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234039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本資料では、フローテストの実行コマンドの仕様、詳細処理を共有する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F01994-2739-4319-8C13-74EB71056E38}" type="slidenum">
              <a:rPr lang="en-US" altLang="ja-JP" smtClean="0"/>
              <a:pPr/>
              <a:t>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73740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mocha</a:t>
            </a:r>
            <a:r>
              <a:rPr kumimoji="1" lang="ja-JP" altLang="en-US" dirty="0"/>
              <a:t>で並列実行できるのであればそうしたい</a:t>
            </a:r>
            <a:endParaRPr kumimoji="1" lang="en-US" altLang="ja-JP" dirty="0"/>
          </a:p>
          <a:p>
            <a:r>
              <a:rPr kumimoji="1" lang="ja-JP" altLang="en-US" dirty="0"/>
              <a:t>現状はシングル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F01994-2739-4319-8C13-74EB71056E38}" type="slidenum">
              <a:rPr lang="en-US" altLang="ja-JP" smtClean="0"/>
              <a:pPr/>
              <a:t>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858787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F01994-2739-4319-8C13-74EB71056E38}" type="slidenum">
              <a:rPr lang="en-US" altLang="ja-JP" smtClean="0"/>
              <a:pPr/>
              <a:t>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253814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F01994-2739-4319-8C13-74EB71056E38}" type="slidenum">
              <a:rPr lang="en-US" altLang="ja-JP" smtClean="0"/>
              <a:pPr/>
              <a:t>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12990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F01994-2739-4319-8C13-74EB71056E38}" type="slidenum">
              <a:rPr lang="en-US" altLang="ja-JP" smtClean="0"/>
              <a:pPr/>
              <a:t>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12390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正方形/長方形 11"/>
          <p:cNvSpPr>
            <a:spLocks noChangeArrowheads="1"/>
          </p:cNvSpPr>
          <p:nvPr/>
        </p:nvSpPr>
        <p:spPr bwMode="gray">
          <a:xfrm>
            <a:off x="324644" y="2763058"/>
            <a:ext cx="8502650" cy="109537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 b="1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grpSp>
        <p:nvGrpSpPr>
          <p:cNvPr id="63" name="グループ化 62"/>
          <p:cNvGrpSpPr/>
          <p:nvPr userDrawn="1"/>
        </p:nvGrpSpPr>
        <p:grpSpPr bwMode="gray">
          <a:xfrm>
            <a:off x="324643" y="2763058"/>
            <a:ext cx="2178447" cy="109537"/>
            <a:chOff x="312738" y="2747963"/>
            <a:chExt cx="1970087" cy="109537"/>
          </a:xfrm>
        </p:grpSpPr>
        <p:sp>
          <p:nvSpPr>
            <p:cNvPr id="64" name="正方形/長方形 63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b="1" kern="0" dirty="0">
                <a:solidFill>
                  <a:sysClr val="windowText" lastClr="00000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endParaRPr>
            </a:p>
          </p:txBody>
        </p:sp>
        <p:sp>
          <p:nvSpPr>
            <p:cNvPr id="65" name="正方形/長方形 64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b="1" kern="0" dirty="0">
                <a:solidFill>
                  <a:sysClr val="windowText" lastClr="00000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endParaRPr>
            </a:p>
          </p:txBody>
        </p:sp>
      </p:grpSp>
      <p:sp>
        <p:nvSpPr>
          <p:cNvPr id="41" name="Text Box 13"/>
          <p:cNvSpPr txBox="1">
            <a:spLocks noChangeArrowheads="1"/>
          </p:cNvSpPr>
          <p:nvPr userDrawn="1"/>
        </p:nvSpPr>
        <p:spPr bwMode="gray">
          <a:xfrm>
            <a:off x="6479627" y="6599238"/>
            <a:ext cx="2213523" cy="2192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2019. All rights reserved.</a:t>
            </a:r>
          </a:p>
        </p:txBody>
      </p:sp>
      <p:sp>
        <p:nvSpPr>
          <p:cNvPr id="42" name="スライド番号プレースホルダ 2"/>
          <p:cNvSpPr>
            <a:spLocks noGrp="1"/>
          </p:cNvSpPr>
          <p:nvPr userDrawn="1"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90173A9-6621-4FFE-BC07-AC198BDD4C9A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43" name="タイトル 1"/>
          <p:cNvSpPr>
            <a:spLocks noGrp="1"/>
          </p:cNvSpPr>
          <p:nvPr userDrawn="1">
            <p:ph type="title"/>
          </p:nvPr>
        </p:nvSpPr>
        <p:spPr bwMode="gray">
          <a:xfrm>
            <a:off x="2428491" y="3113705"/>
            <a:ext cx="4674678" cy="538609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100000"/>
              </a:lnSpc>
              <a:defRPr sz="2900" b="1" i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游ゴシック Medium" panose="020B0500000000000000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49" name="テキスト プレースホルダ 48"/>
          <p:cNvSpPr>
            <a:spLocks noGrp="1"/>
          </p:cNvSpPr>
          <p:nvPr userDrawn="1">
            <p:ph type="body" sz="quarter" idx="11"/>
          </p:nvPr>
        </p:nvSpPr>
        <p:spPr bwMode="gray">
          <a:xfrm>
            <a:off x="2428491" y="3656176"/>
            <a:ext cx="3591048" cy="430887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buNone/>
              <a:defRPr sz="2200" b="1" i="0">
                <a:latin typeface="游ゴシック Medium" panose="020B0500000000000000" pitchFamily="50" charset="-128"/>
                <a:ea typeface="游ゴシック Medium" panose="020B0500000000000000" pitchFamily="50" charset="-128"/>
                <a:cs typeface="游ゴシック Medium" panose="020B0500000000000000" pitchFamily="50" charset="-128"/>
              </a:defRPr>
            </a:lvl1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grpSp>
        <p:nvGrpSpPr>
          <p:cNvPr id="98" name="グループ化 97"/>
          <p:cNvGrpSpPr/>
          <p:nvPr userDrawn="1"/>
        </p:nvGrpSpPr>
        <p:grpSpPr bwMode="gray">
          <a:xfrm>
            <a:off x="6844506" y="547566"/>
            <a:ext cx="1982788" cy="569913"/>
            <a:chOff x="6642100" y="547566"/>
            <a:chExt cx="1982788" cy="569913"/>
          </a:xfrm>
        </p:grpSpPr>
        <p:sp>
          <p:nvSpPr>
            <p:cNvPr id="73" name="Freeform 5"/>
            <p:cNvSpPr>
              <a:spLocks/>
            </p:cNvSpPr>
            <p:nvPr/>
          </p:nvSpPr>
          <p:spPr bwMode="gray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74" name="Freeform 7"/>
            <p:cNvSpPr>
              <a:spLocks/>
            </p:cNvSpPr>
            <p:nvPr/>
          </p:nvSpPr>
          <p:spPr bwMode="gray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75" name="Freeform 9"/>
            <p:cNvSpPr>
              <a:spLocks noEditPoints="1"/>
            </p:cNvSpPr>
            <p:nvPr/>
          </p:nvSpPr>
          <p:spPr bwMode="gray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76" name="Rectangle 12"/>
            <p:cNvSpPr>
              <a:spLocks noChangeArrowheads="1"/>
            </p:cNvSpPr>
            <p:nvPr/>
          </p:nvSpPr>
          <p:spPr bwMode="gray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77" name="Freeform 13"/>
            <p:cNvSpPr>
              <a:spLocks/>
            </p:cNvSpPr>
            <p:nvPr/>
          </p:nvSpPr>
          <p:spPr bwMode="gray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78" name="Rectangle 15"/>
            <p:cNvSpPr>
              <a:spLocks noChangeArrowheads="1"/>
            </p:cNvSpPr>
            <p:nvPr/>
          </p:nvSpPr>
          <p:spPr bwMode="gray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79" name="Freeform 16"/>
            <p:cNvSpPr>
              <a:spLocks/>
            </p:cNvSpPr>
            <p:nvPr/>
          </p:nvSpPr>
          <p:spPr bwMode="gray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0" name="Freeform 18"/>
            <p:cNvSpPr>
              <a:spLocks/>
            </p:cNvSpPr>
            <p:nvPr/>
          </p:nvSpPr>
          <p:spPr bwMode="gray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1" name="Freeform 20"/>
            <p:cNvSpPr>
              <a:spLocks/>
            </p:cNvSpPr>
            <p:nvPr/>
          </p:nvSpPr>
          <p:spPr bwMode="gray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2" name="Freeform 22"/>
            <p:cNvSpPr>
              <a:spLocks/>
            </p:cNvSpPr>
            <p:nvPr/>
          </p:nvSpPr>
          <p:spPr bwMode="gray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3" name="Freeform 24"/>
            <p:cNvSpPr>
              <a:spLocks noEditPoints="1"/>
            </p:cNvSpPr>
            <p:nvPr/>
          </p:nvSpPr>
          <p:spPr bwMode="gray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4" name="Freeform 27"/>
            <p:cNvSpPr>
              <a:spLocks/>
            </p:cNvSpPr>
            <p:nvPr/>
          </p:nvSpPr>
          <p:spPr bwMode="gray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5" name="Freeform 29"/>
            <p:cNvSpPr>
              <a:spLocks/>
            </p:cNvSpPr>
            <p:nvPr/>
          </p:nvSpPr>
          <p:spPr bwMode="gray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6" name="Freeform 31"/>
            <p:cNvSpPr>
              <a:spLocks/>
            </p:cNvSpPr>
            <p:nvPr/>
          </p:nvSpPr>
          <p:spPr bwMode="gray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7" name="Freeform 33"/>
            <p:cNvSpPr>
              <a:spLocks noEditPoints="1"/>
            </p:cNvSpPr>
            <p:nvPr/>
          </p:nvSpPr>
          <p:spPr bwMode="gray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8" name="Freeform 36"/>
            <p:cNvSpPr>
              <a:spLocks/>
            </p:cNvSpPr>
            <p:nvPr/>
          </p:nvSpPr>
          <p:spPr bwMode="gray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9" name="Freeform 38"/>
            <p:cNvSpPr>
              <a:spLocks noEditPoints="1"/>
            </p:cNvSpPr>
            <p:nvPr/>
          </p:nvSpPr>
          <p:spPr bwMode="gray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0" name="Freeform 41"/>
            <p:cNvSpPr>
              <a:spLocks/>
            </p:cNvSpPr>
            <p:nvPr/>
          </p:nvSpPr>
          <p:spPr bwMode="gray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1" name="Freeform 43"/>
            <p:cNvSpPr>
              <a:spLocks/>
            </p:cNvSpPr>
            <p:nvPr/>
          </p:nvSpPr>
          <p:spPr bwMode="gray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2" name="Freeform 45"/>
            <p:cNvSpPr>
              <a:spLocks noEditPoints="1"/>
            </p:cNvSpPr>
            <p:nvPr/>
          </p:nvSpPr>
          <p:spPr bwMode="gray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3" name="Freeform 48"/>
            <p:cNvSpPr>
              <a:spLocks/>
            </p:cNvSpPr>
            <p:nvPr/>
          </p:nvSpPr>
          <p:spPr bwMode="gray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4" name="Freeform 50"/>
            <p:cNvSpPr>
              <a:spLocks/>
            </p:cNvSpPr>
            <p:nvPr/>
          </p:nvSpPr>
          <p:spPr bwMode="gray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5" name="Freeform 52"/>
            <p:cNvSpPr>
              <a:spLocks/>
            </p:cNvSpPr>
            <p:nvPr/>
          </p:nvSpPr>
          <p:spPr bwMode="gray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13"/>
          <p:cNvSpPr txBox="1">
            <a:spLocks noChangeArrowheads="1"/>
          </p:cNvSpPr>
          <p:nvPr userDrawn="1"/>
        </p:nvSpPr>
        <p:spPr bwMode="gray">
          <a:xfrm>
            <a:off x="6479627" y="6599238"/>
            <a:ext cx="2213523" cy="2192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2019. All rights reserved.</a:t>
            </a:r>
          </a:p>
        </p:txBody>
      </p:sp>
      <p:sp>
        <p:nvSpPr>
          <p:cNvPr id="49" name="スライド番号プレースホルダ 2"/>
          <p:cNvSpPr>
            <a:spLocks noGrp="1"/>
          </p:cNvSpPr>
          <p:nvPr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D881F7E-4721-4672-B9D1-22F8E31EDEB5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grpSp>
        <p:nvGrpSpPr>
          <p:cNvPr id="94" name="グループ化 93"/>
          <p:cNvGrpSpPr/>
          <p:nvPr userDrawn="1"/>
        </p:nvGrpSpPr>
        <p:grpSpPr bwMode="gray">
          <a:xfrm>
            <a:off x="6844506" y="547566"/>
            <a:ext cx="1982788" cy="569913"/>
            <a:chOff x="6642100" y="547566"/>
            <a:chExt cx="1982788" cy="569913"/>
          </a:xfrm>
        </p:grpSpPr>
        <p:sp>
          <p:nvSpPr>
            <p:cNvPr id="95" name="Freeform 5"/>
            <p:cNvSpPr>
              <a:spLocks/>
            </p:cNvSpPr>
            <p:nvPr/>
          </p:nvSpPr>
          <p:spPr bwMode="gray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6" name="Freeform 7"/>
            <p:cNvSpPr>
              <a:spLocks/>
            </p:cNvSpPr>
            <p:nvPr/>
          </p:nvSpPr>
          <p:spPr bwMode="gray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7" name="Freeform 9"/>
            <p:cNvSpPr>
              <a:spLocks noEditPoints="1"/>
            </p:cNvSpPr>
            <p:nvPr/>
          </p:nvSpPr>
          <p:spPr bwMode="gray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8" name="Rectangle 12"/>
            <p:cNvSpPr>
              <a:spLocks noChangeArrowheads="1"/>
            </p:cNvSpPr>
            <p:nvPr/>
          </p:nvSpPr>
          <p:spPr bwMode="gray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9" name="Freeform 13"/>
            <p:cNvSpPr>
              <a:spLocks/>
            </p:cNvSpPr>
            <p:nvPr/>
          </p:nvSpPr>
          <p:spPr bwMode="gray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0" name="Rectangle 15"/>
            <p:cNvSpPr>
              <a:spLocks noChangeArrowheads="1"/>
            </p:cNvSpPr>
            <p:nvPr/>
          </p:nvSpPr>
          <p:spPr bwMode="gray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1" name="Freeform 16"/>
            <p:cNvSpPr>
              <a:spLocks/>
            </p:cNvSpPr>
            <p:nvPr/>
          </p:nvSpPr>
          <p:spPr bwMode="gray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2" name="Freeform 18"/>
            <p:cNvSpPr>
              <a:spLocks/>
            </p:cNvSpPr>
            <p:nvPr/>
          </p:nvSpPr>
          <p:spPr bwMode="gray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3" name="Freeform 20"/>
            <p:cNvSpPr>
              <a:spLocks/>
            </p:cNvSpPr>
            <p:nvPr/>
          </p:nvSpPr>
          <p:spPr bwMode="gray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4" name="Freeform 22"/>
            <p:cNvSpPr>
              <a:spLocks/>
            </p:cNvSpPr>
            <p:nvPr/>
          </p:nvSpPr>
          <p:spPr bwMode="gray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5" name="Freeform 24"/>
            <p:cNvSpPr>
              <a:spLocks noEditPoints="1"/>
            </p:cNvSpPr>
            <p:nvPr/>
          </p:nvSpPr>
          <p:spPr bwMode="gray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6" name="Freeform 27"/>
            <p:cNvSpPr>
              <a:spLocks/>
            </p:cNvSpPr>
            <p:nvPr/>
          </p:nvSpPr>
          <p:spPr bwMode="gray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7" name="Freeform 29"/>
            <p:cNvSpPr>
              <a:spLocks/>
            </p:cNvSpPr>
            <p:nvPr/>
          </p:nvSpPr>
          <p:spPr bwMode="gray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8" name="Freeform 31"/>
            <p:cNvSpPr>
              <a:spLocks/>
            </p:cNvSpPr>
            <p:nvPr/>
          </p:nvSpPr>
          <p:spPr bwMode="gray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9" name="Freeform 33"/>
            <p:cNvSpPr>
              <a:spLocks noEditPoints="1"/>
            </p:cNvSpPr>
            <p:nvPr/>
          </p:nvSpPr>
          <p:spPr bwMode="gray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0" name="Freeform 36"/>
            <p:cNvSpPr>
              <a:spLocks/>
            </p:cNvSpPr>
            <p:nvPr/>
          </p:nvSpPr>
          <p:spPr bwMode="gray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1" name="Freeform 38"/>
            <p:cNvSpPr>
              <a:spLocks noEditPoints="1"/>
            </p:cNvSpPr>
            <p:nvPr/>
          </p:nvSpPr>
          <p:spPr bwMode="gray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2" name="Freeform 41"/>
            <p:cNvSpPr>
              <a:spLocks/>
            </p:cNvSpPr>
            <p:nvPr/>
          </p:nvSpPr>
          <p:spPr bwMode="gray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3" name="Freeform 43"/>
            <p:cNvSpPr>
              <a:spLocks/>
            </p:cNvSpPr>
            <p:nvPr/>
          </p:nvSpPr>
          <p:spPr bwMode="gray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4" name="Freeform 45"/>
            <p:cNvSpPr>
              <a:spLocks noEditPoints="1"/>
            </p:cNvSpPr>
            <p:nvPr/>
          </p:nvSpPr>
          <p:spPr bwMode="gray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5" name="Freeform 48"/>
            <p:cNvSpPr>
              <a:spLocks/>
            </p:cNvSpPr>
            <p:nvPr/>
          </p:nvSpPr>
          <p:spPr bwMode="gray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6" name="Freeform 50"/>
            <p:cNvSpPr>
              <a:spLocks/>
            </p:cNvSpPr>
            <p:nvPr/>
          </p:nvSpPr>
          <p:spPr bwMode="gray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7" name="Freeform 52"/>
            <p:cNvSpPr>
              <a:spLocks/>
            </p:cNvSpPr>
            <p:nvPr/>
          </p:nvSpPr>
          <p:spPr bwMode="gray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</p:grpSp>
      <p:sp>
        <p:nvSpPr>
          <p:cNvPr id="38" name="正方形/長方形 11"/>
          <p:cNvSpPr>
            <a:spLocks noChangeArrowheads="1"/>
          </p:cNvSpPr>
          <p:nvPr userDrawn="1"/>
        </p:nvSpPr>
        <p:spPr bwMode="gray">
          <a:xfrm>
            <a:off x="324644" y="2763058"/>
            <a:ext cx="8502650" cy="109537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39" name="グループ化 38"/>
          <p:cNvGrpSpPr/>
          <p:nvPr userDrawn="1"/>
        </p:nvGrpSpPr>
        <p:grpSpPr bwMode="gray">
          <a:xfrm>
            <a:off x="324643" y="2763058"/>
            <a:ext cx="2178447" cy="109537"/>
            <a:chOff x="312738" y="2747963"/>
            <a:chExt cx="1970087" cy="109537"/>
          </a:xfrm>
        </p:grpSpPr>
        <p:sp>
          <p:nvSpPr>
            <p:cNvPr id="40" name="正方形/長方形 39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正方形/長方形 40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13"/>
          <p:cNvSpPr txBox="1">
            <a:spLocks noChangeArrowheads="1"/>
          </p:cNvSpPr>
          <p:nvPr userDrawn="1"/>
        </p:nvSpPr>
        <p:spPr bwMode="gray">
          <a:xfrm>
            <a:off x="6479627" y="6599238"/>
            <a:ext cx="2213523" cy="2192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2019. All rights reserved.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 bwMode="gray">
          <a:xfrm>
            <a:off x="566738" y="3153460"/>
            <a:ext cx="4747760" cy="487313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sz="2800" b="0" i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 Medium" panose="020B0500000000000000" pitchFamily="50" charset="-128"/>
                <a:ea typeface="游ゴシック Medium" panose="020B0500000000000000" pitchFamily="50" charset="-128"/>
                <a:cs typeface="游ゴシック Medium" panose="020B0500000000000000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49" name="スライド番号プレースホルダ 2"/>
          <p:cNvSpPr>
            <a:spLocks noGrp="1"/>
          </p:cNvSpPr>
          <p:nvPr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D881F7E-4721-4672-B9D1-22F8E31EDEB5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grpSp>
        <p:nvGrpSpPr>
          <p:cNvPr id="95" name="グループ化 94"/>
          <p:cNvGrpSpPr/>
          <p:nvPr userDrawn="1"/>
        </p:nvGrpSpPr>
        <p:grpSpPr bwMode="gray">
          <a:xfrm>
            <a:off x="6844506" y="547566"/>
            <a:ext cx="1982788" cy="569913"/>
            <a:chOff x="6642100" y="547566"/>
            <a:chExt cx="1982788" cy="569913"/>
          </a:xfrm>
        </p:grpSpPr>
        <p:sp>
          <p:nvSpPr>
            <p:cNvPr id="96" name="Freeform 5"/>
            <p:cNvSpPr>
              <a:spLocks/>
            </p:cNvSpPr>
            <p:nvPr/>
          </p:nvSpPr>
          <p:spPr bwMode="gray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7" name="Freeform 7"/>
            <p:cNvSpPr>
              <a:spLocks/>
            </p:cNvSpPr>
            <p:nvPr/>
          </p:nvSpPr>
          <p:spPr bwMode="gray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8" name="Freeform 9"/>
            <p:cNvSpPr>
              <a:spLocks noEditPoints="1"/>
            </p:cNvSpPr>
            <p:nvPr/>
          </p:nvSpPr>
          <p:spPr bwMode="gray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9" name="Rectangle 12"/>
            <p:cNvSpPr>
              <a:spLocks noChangeArrowheads="1"/>
            </p:cNvSpPr>
            <p:nvPr/>
          </p:nvSpPr>
          <p:spPr bwMode="gray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0" name="Freeform 13"/>
            <p:cNvSpPr>
              <a:spLocks/>
            </p:cNvSpPr>
            <p:nvPr/>
          </p:nvSpPr>
          <p:spPr bwMode="gray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1" name="Rectangle 15"/>
            <p:cNvSpPr>
              <a:spLocks noChangeArrowheads="1"/>
            </p:cNvSpPr>
            <p:nvPr/>
          </p:nvSpPr>
          <p:spPr bwMode="gray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2" name="Freeform 16"/>
            <p:cNvSpPr>
              <a:spLocks/>
            </p:cNvSpPr>
            <p:nvPr/>
          </p:nvSpPr>
          <p:spPr bwMode="gray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3" name="Freeform 18"/>
            <p:cNvSpPr>
              <a:spLocks/>
            </p:cNvSpPr>
            <p:nvPr/>
          </p:nvSpPr>
          <p:spPr bwMode="gray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4" name="Freeform 20"/>
            <p:cNvSpPr>
              <a:spLocks/>
            </p:cNvSpPr>
            <p:nvPr/>
          </p:nvSpPr>
          <p:spPr bwMode="gray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5" name="Freeform 22"/>
            <p:cNvSpPr>
              <a:spLocks/>
            </p:cNvSpPr>
            <p:nvPr/>
          </p:nvSpPr>
          <p:spPr bwMode="gray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6" name="Freeform 24"/>
            <p:cNvSpPr>
              <a:spLocks noEditPoints="1"/>
            </p:cNvSpPr>
            <p:nvPr/>
          </p:nvSpPr>
          <p:spPr bwMode="gray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7" name="Freeform 27"/>
            <p:cNvSpPr>
              <a:spLocks/>
            </p:cNvSpPr>
            <p:nvPr/>
          </p:nvSpPr>
          <p:spPr bwMode="gray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8" name="Freeform 29"/>
            <p:cNvSpPr>
              <a:spLocks/>
            </p:cNvSpPr>
            <p:nvPr/>
          </p:nvSpPr>
          <p:spPr bwMode="gray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9" name="Freeform 31"/>
            <p:cNvSpPr>
              <a:spLocks/>
            </p:cNvSpPr>
            <p:nvPr/>
          </p:nvSpPr>
          <p:spPr bwMode="gray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0" name="Freeform 33"/>
            <p:cNvSpPr>
              <a:spLocks noEditPoints="1"/>
            </p:cNvSpPr>
            <p:nvPr/>
          </p:nvSpPr>
          <p:spPr bwMode="gray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1" name="Freeform 36"/>
            <p:cNvSpPr>
              <a:spLocks/>
            </p:cNvSpPr>
            <p:nvPr/>
          </p:nvSpPr>
          <p:spPr bwMode="gray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2" name="Freeform 38"/>
            <p:cNvSpPr>
              <a:spLocks noEditPoints="1"/>
            </p:cNvSpPr>
            <p:nvPr/>
          </p:nvSpPr>
          <p:spPr bwMode="gray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3" name="Freeform 41"/>
            <p:cNvSpPr>
              <a:spLocks/>
            </p:cNvSpPr>
            <p:nvPr/>
          </p:nvSpPr>
          <p:spPr bwMode="gray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4" name="Freeform 43"/>
            <p:cNvSpPr>
              <a:spLocks/>
            </p:cNvSpPr>
            <p:nvPr/>
          </p:nvSpPr>
          <p:spPr bwMode="gray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5" name="Freeform 45"/>
            <p:cNvSpPr>
              <a:spLocks noEditPoints="1"/>
            </p:cNvSpPr>
            <p:nvPr/>
          </p:nvSpPr>
          <p:spPr bwMode="gray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6" name="Freeform 48"/>
            <p:cNvSpPr>
              <a:spLocks/>
            </p:cNvSpPr>
            <p:nvPr/>
          </p:nvSpPr>
          <p:spPr bwMode="gray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7" name="Freeform 50"/>
            <p:cNvSpPr>
              <a:spLocks/>
            </p:cNvSpPr>
            <p:nvPr/>
          </p:nvSpPr>
          <p:spPr bwMode="gray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8" name="Freeform 52"/>
            <p:cNvSpPr>
              <a:spLocks/>
            </p:cNvSpPr>
            <p:nvPr/>
          </p:nvSpPr>
          <p:spPr bwMode="gray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</p:grpSp>
      <p:sp>
        <p:nvSpPr>
          <p:cNvPr id="39" name="正方形/長方形 11"/>
          <p:cNvSpPr>
            <a:spLocks noChangeArrowheads="1"/>
          </p:cNvSpPr>
          <p:nvPr userDrawn="1"/>
        </p:nvSpPr>
        <p:spPr bwMode="gray">
          <a:xfrm>
            <a:off x="324644" y="2763058"/>
            <a:ext cx="8502650" cy="109537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40" name="グループ化 39"/>
          <p:cNvGrpSpPr/>
          <p:nvPr userDrawn="1"/>
        </p:nvGrpSpPr>
        <p:grpSpPr bwMode="gray">
          <a:xfrm>
            <a:off x="324643" y="2763058"/>
            <a:ext cx="2178447" cy="109537"/>
            <a:chOff x="312738" y="2747963"/>
            <a:chExt cx="1970087" cy="109537"/>
          </a:xfrm>
        </p:grpSpPr>
        <p:sp>
          <p:nvSpPr>
            <p:cNvPr id="41" name="正方形/長方形 40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" name="正方形/長方形 41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gray">
          <a:xfrm>
            <a:off x="198438" y="1012825"/>
            <a:ext cx="8747125" cy="5543550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/>
          </p:nvPr>
        </p:nvSpPr>
        <p:spPr bwMode="gray">
          <a:xfrm>
            <a:off x="113191" y="179482"/>
            <a:ext cx="4596130" cy="482568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 Medium" panose="020B0500000000000000" pitchFamily="50" charset="-128"/>
                <a:ea typeface="游ゴシック Medium" panose="020B0500000000000000" pitchFamily="50" charset="-128"/>
                <a:cs typeface="游ゴシック Medium" panose="020B0500000000000000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48" name="Text Box 13"/>
          <p:cNvSpPr txBox="1">
            <a:spLocks noChangeArrowheads="1"/>
          </p:cNvSpPr>
          <p:nvPr userDrawn="1"/>
        </p:nvSpPr>
        <p:spPr bwMode="gray">
          <a:xfrm>
            <a:off x="6479627" y="6599238"/>
            <a:ext cx="2213523" cy="2192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2019. All rights reserved.</a:t>
            </a:r>
          </a:p>
        </p:txBody>
      </p:sp>
      <p:sp>
        <p:nvSpPr>
          <p:cNvPr id="49" name="スライド番号プレースホルダ 2"/>
          <p:cNvSpPr>
            <a:spLocks noGrp="1"/>
          </p:cNvSpPr>
          <p:nvPr userDrawn="1"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87" name="正方形/長方形 11"/>
          <p:cNvSpPr>
            <a:spLocks noChangeArrowheads="1"/>
          </p:cNvSpPr>
          <p:nvPr/>
        </p:nvSpPr>
        <p:spPr bwMode="gray">
          <a:xfrm>
            <a:off x="1" y="739775"/>
            <a:ext cx="9144000" cy="74485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88" name="グループ化 62"/>
          <p:cNvGrpSpPr/>
          <p:nvPr userDrawn="1"/>
        </p:nvGrpSpPr>
        <p:grpSpPr bwMode="gray">
          <a:xfrm>
            <a:off x="-4" y="739775"/>
            <a:ext cx="1481336" cy="74485"/>
            <a:chOff x="312738" y="2747963"/>
            <a:chExt cx="1970087" cy="109537"/>
          </a:xfrm>
        </p:grpSpPr>
        <p:sp>
          <p:nvSpPr>
            <p:cNvPr id="89" name="正方形/長方形 88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0" name="正方形/長方形 89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8" name="グループ化 37"/>
          <p:cNvGrpSpPr/>
          <p:nvPr userDrawn="1"/>
        </p:nvGrpSpPr>
        <p:grpSpPr bwMode="gray">
          <a:xfrm>
            <a:off x="7625254" y="202284"/>
            <a:ext cx="1344915" cy="386569"/>
            <a:chOff x="6642100" y="547566"/>
            <a:chExt cx="1982788" cy="569913"/>
          </a:xfrm>
        </p:grpSpPr>
        <p:sp>
          <p:nvSpPr>
            <p:cNvPr id="39" name="Freeform 5"/>
            <p:cNvSpPr>
              <a:spLocks/>
            </p:cNvSpPr>
            <p:nvPr/>
          </p:nvSpPr>
          <p:spPr bwMode="gray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1" name="Freeform 7"/>
            <p:cNvSpPr>
              <a:spLocks/>
            </p:cNvSpPr>
            <p:nvPr/>
          </p:nvSpPr>
          <p:spPr bwMode="gray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4" name="Freeform 9"/>
            <p:cNvSpPr>
              <a:spLocks noEditPoints="1"/>
            </p:cNvSpPr>
            <p:nvPr/>
          </p:nvSpPr>
          <p:spPr bwMode="gray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5" name="Rectangle 12"/>
            <p:cNvSpPr>
              <a:spLocks noChangeArrowheads="1"/>
            </p:cNvSpPr>
            <p:nvPr/>
          </p:nvSpPr>
          <p:spPr bwMode="gray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6" name="Freeform 13"/>
            <p:cNvSpPr>
              <a:spLocks/>
            </p:cNvSpPr>
            <p:nvPr/>
          </p:nvSpPr>
          <p:spPr bwMode="gray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0" name="Rectangle 15"/>
            <p:cNvSpPr>
              <a:spLocks noChangeArrowheads="1"/>
            </p:cNvSpPr>
            <p:nvPr/>
          </p:nvSpPr>
          <p:spPr bwMode="gray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1" name="Freeform 16"/>
            <p:cNvSpPr>
              <a:spLocks/>
            </p:cNvSpPr>
            <p:nvPr/>
          </p:nvSpPr>
          <p:spPr bwMode="gray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2" name="Freeform 18"/>
            <p:cNvSpPr>
              <a:spLocks/>
            </p:cNvSpPr>
            <p:nvPr/>
          </p:nvSpPr>
          <p:spPr bwMode="gray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3" name="Freeform 20"/>
            <p:cNvSpPr>
              <a:spLocks/>
            </p:cNvSpPr>
            <p:nvPr/>
          </p:nvSpPr>
          <p:spPr bwMode="gray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4" name="Freeform 22"/>
            <p:cNvSpPr>
              <a:spLocks/>
            </p:cNvSpPr>
            <p:nvPr/>
          </p:nvSpPr>
          <p:spPr bwMode="gray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5" name="Freeform 24"/>
            <p:cNvSpPr>
              <a:spLocks noEditPoints="1"/>
            </p:cNvSpPr>
            <p:nvPr/>
          </p:nvSpPr>
          <p:spPr bwMode="gray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7" name="Freeform 27"/>
            <p:cNvSpPr>
              <a:spLocks/>
            </p:cNvSpPr>
            <p:nvPr/>
          </p:nvSpPr>
          <p:spPr bwMode="gray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gray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9" name="Freeform 31"/>
            <p:cNvSpPr>
              <a:spLocks/>
            </p:cNvSpPr>
            <p:nvPr/>
          </p:nvSpPr>
          <p:spPr bwMode="gray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0" name="Freeform 33"/>
            <p:cNvSpPr>
              <a:spLocks noEditPoints="1"/>
            </p:cNvSpPr>
            <p:nvPr/>
          </p:nvSpPr>
          <p:spPr bwMode="gray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1" name="Freeform 36"/>
            <p:cNvSpPr>
              <a:spLocks/>
            </p:cNvSpPr>
            <p:nvPr/>
          </p:nvSpPr>
          <p:spPr bwMode="gray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2" name="Freeform 38"/>
            <p:cNvSpPr>
              <a:spLocks noEditPoints="1"/>
            </p:cNvSpPr>
            <p:nvPr/>
          </p:nvSpPr>
          <p:spPr bwMode="gray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3" name="Freeform 41"/>
            <p:cNvSpPr>
              <a:spLocks/>
            </p:cNvSpPr>
            <p:nvPr/>
          </p:nvSpPr>
          <p:spPr bwMode="gray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4" name="Freeform 43"/>
            <p:cNvSpPr>
              <a:spLocks/>
            </p:cNvSpPr>
            <p:nvPr/>
          </p:nvSpPr>
          <p:spPr bwMode="gray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5" name="Freeform 45"/>
            <p:cNvSpPr>
              <a:spLocks noEditPoints="1"/>
            </p:cNvSpPr>
            <p:nvPr/>
          </p:nvSpPr>
          <p:spPr bwMode="gray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6" name="Freeform 48"/>
            <p:cNvSpPr>
              <a:spLocks/>
            </p:cNvSpPr>
            <p:nvPr/>
          </p:nvSpPr>
          <p:spPr bwMode="gray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7" name="Freeform 50"/>
            <p:cNvSpPr>
              <a:spLocks/>
            </p:cNvSpPr>
            <p:nvPr/>
          </p:nvSpPr>
          <p:spPr bwMode="gray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8" name="Freeform 52"/>
            <p:cNvSpPr>
              <a:spLocks/>
            </p:cNvSpPr>
            <p:nvPr/>
          </p:nvSpPr>
          <p:spPr bwMode="gray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gray">
          <a:xfrm>
            <a:off x="198438" y="1012825"/>
            <a:ext cx="8747125" cy="5543550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/>
          </p:nvPr>
        </p:nvSpPr>
        <p:spPr bwMode="gray">
          <a:xfrm>
            <a:off x="113191" y="179482"/>
            <a:ext cx="4575291" cy="48013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 Medium" panose="020B0500000000000000" pitchFamily="50" charset="-128"/>
                <a:ea typeface="游ゴシック Medium" panose="020B0500000000000000" pitchFamily="50" charset="-128"/>
                <a:cs typeface="游ゴシック Medium" panose="020B0500000000000000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48" name="Text Box 13"/>
          <p:cNvSpPr txBox="1">
            <a:spLocks noChangeArrowheads="1"/>
          </p:cNvSpPr>
          <p:nvPr userDrawn="1"/>
        </p:nvSpPr>
        <p:spPr bwMode="gray">
          <a:xfrm>
            <a:off x="6479627" y="6599238"/>
            <a:ext cx="2213523" cy="2192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2019. All rights reserved.</a:t>
            </a:r>
          </a:p>
        </p:txBody>
      </p:sp>
      <p:sp>
        <p:nvSpPr>
          <p:cNvPr id="49" name="スライド番号プレースホルダ 2"/>
          <p:cNvSpPr>
            <a:spLocks noGrp="1"/>
          </p:cNvSpPr>
          <p:nvPr userDrawn="1"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87" name="正方形/長方形 11"/>
          <p:cNvSpPr>
            <a:spLocks noChangeArrowheads="1"/>
          </p:cNvSpPr>
          <p:nvPr/>
        </p:nvSpPr>
        <p:spPr bwMode="gray">
          <a:xfrm>
            <a:off x="1" y="739775"/>
            <a:ext cx="9144000" cy="74485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88" name="グループ化 62"/>
          <p:cNvGrpSpPr/>
          <p:nvPr userDrawn="1"/>
        </p:nvGrpSpPr>
        <p:grpSpPr bwMode="gray">
          <a:xfrm>
            <a:off x="-4" y="739775"/>
            <a:ext cx="1481336" cy="74485"/>
            <a:chOff x="312738" y="2747963"/>
            <a:chExt cx="1970087" cy="109537"/>
          </a:xfrm>
        </p:grpSpPr>
        <p:sp>
          <p:nvSpPr>
            <p:cNvPr id="89" name="正方形/長方形 88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0" name="正方形/長方形 89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8" name="グループ化 37"/>
          <p:cNvGrpSpPr/>
          <p:nvPr userDrawn="1"/>
        </p:nvGrpSpPr>
        <p:grpSpPr bwMode="gray">
          <a:xfrm>
            <a:off x="7625254" y="202284"/>
            <a:ext cx="1344915" cy="386569"/>
            <a:chOff x="6642100" y="547566"/>
            <a:chExt cx="1982788" cy="569913"/>
          </a:xfrm>
        </p:grpSpPr>
        <p:sp>
          <p:nvSpPr>
            <p:cNvPr id="39" name="Freeform 5"/>
            <p:cNvSpPr>
              <a:spLocks/>
            </p:cNvSpPr>
            <p:nvPr/>
          </p:nvSpPr>
          <p:spPr bwMode="gray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1" name="Freeform 7"/>
            <p:cNvSpPr>
              <a:spLocks/>
            </p:cNvSpPr>
            <p:nvPr/>
          </p:nvSpPr>
          <p:spPr bwMode="gray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4" name="Freeform 9"/>
            <p:cNvSpPr>
              <a:spLocks noEditPoints="1"/>
            </p:cNvSpPr>
            <p:nvPr/>
          </p:nvSpPr>
          <p:spPr bwMode="gray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5" name="Rectangle 12"/>
            <p:cNvSpPr>
              <a:spLocks noChangeArrowheads="1"/>
            </p:cNvSpPr>
            <p:nvPr/>
          </p:nvSpPr>
          <p:spPr bwMode="gray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6" name="Freeform 13"/>
            <p:cNvSpPr>
              <a:spLocks/>
            </p:cNvSpPr>
            <p:nvPr/>
          </p:nvSpPr>
          <p:spPr bwMode="gray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0" name="Rectangle 15"/>
            <p:cNvSpPr>
              <a:spLocks noChangeArrowheads="1"/>
            </p:cNvSpPr>
            <p:nvPr/>
          </p:nvSpPr>
          <p:spPr bwMode="gray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1" name="Freeform 16"/>
            <p:cNvSpPr>
              <a:spLocks/>
            </p:cNvSpPr>
            <p:nvPr/>
          </p:nvSpPr>
          <p:spPr bwMode="gray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2" name="Freeform 18"/>
            <p:cNvSpPr>
              <a:spLocks/>
            </p:cNvSpPr>
            <p:nvPr/>
          </p:nvSpPr>
          <p:spPr bwMode="gray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3" name="Freeform 20"/>
            <p:cNvSpPr>
              <a:spLocks/>
            </p:cNvSpPr>
            <p:nvPr/>
          </p:nvSpPr>
          <p:spPr bwMode="gray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4" name="Freeform 22"/>
            <p:cNvSpPr>
              <a:spLocks/>
            </p:cNvSpPr>
            <p:nvPr/>
          </p:nvSpPr>
          <p:spPr bwMode="gray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5" name="Freeform 24"/>
            <p:cNvSpPr>
              <a:spLocks noEditPoints="1"/>
            </p:cNvSpPr>
            <p:nvPr/>
          </p:nvSpPr>
          <p:spPr bwMode="gray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7" name="Freeform 27"/>
            <p:cNvSpPr>
              <a:spLocks/>
            </p:cNvSpPr>
            <p:nvPr/>
          </p:nvSpPr>
          <p:spPr bwMode="gray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gray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9" name="Freeform 31"/>
            <p:cNvSpPr>
              <a:spLocks/>
            </p:cNvSpPr>
            <p:nvPr/>
          </p:nvSpPr>
          <p:spPr bwMode="gray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0" name="Freeform 33"/>
            <p:cNvSpPr>
              <a:spLocks noEditPoints="1"/>
            </p:cNvSpPr>
            <p:nvPr/>
          </p:nvSpPr>
          <p:spPr bwMode="gray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1" name="Freeform 36"/>
            <p:cNvSpPr>
              <a:spLocks/>
            </p:cNvSpPr>
            <p:nvPr/>
          </p:nvSpPr>
          <p:spPr bwMode="gray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2" name="Freeform 38"/>
            <p:cNvSpPr>
              <a:spLocks noEditPoints="1"/>
            </p:cNvSpPr>
            <p:nvPr/>
          </p:nvSpPr>
          <p:spPr bwMode="gray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3" name="Freeform 41"/>
            <p:cNvSpPr>
              <a:spLocks/>
            </p:cNvSpPr>
            <p:nvPr/>
          </p:nvSpPr>
          <p:spPr bwMode="gray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4" name="Freeform 43"/>
            <p:cNvSpPr>
              <a:spLocks/>
            </p:cNvSpPr>
            <p:nvPr/>
          </p:nvSpPr>
          <p:spPr bwMode="gray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5" name="Freeform 45"/>
            <p:cNvSpPr>
              <a:spLocks noEditPoints="1"/>
            </p:cNvSpPr>
            <p:nvPr/>
          </p:nvSpPr>
          <p:spPr bwMode="gray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6" name="Freeform 48"/>
            <p:cNvSpPr>
              <a:spLocks/>
            </p:cNvSpPr>
            <p:nvPr/>
          </p:nvSpPr>
          <p:spPr bwMode="gray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7" name="Freeform 50"/>
            <p:cNvSpPr>
              <a:spLocks/>
            </p:cNvSpPr>
            <p:nvPr/>
          </p:nvSpPr>
          <p:spPr bwMode="gray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8" name="Freeform 52"/>
            <p:cNvSpPr>
              <a:spLocks/>
            </p:cNvSpPr>
            <p:nvPr/>
          </p:nvSpPr>
          <p:spPr bwMode="gray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</p:grpSp>
      <p:sp>
        <p:nvSpPr>
          <p:cNvPr id="7" name="テキスト プレースホルダー 6"/>
          <p:cNvSpPr>
            <a:spLocks noGrp="1"/>
          </p:cNvSpPr>
          <p:nvPr>
            <p:ph type="body" sz="quarter" idx="11"/>
          </p:nvPr>
        </p:nvSpPr>
        <p:spPr>
          <a:xfrm>
            <a:off x="210510" y="1019822"/>
            <a:ext cx="8729733" cy="551065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/>
          <a:lstStyle>
            <a:lvl1pPr marL="342900" indent="-342900">
              <a:buFont typeface="Wingdings" charset="2"/>
              <a:buChar char="p"/>
              <a:defRPr sz="24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1pPr>
            <a:lvl2pPr marL="742950" indent="-285750">
              <a:buFont typeface="Wingdings" charset="2"/>
              <a:buChar char="n"/>
              <a:defRPr sz="20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2pPr>
            <a:lvl3pPr marL="1143000" indent="-228600">
              <a:buFont typeface="Wingdings" charset="2"/>
              <a:buChar char="u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3pPr>
            <a:lvl4pPr marL="1600200" indent="-228600">
              <a:buFont typeface="Wingdings" charset="2"/>
              <a:buChar char="l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4pPr>
            <a:lvl5pPr marL="2057400" indent="-228600">
              <a:buFont typeface="Arial"/>
              <a:buChar char="•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825959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gray">
          <a:xfrm>
            <a:off x="198438" y="1012825"/>
            <a:ext cx="8747125" cy="5543550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/>
          </p:nvPr>
        </p:nvSpPr>
        <p:spPr bwMode="gray">
          <a:xfrm>
            <a:off x="113191" y="179482"/>
            <a:ext cx="4575291" cy="48013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 Medium" panose="020B0500000000000000" pitchFamily="50" charset="-128"/>
                <a:ea typeface="游ゴシック Medium" panose="020B0500000000000000" pitchFamily="50" charset="-128"/>
                <a:cs typeface="游ゴシック Medium" panose="020B0500000000000000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48" name="Text Box 13"/>
          <p:cNvSpPr txBox="1">
            <a:spLocks noChangeArrowheads="1"/>
          </p:cNvSpPr>
          <p:nvPr userDrawn="1"/>
        </p:nvSpPr>
        <p:spPr bwMode="gray">
          <a:xfrm>
            <a:off x="6479627" y="6599238"/>
            <a:ext cx="2213523" cy="2192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2019. All rights reserved.</a:t>
            </a:r>
          </a:p>
        </p:txBody>
      </p:sp>
      <p:sp>
        <p:nvSpPr>
          <p:cNvPr id="49" name="スライド番号プレースホルダ 2"/>
          <p:cNvSpPr>
            <a:spLocks noGrp="1"/>
          </p:cNvSpPr>
          <p:nvPr userDrawn="1"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87" name="正方形/長方形 11"/>
          <p:cNvSpPr>
            <a:spLocks noChangeArrowheads="1"/>
          </p:cNvSpPr>
          <p:nvPr/>
        </p:nvSpPr>
        <p:spPr bwMode="gray">
          <a:xfrm>
            <a:off x="1" y="739775"/>
            <a:ext cx="9144000" cy="74485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88" name="グループ化 62"/>
          <p:cNvGrpSpPr/>
          <p:nvPr userDrawn="1"/>
        </p:nvGrpSpPr>
        <p:grpSpPr bwMode="gray">
          <a:xfrm>
            <a:off x="-4" y="739775"/>
            <a:ext cx="1481336" cy="74485"/>
            <a:chOff x="312738" y="2747963"/>
            <a:chExt cx="1970087" cy="109537"/>
          </a:xfrm>
        </p:grpSpPr>
        <p:sp>
          <p:nvSpPr>
            <p:cNvPr id="89" name="正方形/長方形 88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0" name="正方形/長方形 89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8" name="グループ化 37"/>
          <p:cNvGrpSpPr/>
          <p:nvPr userDrawn="1"/>
        </p:nvGrpSpPr>
        <p:grpSpPr bwMode="gray">
          <a:xfrm>
            <a:off x="7625254" y="202284"/>
            <a:ext cx="1344915" cy="386569"/>
            <a:chOff x="6642100" y="547566"/>
            <a:chExt cx="1982788" cy="569913"/>
          </a:xfrm>
        </p:grpSpPr>
        <p:sp>
          <p:nvSpPr>
            <p:cNvPr id="39" name="Freeform 5"/>
            <p:cNvSpPr>
              <a:spLocks/>
            </p:cNvSpPr>
            <p:nvPr/>
          </p:nvSpPr>
          <p:spPr bwMode="gray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1" name="Freeform 7"/>
            <p:cNvSpPr>
              <a:spLocks/>
            </p:cNvSpPr>
            <p:nvPr/>
          </p:nvSpPr>
          <p:spPr bwMode="gray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4" name="Freeform 9"/>
            <p:cNvSpPr>
              <a:spLocks noEditPoints="1"/>
            </p:cNvSpPr>
            <p:nvPr/>
          </p:nvSpPr>
          <p:spPr bwMode="gray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5" name="Rectangle 12"/>
            <p:cNvSpPr>
              <a:spLocks noChangeArrowheads="1"/>
            </p:cNvSpPr>
            <p:nvPr/>
          </p:nvSpPr>
          <p:spPr bwMode="gray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6" name="Freeform 13"/>
            <p:cNvSpPr>
              <a:spLocks/>
            </p:cNvSpPr>
            <p:nvPr/>
          </p:nvSpPr>
          <p:spPr bwMode="gray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0" name="Rectangle 15"/>
            <p:cNvSpPr>
              <a:spLocks noChangeArrowheads="1"/>
            </p:cNvSpPr>
            <p:nvPr/>
          </p:nvSpPr>
          <p:spPr bwMode="gray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1" name="Freeform 16"/>
            <p:cNvSpPr>
              <a:spLocks/>
            </p:cNvSpPr>
            <p:nvPr/>
          </p:nvSpPr>
          <p:spPr bwMode="gray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2" name="Freeform 18"/>
            <p:cNvSpPr>
              <a:spLocks/>
            </p:cNvSpPr>
            <p:nvPr/>
          </p:nvSpPr>
          <p:spPr bwMode="gray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3" name="Freeform 20"/>
            <p:cNvSpPr>
              <a:spLocks/>
            </p:cNvSpPr>
            <p:nvPr/>
          </p:nvSpPr>
          <p:spPr bwMode="gray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4" name="Freeform 22"/>
            <p:cNvSpPr>
              <a:spLocks/>
            </p:cNvSpPr>
            <p:nvPr/>
          </p:nvSpPr>
          <p:spPr bwMode="gray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5" name="Freeform 24"/>
            <p:cNvSpPr>
              <a:spLocks noEditPoints="1"/>
            </p:cNvSpPr>
            <p:nvPr/>
          </p:nvSpPr>
          <p:spPr bwMode="gray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7" name="Freeform 27"/>
            <p:cNvSpPr>
              <a:spLocks/>
            </p:cNvSpPr>
            <p:nvPr/>
          </p:nvSpPr>
          <p:spPr bwMode="gray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gray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9" name="Freeform 31"/>
            <p:cNvSpPr>
              <a:spLocks/>
            </p:cNvSpPr>
            <p:nvPr/>
          </p:nvSpPr>
          <p:spPr bwMode="gray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0" name="Freeform 33"/>
            <p:cNvSpPr>
              <a:spLocks noEditPoints="1"/>
            </p:cNvSpPr>
            <p:nvPr/>
          </p:nvSpPr>
          <p:spPr bwMode="gray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1" name="Freeform 36"/>
            <p:cNvSpPr>
              <a:spLocks/>
            </p:cNvSpPr>
            <p:nvPr/>
          </p:nvSpPr>
          <p:spPr bwMode="gray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2" name="Freeform 38"/>
            <p:cNvSpPr>
              <a:spLocks noEditPoints="1"/>
            </p:cNvSpPr>
            <p:nvPr/>
          </p:nvSpPr>
          <p:spPr bwMode="gray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3" name="Freeform 41"/>
            <p:cNvSpPr>
              <a:spLocks/>
            </p:cNvSpPr>
            <p:nvPr/>
          </p:nvSpPr>
          <p:spPr bwMode="gray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4" name="Freeform 43"/>
            <p:cNvSpPr>
              <a:spLocks/>
            </p:cNvSpPr>
            <p:nvPr/>
          </p:nvSpPr>
          <p:spPr bwMode="gray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5" name="Freeform 45"/>
            <p:cNvSpPr>
              <a:spLocks noEditPoints="1"/>
            </p:cNvSpPr>
            <p:nvPr/>
          </p:nvSpPr>
          <p:spPr bwMode="gray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6" name="Freeform 48"/>
            <p:cNvSpPr>
              <a:spLocks/>
            </p:cNvSpPr>
            <p:nvPr/>
          </p:nvSpPr>
          <p:spPr bwMode="gray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7" name="Freeform 50"/>
            <p:cNvSpPr>
              <a:spLocks/>
            </p:cNvSpPr>
            <p:nvPr/>
          </p:nvSpPr>
          <p:spPr bwMode="gray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8" name="Freeform 52"/>
            <p:cNvSpPr>
              <a:spLocks/>
            </p:cNvSpPr>
            <p:nvPr/>
          </p:nvSpPr>
          <p:spPr bwMode="gray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</p:grpSp>
      <p:sp>
        <p:nvSpPr>
          <p:cNvPr id="7" name="テキスト プレースホルダー 6"/>
          <p:cNvSpPr>
            <a:spLocks noGrp="1"/>
          </p:cNvSpPr>
          <p:nvPr>
            <p:ph type="body" sz="quarter" idx="11"/>
          </p:nvPr>
        </p:nvSpPr>
        <p:spPr>
          <a:xfrm>
            <a:off x="210510" y="1019822"/>
            <a:ext cx="8729733" cy="551065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/>
          <a:lstStyle>
            <a:lvl1pPr marL="342900" indent="-342900">
              <a:buFont typeface="Wingdings" charset="2"/>
              <a:buChar char="p"/>
              <a:defRPr sz="20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1pPr>
            <a:lvl2pPr marL="742950" indent="-285750">
              <a:buFont typeface="Wingdings" charset="2"/>
              <a:buChar char="n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2pPr>
            <a:lvl3pPr marL="1143000" indent="-228600">
              <a:buFont typeface="Wingdings" charset="2"/>
              <a:buChar char="u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3pPr>
            <a:lvl4pPr marL="1600200" indent="-228600">
              <a:buFont typeface="Wingdings" charset="2"/>
              <a:buChar char="l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4pPr>
            <a:lvl5pPr marL="2057400" indent="-228600">
              <a:buFont typeface="Arial"/>
              <a:buChar char="•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657893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gray">
          <a:xfrm>
            <a:off x="198438" y="1012825"/>
            <a:ext cx="8747125" cy="5543550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/>
          </p:nvPr>
        </p:nvSpPr>
        <p:spPr bwMode="gray">
          <a:xfrm>
            <a:off x="113191" y="179482"/>
            <a:ext cx="4575291" cy="48013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 Medium" panose="020B0500000000000000" pitchFamily="50" charset="-128"/>
                <a:ea typeface="游ゴシック Medium" panose="020B0500000000000000" pitchFamily="50" charset="-128"/>
                <a:cs typeface="游ゴシック Medium" panose="020B0500000000000000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48" name="Text Box 13"/>
          <p:cNvSpPr txBox="1">
            <a:spLocks noChangeArrowheads="1"/>
          </p:cNvSpPr>
          <p:nvPr userDrawn="1"/>
        </p:nvSpPr>
        <p:spPr bwMode="gray">
          <a:xfrm>
            <a:off x="6479627" y="6599238"/>
            <a:ext cx="2213523" cy="2192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2019. All rights reserved.</a:t>
            </a:r>
          </a:p>
        </p:txBody>
      </p:sp>
      <p:sp>
        <p:nvSpPr>
          <p:cNvPr id="49" name="スライド番号プレースホルダ 2"/>
          <p:cNvSpPr>
            <a:spLocks noGrp="1"/>
          </p:cNvSpPr>
          <p:nvPr userDrawn="1"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87" name="正方形/長方形 11"/>
          <p:cNvSpPr>
            <a:spLocks noChangeArrowheads="1"/>
          </p:cNvSpPr>
          <p:nvPr/>
        </p:nvSpPr>
        <p:spPr bwMode="gray">
          <a:xfrm>
            <a:off x="1" y="739775"/>
            <a:ext cx="9144000" cy="74485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88" name="グループ化 62"/>
          <p:cNvGrpSpPr/>
          <p:nvPr userDrawn="1"/>
        </p:nvGrpSpPr>
        <p:grpSpPr bwMode="gray">
          <a:xfrm>
            <a:off x="-4" y="739775"/>
            <a:ext cx="1481336" cy="74485"/>
            <a:chOff x="312738" y="2747963"/>
            <a:chExt cx="1970087" cy="109537"/>
          </a:xfrm>
        </p:grpSpPr>
        <p:sp>
          <p:nvSpPr>
            <p:cNvPr id="89" name="正方形/長方形 88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0" name="正方形/長方形 89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8" name="グループ化 37"/>
          <p:cNvGrpSpPr/>
          <p:nvPr userDrawn="1"/>
        </p:nvGrpSpPr>
        <p:grpSpPr bwMode="gray">
          <a:xfrm>
            <a:off x="7625254" y="202284"/>
            <a:ext cx="1344915" cy="386569"/>
            <a:chOff x="6642100" y="547566"/>
            <a:chExt cx="1982788" cy="569913"/>
          </a:xfrm>
        </p:grpSpPr>
        <p:sp>
          <p:nvSpPr>
            <p:cNvPr id="39" name="Freeform 5"/>
            <p:cNvSpPr>
              <a:spLocks/>
            </p:cNvSpPr>
            <p:nvPr/>
          </p:nvSpPr>
          <p:spPr bwMode="gray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1" name="Freeform 7"/>
            <p:cNvSpPr>
              <a:spLocks/>
            </p:cNvSpPr>
            <p:nvPr/>
          </p:nvSpPr>
          <p:spPr bwMode="gray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4" name="Freeform 9"/>
            <p:cNvSpPr>
              <a:spLocks noEditPoints="1"/>
            </p:cNvSpPr>
            <p:nvPr/>
          </p:nvSpPr>
          <p:spPr bwMode="gray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5" name="Rectangle 12"/>
            <p:cNvSpPr>
              <a:spLocks noChangeArrowheads="1"/>
            </p:cNvSpPr>
            <p:nvPr/>
          </p:nvSpPr>
          <p:spPr bwMode="gray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6" name="Freeform 13"/>
            <p:cNvSpPr>
              <a:spLocks/>
            </p:cNvSpPr>
            <p:nvPr/>
          </p:nvSpPr>
          <p:spPr bwMode="gray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0" name="Rectangle 15"/>
            <p:cNvSpPr>
              <a:spLocks noChangeArrowheads="1"/>
            </p:cNvSpPr>
            <p:nvPr/>
          </p:nvSpPr>
          <p:spPr bwMode="gray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1" name="Freeform 16"/>
            <p:cNvSpPr>
              <a:spLocks/>
            </p:cNvSpPr>
            <p:nvPr/>
          </p:nvSpPr>
          <p:spPr bwMode="gray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2" name="Freeform 18"/>
            <p:cNvSpPr>
              <a:spLocks/>
            </p:cNvSpPr>
            <p:nvPr/>
          </p:nvSpPr>
          <p:spPr bwMode="gray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3" name="Freeform 20"/>
            <p:cNvSpPr>
              <a:spLocks/>
            </p:cNvSpPr>
            <p:nvPr/>
          </p:nvSpPr>
          <p:spPr bwMode="gray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4" name="Freeform 22"/>
            <p:cNvSpPr>
              <a:spLocks/>
            </p:cNvSpPr>
            <p:nvPr/>
          </p:nvSpPr>
          <p:spPr bwMode="gray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5" name="Freeform 24"/>
            <p:cNvSpPr>
              <a:spLocks noEditPoints="1"/>
            </p:cNvSpPr>
            <p:nvPr/>
          </p:nvSpPr>
          <p:spPr bwMode="gray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7" name="Freeform 27"/>
            <p:cNvSpPr>
              <a:spLocks/>
            </p:cNvSpPr>
            <p:nvPr/>
          </p:nvSpPr>
          <p:spPr bwMode="gray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gray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9" name="Freeform 31"/>
            <p:cNvSpPr>
              <a:spLocks/>
            </p:cNvSpPr>
            <p:nvPr/>
          </p:nvSpPr>
          <p:spPr bwMode="gray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0" name="Freeform 33"/>
            <p:cNvSpPr>
              <a:spLocks noEditPoints="1"/>
            </p:cNvSpPr>
            <p:nvPr/>
          </p:nvSpPr>
          <p:spPr bwMode="gray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1" name="Freeform 36"/>
            <p:cNvSpPr>
              <a:spLocks/>
            </p:cNvSpPr>
            <p:nvPr/>
          </p:nvSpPr>
          <p:spPr bwMode="gray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2" name="Freeform 38"/>
            <p:cNvSpPr>
              <a:spLocks noEditPoints="1"/>
            </p:cNvSpPr>
            <p:nvPr/>
          </p:nvSpPr>
          <p:spPr bwMode="gray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3" name="Freeform 41"/>
            <p:cNvSpPr>
              <a:spLocks/>
            </p:cNvSpPr>
            <p:nvPr/>
          </p:nvSpPr>
          <p:spPr bwMode="gray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4" name="Freeform 43"/>
            <p:cNvSpPr>
              <a:spLocks/>
            </p:cNvSpPr>
            <p:nvPr/>
          </p:nvSpPr>
          <p:spPr bwMode="gray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5" name="Freeform 45"/>
            <p:cNvSpPr>
              <a:spLocks noEditPoints="1"/>
            </p:cNvSpPr>
            <p:nvPr/>
          </p:nvSpPr>
          <p:spPr bwMode="gray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6" name="Freeform 48"/>
            <p:cNvSpPr>
              <a:spLocks/>
            </p:cNvSpPr>
            <p:nvPr/>
          </p:nvSpPr>
          <p:spPr bwMode="gray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7" name="Freeform 50"/>
            <p:cNvSpPr>
              <a:spLocks/>
            </p:cNvSpPr>
            <p:nvPr/>
          </p:nvSpPr>
          <p:spPr bwMode="gray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8" name="Freeform 52"/>
            <p:cNvSpPr>
              <a:spLocks/>
            </p:cNvSpPr>
            <p:nvPr/>
          </p:nvSpPr>
          <p:spPr bwMode="gray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</p:grpSp>
      <p:sp>
        <p:nvSpPr>
          <p:cNvPr id="7" name="テキスト プレースホルダー 6"/>
          <p:cNvSpPr>
            <a:spLocks noGrp="1"/>
          </p:cNvSpPr>
          <p:nvPr>
            <p:ph type="body" sz="quarter" idx="11"/>
          </p:nvPr>
        </p:nvSpPr>
        <p:spPr>
          <a:xfrm>
            <a:off x="210510" y="1019822"/>
            <a:ext cx="8729733" cy="551065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/>
          <a:lstStyle>
            <a:lvl1pPr marL="342900" indent="-342900">
              <a:buFont typeface="Wingdings" charset="2"/>
              <a:buChar char="p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1pPr>
            <a:lvl2pPr marL="742950" indent="-285750">
              <a:buFont typeface="Wingdings" charset="2"/>
              <a:buChar char="n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2pPr>
            <a:lvl3pPr marL="1143000" indent="-228600">
              <a:buFont typeface="Wingdings" charset="2"/>
              <a:buChar char="u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3pPr>
            <a:lvl4pPr marL="1600200" indent="-228600">
              <a:buFont typeface="Wingdings" charset="2"/>
              <a:buChar char="l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4pPr>
            <a:lvl5pPr marL="2057400" indent="-228600">
              <a:buFont typeface="Arial"/>
              <a:buChar char="•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864468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ea60_010_030_dmac [更新済み].wmf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 bwMode="gray">
          <a:xfrm>
            <a:off x="2786400" y="2916679"/>
            <a:ext cx="3571200" cy="1024642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3" r:id="rId2"/>
    <p:sldLayoutId id="2147483679" r:id="rId3"/>
    <p:sldLayoutId id="2147483656" r:id="rId4"/>
    <p:sldLayoutId id="2147483684" r:id="rId5"/>
    <p:sldLayoutId id="2147483685" r:id="rId6"/>
    <p:sldLayoutId id="2147483686" r:id="rId7"/>
    <p:sldLayoutId id="2147483677" r:id="rId8"/>
  </p:sldLayoutIdLst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タイトル 1"/>
          <p:cNvSpPr>
            <a:spLocks noGrp="1"/>
          </p:cNvSpPr>
          <p:nvPr>
            <p:ph type="title"/>
          </p:nvPr>
        </p:nvSpPr>
        <p:spPr>
          <a:xfrm>
            <a:off x="2834184" y="3429000"/>
            <a:ext cx="2271776" cy="523220"/>
          </a:xfrm>
          <a:noFill/>
          <a:ln>
            <a:miter lim="800000"/>
            <a:headEnd/>
            <a:tailEnd/>
          </a:ln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1" hangingPunct="1"/>
            <a:r>
              <a:rPr lang="en-US" altLang="ja-JP" sz="2800" dirty="0"/>
              <a:t>Flow</a:t>
            </a:r>
            <a:r>
              <a:rPr lang="ja-JP" altLang="en-US" sz="2800" dirty="0"/>
              <a:t> </a:t>
            </a:r>
            <a:r>
              <a:rPr lang="en-US" altLang="ja-JP" sz="2800" dirty="0"/>
              <a:t>Testing</a:t>
            </a:r>
            <a:endParaRPr lang="ja-JP" altLang="en-US" sz="2800" dirty="0"/>
          </a:p>
        </p:txBody>
      </p:sp>
      <p:sp>
        <p:nvSpPr>
          <p:cNvPr id="10242" name="テキスト プレースホルダ 2"/>
          <p:cNvSpPr>
            <a:spLocks noGrp="1"/>
          </p:cNvSpPr>
          <p:nvPr>
            <p:ph type="body" sz="quarter" idx="11"/>
          </p:nvPr>
        </p:nvSpPr>
        <p:spPr>
          <a:xfrm>
            <a:off x="5568950" y="5335588"/>
            <a:ext cx="2218877" cy="430887"/>
          </a:xfrm>
          <a:noFill/>
          <a:ln>
            <a:miter lim="800000"/>
            <a:headEnd/>
            <a:tailEnd/>
          </a:ln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ja-JP" dirty="0"/>
              <a:t>Yuma Matsuura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11876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4C5C16-9BA0-4602-BA9A-1E1CFBD69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91" y="179482"/>
            <a:ext cx="3124573" cy="482568"/>
          </a:xfrm>
        </p:spPr>
        <p:txBody>
          <a:bodyPr/>
          <a:lstStyle/>
          <a:p>
            <a:r>
              <a:rPr kumimoji="1" lang="en-US" altLang="ja-JP" dirty="0"/>
              <a:t>CLI(input/output)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762FB36-A53A-413B-958E-4CC755438B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1</a:t>
            </a:fld>
            <a:endParaRPr lang="en-US" altLang="ja-JP"/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66E94BA0-6CF7-42AD-958F-394E18AAB825}"/>
              </a:ext>
            </a:extLst>
          </p:cNvPr>
          <p:cNvSpPr txBox="1">
            <a:spLocks noGrp="1"/>
          </p:cNvSpPr>
          <p:nvPr>
            <p:ph type="body" sz="quarter" idx="11"/>
          </p:nvPr>
        </p:nvSpPr>
        <p:spPr>
          <a:xfrm>
            <a:off x="211138" y="1019175"/>
            <a:ext cx="8028190" cy="39484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grunt flow-test --flow=“./</a:t>
            </a:r>
            <a:r>
              <a:rPr lang="en-US" altLang="ja-JP" sz="2000" dirty="0" err="1">
                <a:latin typeface="游ゴシック" panose="020B0400000000000000" pitchFamily="50" charset="-128"/>
                <a:ea typeface="游ゴシック" panose="020B0400000000000000" pitchFamily="50" charset="-128"/>
              </a:rPr>
              <a:t>flow.json</a:t>
            </a:r>
            <a:r>
              <a:rPr lang="en-US" altLang="ja-JP" sz="2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” --test-set=“******” </a:t>
            </a:r>
          </a:p>
          <a:p>
            <a:pPr marL="914400" lvl="1" indent="-457200">
              <a:buFont typeface="+mj-lt"/>
              <a:buAutoNum type="arabicPeriod"/>
            </a:pPr>
            <a:endParaRPr lang="ja-JP" altLang="en-US" sz="18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6" name="コンテンツ プレースホルダー 4">
            <a:extLst>
              <a:ext uri="{FF2B5EF4-FFF2-40B4-BE49-F238E27FC236}">
                <a16:creationId xmlns:a16="http://schemas.microsoft.com/office/drawing/2014/main" id="{303D21A4-A7DA-4193-B0AB-5C62B755819E}"/>
              </a:ext>
            </a:extLst>
          </p:cNvPr>
          <p:cNvSpPr txBox="1">
            <a:spLocks/>
          </p:cNvSpPr>
          <p:nvPr/>
        </p:nvSpPr>
        <p:spPr>
          <a:xfrm>
            <a:off x="310840" y="1771146"/>
            <a:ext cx="8293410" cy="4342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test driver: mocha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endParaRPr lang="en-US" altLang="ja-JP" sz="2000" dirty="0">
              <a:solidFill>
                <a:sysClr val="windowText" lastClr="000000"/>
              </a:solidFill>
              <a:latin typeface="游ゴシック" panose="020F0502020204030204"/>
              <a:ea typeface="游ゴシック" panose="020B0400000000000000" pitchFamily="50" charset="-128"/>
            </a:endParaRP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input</a:t>
            </a:r>
          </a:p>
          <a:p>
            <a:pPr lvl="1" fontAlgn="auto">
              <a:spcBef>
                <a:spcPts val="1000"/>
              </a:spcBef>
              <a:spcAft>
                <a:spcPts val="0"/>
              </a:spcAft>
            </a:pP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--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flow</a:t>
            </a: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: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	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Test flow JSON</a:t>
            </a:r>
          </a:p>
          <a:p>
            <a:pPr lvl="1" fontAlgn="auto">
              <a:spcBef>
                <a:spcPts val="1000"/>
              </a:spcBef>
              <a:spcAft>
                <a:spcPts val="0"/>
              </a:spcAft>
            </a:pP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--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test-set</a:t>
            </a: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	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Set a target “teat-in node ID” and “labels”.</a:t>
            </a:r>
          </a:p>
          <a:p>
            <a:pPr marL="0" lvl="0" indent="0" fontAlgn="auto">
              <a:spcAft>
                <a:spcPts val="0"/>
              </a:spcAft>
              <a:buNone/>
              <a:defRPr/>
            </a:pPr>
            <a:r>
              <a:rPr lang="en-US" altLang="ja-JP" sz="1800" dirty="0">
                <a:solidFill>
                  <a:sysClr val="windowText" lastClr="000000"/>
                </a:solidFill>
                <a:latin typeface="游ゴシック" panose="020F0502020204030204"/>
                <a:ea typeface="游ゴシック" panose="020B0400000000000000" pitchFamily="50" charset="-128"/>
              </a:rPr>
              <a:t>	</a:t>
            </a:r>
            <a:r>
              <a:rPr lang="ja-JP" altLang="en-US" sz="1800" dirty="0">
                <a:solidFill>
                  <a:sysClr val="windowText" lastClr="000000"/>
                </a:solidFill>
                <a:latin typeface="游ゴシック" panose="020F0502020204030204"/>
                <a:ea typeface="游ゴシック" panose="020B0400000000000000" pitchFamily="50" charset="-128"/>
              </a:rPr>
              <a:t>（</a:t>
            </a:r>
            <a:r>
              <a:rPr lang="en-US" altLang="ja-JP" sz="1800" dirty="0">
                <a:solidFill>
                  <a:sysClr val="windowText" lastClr="000000"/>
                </a:solidFill>
                <a:latin typeface="游ゴシック" panose="020F0502020204030204"/>
                <a:ea typeface="游ゴシック" panose="020B0400000000000000" pitchFamily="50" charset="-128"/>
              </a:rPr>
              <a:t>※Under consideration for details</a:t>
            </a:r>
            <a:r>
              <a:rPr lang="ja-JP" altLang="en-US" sz="1800" dirty="0">
                <a:solidFill>
                  <a:sysClr val="windowText" lastClr="000000"/>
                </a:solidFill>
                <a:latin typeface="游ゴシック" panose="020F0502020204030204"/>
                <a:ea typeface="游ゴシック" panose="020B0400000000000000" pitchFamily="50" charset="-128"/>
              </a:rPr>
              <a:t>）</a:t>
            </a:r>
            <a:endParaRPr kumimoji="1" lang="en-US" altLang="ja-JP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903C2B4-FFEA-44F0-BAE8-7F2947659A3F}"/>
              </a:ext>
            </a:extLst>
          </p:cNvPr>
          <p:cNvSpPr txBox="1"/>
          <p:nvPr/>
        </p:nvSpPr>
        <p:spPr>
          <a:xfrm>
            <a:off x="6221957" y="3037190"/>
            <a:ext cx="2738299" cy="33907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Example</a:t>
            </a:r>
            <a:r>
              <a:rPr lang="ja-JP" altLang="en-US" sz="14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：</a:t>
            </a:r>
            <a:r>
              <a:rPr lang="en-US" altLang="ja-JP" sz="1400" dirty="0" err="1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testSet.json</a:t>
            </a:r>
            <a:endParaRPr lang="en-US" altLang="ja-JP" sz="14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en-US" altLang="ja-JP" sz="14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[</a:t>
            </a:r>
          </a:p>
          <a:p>
            <a:r>
              <a:rPr lang="en-US" altLang="ja-JP" sz="14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    {</a:t>
            </a:r>
          </a:p>
          <a:p>
            <a:r>
              <a:rPr lang="en-US" altLang="ja-JP" sz="14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        "id": "ef533275.3b4a9",</a:t>
            </a:r>
          </a:p>
          <a:p>
            <a:r>
              <a:rPr lang="en-US" altLang="ja-JP" sz="14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        "labels": [</a:t>
            </a:r>
          </a:p>
          <a:p>
            <a:r>
              <a:rPr lang="en-US" altLang="ja-JP" sz="14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                     “TestCase1”,</a:t>
            </a:r>
          </a:p>
          <a:p>
            <a:r>
              <a:rPr lang="en-US" altLang="ja-JP" sz="14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                     “TestCase2”</a:t>
            </a:r>
          </a:p>
          <a:p>
            <a:r>
              <a:rPr lang="en-US" altLang="ja-JP" sz="14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        ]</a:t>
            </a:r>
          </a:p>
          <a:p>
            <a:r>
              <a:rPr lang="en-US" altLang="ja-JP" sz="14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    },</a:t>
            </a:r>
          </a:p>
          <a:p>
            <a:r>
              <a:rPr lang="en-US" altLang="ja-JP" sz="14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    {</a:t>
            </a:r>
          </a:p>
          <a:p>
            <a:r>
              <a:rPr lang="en-US" altLang="ja-JP" sz="14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        "id": "27589bdd.7c53b4",</a:t>
            </a:r>
          </a:p>
          <a:p>
            <a:r>
              <a:rPr lang="en-US" altLang="ja-JP" sz="14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        "labels": [</a:t>
            </a:r>
          </a:p>
          <a:p>
            <a:r>
              <a:rPr lang="en-US" altLang="ja-JP" sz="14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                     “TestCase1”,</a:t>
            </a:r>
          </a:p>
          <a:p>
            <a:r>
              <a:rPr lang="en-US" altLang="ja-JP" sz="14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                     “TestCase2”</a:t>
            </a:r>
          </a:p>
          <a:p>
            <a:r>
              <a:rPr lang="en-US" altLang="ja-JP" sz="14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        ]</a:t>
            </a:r>
          </a:p>
          <a:p>
            <a:r>
              <a:rPr lang="en-US" altLang="ja-JP" sz="14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    }</a:t>
            </a:r>
          </a:p>
          <a:p>
            <a:r>
              <a:rPr kumimoji="1" lang="en-US" altLang="ja-JP" sz="14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]</a:t>
            </a:r>
            <a:endParaRPr kumimoji="1" lang="ja-JP" altLang="en-US" sz="14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87686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4C5C16-9BA0-4602-BA9A-1E1CFBD69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91" y="179482"/>
            <a:ext cx="3124573" cy="482568"/>
          </a:xfrm>
        </p:spPr>
        <p:txBody>
          <a:bodyPr/>
          <a:lstStyle/>
          <a:p>
            <a:r>
              <a:rPr lang="en-US" altLang="ja-JP" dirty="0"/>
              <a:t>CLI(input/output)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762FB36-A53A-413B-958E-4CC755438B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2</a:t>
            </a:fld>
            <a:endParaRPr lang="en-US" altLang="ja-JP"/>
          </a:p>
        </p:txBody>
      </p:sp>
      <p:sp>
        <p:nvSpPr>
          <p:cNvPr id="6" name="コンテンツ プレースホルダー 4">
            <a:extLst>
              <a:ext uri="{FF2B5EF4-FFF2-40B4-BE49-F238E27FC236}">
                <a16:creationId xmlns:a16="http://schemas.microsoft.com/office/drawing/2014/main" id="{303D21A4-A7DA-4193-B0AB-5C62B755819E}"/>
              </a:ext>
            </a:extLst>
          </p:cNvPr>
          <p:cNvSpPr txBox="1">
            <a:spLocks/>
          </p:cNvSpPr>
          <p:nvPr/>
        </p:nvSpPr>
        <p:spPr>
          <a:xfrm>
            <a:off x="310840" y="1055914"/>
            <a:ext cx="8293410" cy="5057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lang="en-US" altLang="ja-JP" sz="2000" dirty="0">
                <a:solidFill>
                  <a:sysClr val="windowText" lastClr="000000"/>
                </a:solidFill>
                <a:latin typeface="游ゴシック" panose="020F0502020204030204"/>
                <a:ea typeface="游ゴシック" panose="020B0400000000000000" pitchFamily="50" charset="-128"/>
              </a:rPr>
              <a:t>out</a:t>
            </a: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put</a:t>
            </a:r>
            <a:endParaRPr lang="en-US" altLang="ja-JP" sz="2000" dirty="0">
              <a:solidFill>
                <a:sysClr val="windowText" lastClr="000000"/>
              </a:solidFill>
              <a:latin typeface="游ゴシック" panose="020F0502020204030204"/>
              <a:ea typeface="游ゴシック" panose="020B0400000000000000" pitchFamily="50" charset="-128"/>
            </a:endParaRPr>
          </a:p>
          <a:p>
            <a:pPr lvl="1" fontAlgn="auto">
              <a:spcBef>
                <a:spcPts val="1000"/>
              </a:spcBef>
              <a:spcAft>
                <a:spcPts val="0"/>
              </a:spcAft>
            </a:pP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reporter</a:t>
            </a:r>
            <a:r>
              <a:rPr lang="ja-JP" altLang="en-US" sz="1600" dirty="0">
                <a:solidFill>
                  <a:sysClr val="windowText" lastClr="000000"/>
                </a:solidFill>
                <a:latin typeface="游ゴシック" panose="020F0502020204030204"/>
                <a:ea typeface="游ゴシック" panose="020B0400000000000000" pitchFamily="50" charset="-128"/>
              </a:rPr>
              <a:t>：</a:t>
            </a:r>
            <a:r>
              <a:rPr lang="en-US" altLang="ja-JP" sz="1600" dirty="0">
                <a:solidFill>
                  <a:sysClr val="windowText" lastClr="000000"/>
                </a:solidFill>
                <a:latin typeface="游ゴシック" panose="020F0502020204030204"/>
                <a:ea typeface="游ゴシック" panose="020B0400000000000000" pitchFamily="50" charset="-128"/>
              </a:rPr>
              <a:t>json (Other formats can also be selected)</a:t>
            </a:r>
            <a:endParaRPr kumimoji="1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lvl="1" fontAlgn="auto">
              <a:spcBef>
                <a:spcPts val="1000"/>
              </a:spcBef>
              <a:spcAft>
                <a:spcPts val="0"/>
              </a:spcAft>
            </a:pPr>
            <a:endParaRPr lang="en-US" altLang="ja-JP" sz="1600" dirty="0">
              <a:solidFill>
                <a:sysClr val="windowText" lastClr="000000"/>
              </a:solidFill>
              <a:latin typeface="游ゴシック" panose="020F0502020204030204"/>
              <a:ea typeface="游ゴシック" panose="020B0400000000000000" pitchFamily="50" charset="-128"/>
            </a:endParaRPr>
          </a:p>
          <a:p>
            <a:pPr lvl="1" fontAlgn="auto">
              <a:spcBef>
                <a:spcPts val="1000"/>
              </a:spcBef>
              <a:spcAft>
                <a:spcPts val="0"/>
              </a:spcAft>
            </a:pPr>
            <a:endParaRPr kumimoji="1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457200" lvl="1" indent="0" fontAlgn="auto">
              <a:spcBef>
                <a:spcPts val="1000"/>
              </a:spcBef>
              <a:spcAft>
                <a:spcPts val="0"/>
              </a:spcAft>
              <a:buNone/>
            </a:pPr>
            <a:endParaRPr lang="en-US" altLang="ja-JP" sz="1600" dirty="0">
              <a:solidFill>
                <a:sysClr val="windowText" lastClr="000000"/>
              </a:solidFill>
              <a:latin typeface="游ゴシック" panose="020F0502020204030204"/>
              <a:ea typeface="游ゴシック" panose="020B0400000000000000" pitchFamily="50" charset="-128"/>
            </a:endParaRPr>
          </a:p>
          <a:p>
            <a:pPr marL="457200" lvl="1" indent="0" fontAlgn="auto">
              <a:spcBef>
                <a:spcPts val="1000"/>
              </a:spcBef>
              <a:spcAft>
                <a:spcPts val="0"/>
              </a:spcAft>
              <a:buNone/>
            </a:pPr>
            <a:endParaRPr kumimoji="1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914400" lvl="2" indent="0" fontAlgn="auto">
              <a:spcBef>
                <a:spcPts val="1000"/>
              </a:spcBef>
              <a:spcAft>
                <a:spcPts val="0"/>
              </a:spcAft>
              <a:buNone/>
            </a:pPr>
            <a:endParaRPr kumimoji="1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lvl="1" fontAlgn="auto">
              <a:spcBef>
                <a:spcPts val="1000"/>
              </a:spcBef>
              <a:spcAft>
                <a:spcPts val="0"/>
              </a:spcAft>
            </a:pPr>
            <a:endParaRPr lang="en-US" altLang="ja-JP" sz="1600" dirty="0">
              <a:solidFill>
                <a:sysClr val="windowText" lastClr="000000"/>
              </a:solidFill>
              <a:latin typeface="游ゴシック" panose="020F0502020204030204"/>
              <a:ea typeface="游ゴシック" panose="020B0400000000000000" pitchFamily="50" charset="-128"/>
            </a:endParaRPr>
          </a:p>
          <a:p>
            <a:pPr lvl="1" fontAlgn="auto">
              <a:spcBef>
                <a:spcPts val="1000"/>
              </a:spcBef>
              <a:spcAft>
                <a:spcPts val="0"/>
              </a:spcAft>
            </a:pPr>
            <a:endParaRPr kumimoji="1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graphicFrame>
        <p:nvGraphicFramePr>
          <p:cNvPr id="5" name="オブジェクト 4">
            <a:extLst>
              <a:ext uri="{FF2B5EF4-FFF2-40B4-BE49-F238E27FC236}">
                <a16:creationId xmlns:a16="http://schemas.microsoft.com/office/drawing/2014/main" id="{7DF5C1DF-0A13-40A2-B582-93D59D5369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8682363"/>
              </p:ext>
            </p:extLst>
          </p:nvPr>
        </p:nvGraphicFramePr>
        <p:xfrm>
          <a:off x="944175" y="1894156"/>
          <a:ext cx="6657067" cy="48993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2" name="ビットマップ イメージ" r:id="rId4" imgW="6926760" imgH="5097960" progId="Paint.Picture">
                  <p:embed/>
                </p:oleObj>
              </mc:Choice>
              <mc:Fallback>
                <p:oleObj name="ビットマップ イメージ" r:id="rId4" imgW="6926760" imgH="509796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44175" y="1894156"/>
                        <a:ext cx="6657067" cy="48993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05051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表 17">
            <a:extLst>
              <a:ext uri="{FF2B5EF4-FFF2-40B4-BE49-F238E27FC236}">
                <a16:creationId xmlns:a16="http://schemas.microsoft.com/office/drawing/2014/main" id="{C17F11FE-2A34-4E46-9268-10A1C64D12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103935"/>
              </p:ext>
            </p:extLst>
          </p:nvPr>
        </p:nvGraphicFramePr>
        <p:xfrm>
          <a:off x="113119" y="962283"/>
          <a:ext cx="8927183" cy="5589466"/>
        </p:xfrm>
        <a:graphic>
          <a:graphicData uri="http://schemas.openxmlformats.org/drawingml/2006/table">
            <a:tbl>
              <a:tblPr bandRow="1">
                <a:tableStyleId>{616DA210-FB5B-4158-B5E0-FEB733F419BA}</a:tableStyleId>
              </a:tblPr>
              <a:tblGrid>
                <a:gridCol w="1227308">
                  <a:extLst>
                    <a:ext uri="{9D8B030D-6E8A-4147-A177-3AD203B41FA5}">
                      <a16:colId xmlns:a16="http://schemas.microsoft.com/office/drawing/2014/main" val="4216395985"/>
                    </a:ext>
                  </a:extLst>
                </a:gridCol>
                <a:gridCol w="2930237">
                  <a:extLst>
                    <a:ext uri="{9D8B030D-6E8A-4147-A177-3AD203B41FA5}">
                      <a16:colId xmlns:a16="http://schemas.microsoft.com/office/drawing/2014/main" val="3315023902"/>
                    </a:ext>
                  </a:extLst>
                </a:gridCol>
                <a:gridCol w="2389909">
                  <a:extLst>
                    <a:ext uri="{9D8B030D-6E8A-4147-A177-3AD203B41FA5}">
                      <a16:colId xmlns:a16="http://schemas.microsoft.com/office/drawing/2014/main" val="1646917875"/>
                    </a:ext>
                  </a:extLst>
                </a:gridCol>
                <a:gridCol w="2379729">
                  <a:extLst>
                    <a:ext uri="{9D8B030D-6E8A-4147-A177-3AD203B41FA5}">
                      <a16:colId xmlns:a16="http://schemas.microsoft.com/office/drawing/2014/main" val="1306210470"/>
                    </a:ext>
                  </a:extLst>
                </a:gridCol>
              </a:tblGrid>
              <a:tr h="44268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Gruntfile.js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test/flow/</a:t>
                      </a:r>
                    </a:p>
                    <a:p>
                      <a:pPr algn="ctr"/>
                      <a:r>
                        <a:rPr kumimoji="1" lang="en-US" altLang="ja-JP" sz="1600" dirty="0"/>
                        <a:t>flow-test_spec.js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@node-red/nodes/core/</a:t>
                      </a:r>
                    </a:p>
                    <a:p>
                      <a:pPr algn="ctr"/>
                      <a:r>
                        <a:rPr kumimoji="1" lang="en-US" altLang="ja-JP" sz="1600" dirty="0"/>
                        <a:t>95-testin.js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@node-red/nodes/core/</a:t>
                      </a:r>
                    </a:p>
                    <a:p>
                      <a:pPr algn="ctr"/>
                      <a:r>
                        <a:rPr kumimoji="1" lang="en-US" altLang="ja-JP" sz="1600" dirty="0"/>
                        <a:t>95-testout.js</a:t>
                      </a:r>
                      <a:endParaRPr kumimoji="1" lang="ja-JP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2961165"/>
                  </a:ext>
                </a:extLst>
              </a:tr>
              <a:tr h="5010346"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283177"/>
                  </a:ext>
                </a:extLst>
              </a:tr>
            </a:tbl>
          </a:graphicData>
        </a:graphic>
      </p:graphicFrame>
      <p:sp>
        <p:nvSpPr>
          <p:cNvPr id="2" name="タイトル 1">
            <a:extLst>
              <a:ext uri="{FF2B5EF4-FFF2-40B4-BE49-F238E27FC236}">
                <a16:creationId xmlns:a16="http://schemas.microsoft.com/office/drawing/2014/main" id="{B44FF412-4520-4426-BA65-525912E36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91" y="179482"/>
            <a:ext cx="2343911" cy="482568"/>
          </a:xfrm>
        </p:spPr>
        <p:txBody>
          <a:bodyPr/>
          <a:lstStyle/>
          <a:p>
            <a:r>
              <a:rPr kumimoji="1" lang="en-US" altLang="ja-JP" dirty="0"/>
              <a:t>CLI(Process)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6D618B97-95DC-4508-B7BE-98FA2C7C0CA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3</a:t>
            </a:fld>
            <a:endParaRPr lang="en-US" altLang="ja-JP"/>
          </a:p>
        </p:txBody>
      </p:sp>
      <p:sp>
        <p:nvSpPr>
          <p:cNvPr id="5" name="フローチャート: 端子 4">
            <a:extLst>
              <a:ext uri="{FF2B5EF4-FFF2-40B4-BE49-F238E27FC236}">
                <a16:creationId xmlns:a16="http://schemas.microsoft.com/office/drawing/2014/main" id="{87D64F92-E4C7-4F87-A270-0D69D37949AF}"/>
              </a:ext>
            </a:extLst>
          </p:cNvPr>
          <p:cNvSpPr/>
          <p:nvPr/>
        </p:nvSpPr>
        <p:spPr bwMode="auto">
          <a:xfrm>
            <a:off x="190666" y="1677050"/>
            <a:ext cx="1027328" cy="482568"/>
          </a:xfrm>
          <a:prstGeom prst="flowChartTerminator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Run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フローチャート: 処理 5">
            <a:extLst>
              <a:ext uri="{FF2B5EF4-FFF2-40B4-BE49-F238E27FC236}">
                <a16:creationId xmlns:a16="http://schemas.microsoft.com/office/drawing/2014/main" id="{C9CB6519-AE9B-4C1C-B38A-C1FF42DF573C}"/>
              </a:ext>
            </a:extLst>
          </p:cNvPr>
          <p:cNvSpPr/>
          <p:nvPr/>
        </p:nvSpPr>
        <p:spPr bwMode="auto">
          <a:xfrm>
            <a:off x="1423559" y="2499071"/>
            <a:ext cx="2751855" cy="482569"/>
          </a:xfrm>
          <a:prstGeom prst="flowChartProcess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sz="1600" dirty="0" err="1">
                <a:solidFill>
                  <a:schemeClr val="tx1"/>
                </a:solidFill>
              </a:rPr>
              <a:t>RED.nodes.setFlows</a:t>
            </a:r>
            <a:r>
              <a:rPr lang="en-US" altLang="ja-JP" sz="1600" dirty="0">
                <a:solidFill>
                  <a:schemeClr val="tx1"/>
                </a:solidFill>
              </a:rPr>
              <a:t>(</a:t>
            </a:r>
            <a:r>
              <a:rPr lang="en-US" altLang="ja-JP" sz="1600" dirty="0" err="1">
                <a:solidFill>
                  <a:schemeClr val="tx1"/>
                </a:solidFill>
              </a:rPr>
              <a:t>flow.json</a:t>
            </a:r>
            <a:r>
              <a:rPr lang="en-US" altLang="ja-JP" sz="1600" dirty="0">
                <a:solidFill>
                  <a:schemeClr val="tx1"/>
                </a:solidFill>
              </a:rPr>
              <a:t>)</a:t>
            </a:r>
            <a:endParaRPr kumimoji="1" lang="en-US" altLang="ja-JP" sz="1600" dirty="0">
              <a:solidFill>
                <a:schemeClr val="tx1"/>
              </a:solidFill>
            </a:endParaRPr>
          </a:p>
        </p:txBody>
      </p:sp>
      <p:sp>
        <p:nvSpPr>
          <p:cNvPr id="7" name="フローチャート: 処理 6">
            <a:extLst>
              <a:ext uri="{FF2B5EF4-FFF2-40B4-BE49-F238E27FC236}">
                <a16:creationId xmlns:a16="http://schemas.microsoft.com/office/drawing/2014/main" id="{2C4AC669-E73E-4DB5-BC1B-AEE491C7D9F8}"/>
              </a:ext>
            </a:extLst>
          </p:cNvPr>
          <p:cNvSpPr/>
          <p:nvPr/>
        </p:nvSpPr>
        <p:spPr bwMode="auto">
          <a:xfrm>
            <a:off x="1558636" y="3436787"/>
            <a:ext cx="2473037" cy="577879"/>
          </a:xfrm>
          <a:prstGeom prst="flowChartProcess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Get</a:t>
            </a:r>
            <a:r>
              <a:rPr kumimoji="1" lang="ja-JP" altLang="en-US" sz="1600" dirty="0">
                <a:solidFill>
                  <a:schemeClr val="tx1"/>
                </a:solidFill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</a:rPr>
              <a:t>test</a:t>
            </a:r>
            <a:r>
              <a:rPr kumimoji="1" lang="ja-JP" altLang="en-US" sz="1600" dirty="0">
                <a:solidFill>
                  <a:schemeClr val="tx1"/>
                </a:solidFill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</a:rPr>
              <a:t>cases</a:t>
            </a:r>
          </a:p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(test in Node ID, label)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四角形: 上の 2 つの角を切り取る 7">
            <a:extLst>
              <a:ext uri="{FF2B5EF4-FFF2-40B4-BE49-F238E27FC236}">
                <a16:creationId xmlns:a16="http://schemas.microsoft.com/office/drawing/2014/main" id="{A820C5CF-3761-4799-986E-BDACB63872E8}"/>
              </a:ext>
            </a:extLst>
          </p:cNvPr>
          <p:cNvSpPr/>
          <p:nvPr/>
        </p:nvSpPr>
        <p:spPr bwMode="auto">
          <a:xfrm>
            <a:off x="1714910" y="4501718"/>
            <a:ext cx="2158502" cy="577880"/>
          </a:xfrm>
          <a:prstGeom prst="snip2SameRect">
            <a:avLst>
              <a:gd name="adj1" fmla="val 40108"/>
              <a:gd name="adj2" fmla="val 0"/>
            </a:avLst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b" anchorCtr="0">
            <a:noAutofit/>
          </a:bodyPr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Run a test</a:t>
            </a:r>
          </a:p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for each label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フローチャート: 処理 10">
            <a:extLst>
              <a:ext uri="{FF2B5EF4-FFF2-40B4-BE49-F238E27FC236}">
                <a16:creationId xmlns:a16="http://schemas.microsoft.com/office/drawing/2014/main" id="{247DE595-FF16-4576-B013-4C7658FC868A}"/>
              </a:ext>
            </a:extLst>
          </p:cNvPr>
          <p:cNvSpPr/>
          <p:nvPr/>
        </p:nvSpPr>
        <p:spPr bwMode="auto">
          <a:xfrm>
            <a:off x="4572000" y="5563082"/>
            <a:ext cx="1693718" cy="482569"/>
          </a:xfrm>
          <a:prstGeom prst="flowChartProcess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Start</a:t>
            </a:r>
            <a:r>
              <a:rPr lang="ja-JP" altLang="en-US" sz="1600" dirty="0">
                <a:solidFill>
                  <a:schemeClr val="tx1"/>
                </a:solidFill>
              </a:rPr>
              <a:t> </a:t>
            </a:r>
            <a:r>
              <a:rPr lang="en-US" altLang="ja-JP" sz="1600" dirty="0">
                <a:solidFill>
                  <a:schemeClr val="tx1"/>
                </a:solidFill>
              </a:rPr>
              <a:t>flow</a:t>
            </a:r>
          </a:p>
          <a:p>
            <a:pPr algn="ctr"/>
            <a:r>
              <a:rPr lang="en-US" altLang="ja-JP" sz="1600" dirty="0" err="1">
                <a:solidFill>
                  <a:schemeClr val="tx1"/>
                </a:solidFill>
              </a:rPr>
              <a:t>node.send</a:t>
            </a:r>
            <a:r>
              <a:rPr lang="en-US" altLang="ja-JP" sz="1600" dirty="0">
                <a:solidFill>
                  <a:schemeClr val="tx1"/>
                </a:solidFill>
              </a:rPr>
              <a:t>(msg)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フローチャート: 処理 14">
            <a:extLst>
              <a:ext uri="{FF2B5EF4-FFF2-40B4-BE49-F238E27FC236}">
                <a16:creationId xmlns:a16="http://schemas.microsoft.com/office/drawing/2014/main" id="{DACAD6A3-69A7-45F2-8F3F-EBA9432ED8E3}"/>
              </a:ext>
            </a:extLst>
          </p:cNvPr>
          <p:cNvSpPr/>
          <p:nvPr/>
        </p:nvSpPr>
        <p:spPr bwMode="auto">
          <a:xfrm>
            <a:off x="1714910" y="5563083"/>
            <a:ext cx="2158503" cy="482569"/>
          </a:xfrm>
          <a:prstGeom prst="flowChartProcess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sz="1600" dirty="0" err="1">
                <a:solidFill>
                  <a:schemeClr val="tx1"/>
                </a:solidFill>
              </a:rPr>
              <a:t>node.emit</a:t>
            </a:r>
            <a:r>
              <a:rPr kumimoji="1" lang="en-US" altLang="ja-JP" sz="1600" dirty="0">
                <a:solidFill>
                  <a:schemeClr val="tx1"/>
                </a:solidFill>
              </a:rPr>
              <a:t>(“</a:t>
            </a:r>
            <a:r>
              <a:rPr kumimoji="1" lang="en-US" altLang="ja-JP" sz="1600" dirty="0" err="1">
                <a:solidFill>
                  <a:schemeClr val="tx1"/>
                </a:solidFill>
              </a:rPr>
              <a:t>input”,msg</a:t>
            </a:r>
            <a:r>
              <a:rPr kumimoji="1" lang="en-US" altLang="ja-JP" sz="16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0" name="フローチャート: 処理 19">
            <a:extLst>
              <a:ext uri="{FF2B5EF4-FFF2-40B4-BE49-F238E27FC236}">
                <a16:creationId xmlns:a16="http://schemas.microsoft.com/office/drawing/2014/main" id="{B5ADD4D0-5C88-4906-8DF8-B86FA6D5D3CE}"/>
              </a:ext>
            </a:extLst>
          </p:cNvPr>
          <p:cNvSpPr/>
          <p:nvPr/>
        </p:nvSpPr>
        <p:spPr bwMode="auto">
          <a:xfrm>
            <a:off x="2053537" y="1725557"/>
            <a:ext cx="1481249" cy="370230"/>
          </a:xfrm>
          <a:prstGeom prst="flowChartProcess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sz="1600" dirty="0" err="1">
                <a:solidFill>
                  <a:schemeClr val="tx1"/>
                </a:solidFill>
              </a:rPr>
              <a:t>RED.start</a:t>
            </a:r>
            <a:r>
              <a:rPr kumimoji="1" lang="en-US" altLang="ja-JP" sz="1600" dirty="0">
                <a:solidFill>
                  <a:schemeClr val="tx1"/>
                </a:solidFill>
              </a:rPr>
              <a:t>()</a:t>
            </a: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F6CA4AE7-3E2F-404F-9A13-1DB49DE3D614}"/>
              </a:ext>
            </a:extLst>
          </p:cNvPr>
          <p:cNvCxnSpPr>
            <a:cxnSpLocks/>
            <a:stCxn id="5" idx="3"/>
            <a:endCxn id="20" idx="1"/>
          </p:cNvCxnSpPr>
          <p:nvPr/>
        </p:nvCxnSpPr>
        <p:spPr bwMode="auto">
          <a:xfrm flipV="1">
            <a:off x="1217994" y="1910672"/>
            <a:ext cx="835543" cy="766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3111405E-211C-44B1-B7FD-FF76652C6931}"/>
              </a:ext>
            </a:extLst>
          </p:cNvPr>
          <p:cNvCxnSpPr>
            <a:cxnSpLocks/>
            <a:stCxn id="20" idx="2"/>
            <a:endCxn id="6" idx="0"/>
          </p:cNvCxnSpPr>
          <p:nvPr/>
        </p:nvCxnSpPr>
        <p:spPr bwMode="auto">
          <a:xfrm>
            <a:off x="2794162" y="2095787"/>
            <a:ext cx="5325" cy="40328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C33F005D-7DC7-4D3D-B684-A54E3540ACA2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 bwMode="auto">
          <a:xfrm flipH="1">
            <a:off x="2795155" y="2981640"/>
            <a:ext cx="4332" cy="455147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D1F0DC75-767F-4CFD-86B9-11F09B6A74CD}"/>
              </a:ext>
            </a:extLst>
          </p:cNvPr>
          <p:cNvCxnSpPr>
            <a:cxnSpLocks/>
            <a:stCxn id="7" idx="2"/>
            <a:endCxn id="8" idx="3"/>
          </p:cNvCxnSpPr>
          <p:nvPr/>
        </p:nvCxnSpPr>
        <p:spPr bwMode="auto">
          <a:xfrm flipH="1">
            <a:off x="2794161" y="4014666"/>
            <a:ext cx="994" cy="48705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6ACCC9C9-C486-46E0-9E3F-C4DBD447317A}"/>
              </a:ext>
            </a:extLst>
          </p:cNvPr>
          <p:cNvCxnSpPr>
            <a:cxnSpLocks/>
            <a:stCxn id="8" idx="1"/>
            <a:endCxn id="15" idx="0"/>
          </p:cNvCxnSpPr>
          <p:nvPr/>
        </p:nvCxnSpPr>
        <p:spPr bwMode="auto">
          <a:xfrm>
            <a:off x="2794161" y="5079598"/>
            <a:ext cx="1" cy="48348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3CC3E2D4-13AD-4056-97CA-AA621EBEF4BC}"/>
              </a:ext>
            </a:extLst>
          </p:cNvPr>
          <p:cNvCxnSpPr>
            <a:cxnSpLocks/>
            <a:stCxn id="15" idx="3"/>
            <a:endCxn id="11" idx="1"/>
          </p:cNvCxnSpPr>
          <p:nvPr/>
        </p:nvCxnSpPr>
        <p:spPr bwMode="auto">
          <a:xfrm flipV="1">
            <a:off x="3873413" y="5804367"/>
            <a:ext cx="698587" cy="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012014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表 17">
            <a:extLst>
              <a:ext uri="{FF2B5EF4-FFF2-40B4-BE49-F238E27FC236}">
                <a16:creationId xmlns:a16="http://schemas.microsoft.com/office/drawing/2014/main" id="{C17F11FE-2A34-4E46-9268-10A1C64D12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8674803"/>
              </p:ext>
            </p:extLst>
          </p:nvPr>
        </p:nvGraphicFramePr>
        <p:xfrm>
          <a:off x="113119" y="946987"/>
          <a:ext cx="8927183" cy="5309606"/>
        </p:xfrm>
        <a:graphic>
          <a:graphicData uri="http://schemas.openxmlformats.org/drawingml/2006/table">
            <a:tbl>
              <a:tblPr bandRow="1">
                <a:tableStyleId>{616DA210-FB5B-4158-B5E0-FEB733F419BA}</a:tableStyleId>
              </a:tblPr>
              <a:tblGrid>
                <a:gridCol w="1177201">
                  <a:extLst>
                    <a:ext uri="{9D8B030D-6E8A-4147-A177-3AD203B41FA5}">
                      <a16:colId xmlns:a16="http://schemas.microsoft.com/office/drawing/2014/main" val="4216395985"/>
                    </a:ext>
                  </a:extLst>
                </a:gridCol>
                <a:gridCol w="2866898">
                  <a:extLst>
                    <a:ext uri="{9D8B030D-6E8A-4147-A177-3AD203B41FA5}">
                      <a16:colId xmlns:a16="http://schemas.microsoft.com/office/drawing/2014/main" val="3315023902"/>
                    </a:ext>
                  </a:extLst>
                </a:gridCol>
                <a:gridCol w="2345182">
                  <a:extLst>
                    <a:ext uri="{9D8B030D-6E8A-4147-A177-3AD203B41FA5}">
                      <a16:colId xmlns:a16="http://schemas.microsoft.com/office/drawing/2014/main" val="1646917875"/>
                    </a:ext>
                  </a:extLst>
                </a:gridCol>
                <a:gridCol w="2537902">
                  <a:extLst>
                    <a:ext uri="{9D8B030D-6E8A-4147-A177-3AD203B41FA5}">
                      <a16:colId xmlns:a16="http://schemas.microsoft.com/office/drawing/2014/main" val="1306210470"/>
                    </a:ext>
                  </a:extLst>
                </a:gridCol>
              </a:tblGrid>
              <a:tr h="58673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Gruntfile.js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/>
                        <a:t>test/flow/</a:t>
                      </a:r>
                    </a:p>
                    <a:p>
                      <a:pPr algn="ctr"/>
                      <a:r>
                        <a:rPr kumimoji="1" lang="en-US" altLang="ja-JP" sz="1600" dirty="0"/>
                        <a:t>flow-test_spec.js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@node-red/nodes/core/</a:t>
                      </a:r>
                    </a:p>
                    <a:p>
                      <a:pPr algn="ctr"/>
                      <a:r>
                        <a:rPr kumimoji="1" lang="en-US" altLang="ja-JP" sz="1600" dirty="0"/>
                        <a:t>95-testin.js</a:t>
                      </a:r>
                      <a:endParaRPr kumimoji="1"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@node-red/nodes/core/</a:t>
                      </a:r>
                    </a:p>
                    <a:p>
                      <a:pPr algn="ctr"/>
                      <a:r>
                        <a:rPr kumimoji="1" lang="en-US" altLang="ja-JP" sz="1600" dirty="0"/>
                        <a:t>95-testout.js</a:t>
                      </a:r>
                      <a:endParaRPr kumimoji="1" lang="ja-JP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2961165"/>
                  </a:ext>
                </a:extLst>
              </a:tr>
              <a:tr h="4722870"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283177"/>
                  </a:ext>
                </a:extLst>
              </a:tr>
            </a:tbl>
          </a:graphicData>
        </a:graphic>
      </p:graphicFrame>
      <p:sp>
        <p:nvSpPr>
          <p:cNvPr id="2" name="タイトル 1">
            <a:extLst>
              <a:ext uri="{FF2B5EF4-FFF2-40B4-BE49-F238E27FC236}">
                <a16:creationId xmlns:a16="http://schemas.microsoft.com/office/drawing/2014/main" id="{B44FF412-4520-4426-BA65-525912E36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91" y="179482"/>
            <a:ext cx="2343911" cy="482568"/>
          </a:xfrm>
        </p:spPr>
        <p:txBody>
          <a:bodyPr/>
          <a:lstStyle/>
          <a:p>
            <a:r>
              <a:rPr kumimoji="1" lang="en-US" altLang="ja-JP" dirty="0"/>
              <a:t>CLI</a:t>
            </a:r>
            <a:r>
              <a:rPr lang="en-US" altLang="ja-JP" dirty="0"/>
              <a:t>(Process)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6D618B97-95DC-4508-B7BE-98FA2C7C0CA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4</a:t>
            </a:fld>
            <a:endParaRPr lang="en-US" altLang="ja-JP"/>
          </a:p>
        </p:txBody>
      </p:sp>
      <p:sp>
        <p:nvSpPr>
          <p:cNvPr id="9" name="四角形: 上の 2 つの角を切り取る 8">
            <a:extLst>
              <a:ext uri="{FF2B5EF4-FFF2-40B4-BE49-F238E27FC236}">
                <a16:creationId xmlns:a16="http://schemas.microsoft.com/office/drawing/2014/main" id="{D13578C4-8FE8-465C-B417-4AC22A9770E7}"/>
              </a:ext>
            </a:extLst>
          </p:cNvPr>
          <p:cNvSpPr/>
          <p:nvPr/>
        </p:nvSpPr>
        <p:spPr bwMode="auto">
          <a:xfrm flipV="1">
            <a:off x="1731677" y="4145879"/>
            <a:ext cx="2158502" cy="328959"/>
          </a:xfrm>
          <a:prstGeom prst="snip2SameRect">
            <a:avLst>
              <a:gd name="adj1" fmla="val 40108"/>
              <a:gd name="adj2" fmla="val 0"/>
            </a:avLst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フローチャート: 処理 14">
            <a:extLst>
              <a:ext uri="{FF2B5EF4-FFF2-40B4-BE49-F238E27FC236}">
                <a16:creationId xmlns:a16="http://schemas.microsoft.com/office/drawing/2014/main" id="{DACAD6A3-69A7-45F2-8F3F-EBA9432ED8E3}"/>
              </a:ext>
            </a:extLst>
          </p:cNvPr>
          <p:cNvSpPr/>
          <p:nvPr/>
        </p:nvSpPr>
        <p:spPr bwMode="auto">
          <a:xfrm>
            <a:off x="1731676" y="2851463"/>
            <a:ext cx="2158503" cy="814933"/>
          </a:xfrm>
          <a:prstGeom prst="flowChartProcess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t" anchorCtr="0">
            <a:noAutofit/>
          </a:bodyPr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Event receive</a:t>
            </a:r>
          </a:p>
          <a:p>
            <a:pPr algn="ctr"/>
            <a:endParaRPr lang="en-US" altLang="ja-JP" sz="1600" dirty="0">
              <a:solidFill>
                <a:schemeClr val="tx1"/>
              </a:solidFill>
            </a:endParaRPr>
          </a:p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Check result</a:t>
            </a:r>
          </a:p>
        </p:txBody>
      </p:sp>
      <p:sp>
        <p:nvSpPr>
          <p:cNvPr id="20" name="フローチャート: 処理 19">
            <a:extLst>
              <a:ext uri="{FF2B5EF4-FFF2-40B4-BE49-F238E27FC236}">
                <a16:creationId xmlns:a16="http://schemas.microsoft.com/office/drawing/2014/main" id="{B5ADD4D0-5C88-4906-8DF8-B86FA6D5D3CE}"/>
              </a:ext>
            </a:extLst>
          </p:cNvPr>
          <p:cNvSpPr/>
          <p:nvPr/>
        </p:nvSpPr>
        <p:spPr bwMode="auto">
          <a:xfrm>
            <a:off x="2070302" y="5747191"/>
            <a:ext cx="1481249" cy="370230"/>
          </a:xfrm>
          <a:prstGeom prst="flowChartProcess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sz="1600" dirty="0" err="1">
                <a:solidFill>
                  <a:schemeClr val="tx1"/>
                </a:solidFill>
              </a:rPr>
              <a:t>RED.stop</a:t>
            </a:r>
            <a:r>
              <a:rPr kumimoji="1" lang="en-US" altLang="ja-JP" sz="16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21" name="フローチャート: 処理 20">
            <a:extLst>
              <a:ext uri="{FF2B5EF4-FFF2-40B4-BE49-F238E27FC236}">
                <a16:creationId xmlns:a16="http://schemas.microsoft.com/office/drawing/2014/main" id="{BF91F60D-031C-404A-AD4C-F350138F13B2}"/>
              </a:ext>
            </a:extLst>
          </p:cNvPr>
          <p:cNvSpPr/>
          <p:nvPr/>
        </p:nvSpPr>
        <p:spPr bwMode="auto">
          <a:xfrm>
            <a:off x="2070302" y="4913783"/>
            <a:ext cx="1481249" cy="370230"/>
          </a:xfrm>
          <a:prstGeom prst="flowChartProcess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Output results</a:t>
            </a:r>
          </a:p>
        </p:txBody>
      </p:sp>
      <p:sp>
        <p:nvSpPr>
          <p:cNvPr id="22" name="フローチャート: 判断 21">
            <a:extLst>
              <a:ext uri="{FF2B5EF4-FFF2-40B4-BE49-F238E27FC236}">
                <a16:creationId xmlns:a16="http://schemas.microsoft.com/office/drawing/2014/main" id="{5E47011F-390F-4EB6-9EAC-605BB4766D72}"/>
              </a:ext>
            </a:extLst>
          </p:cNvPr>
          <p:cNvSpPr/>
          <p:nvPr/>
        </p:nvSpPr>
        <p:spPr bwMode="auto">
          <a:xfrm>
            <a:off x="6494495" y="1751315"/>
            <a:ext cx="1440809" cy="625564"/>
          </a:xfrm>
          <a:prstGeom prst="flowChartDecision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Check value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3" name="フローチャート: 処理 22">
            <a:extLst>
              <a:ext uri="{FF2B5EF4-FFF2-40B4-BE49-F238E27FC236}">
                <a16:creationId xmlns:a16="http://schemas.microsoft.com/office/drawing/2014/main" id="{3115A894-A82B-43AB-B20F-31F4D8E84318}"/>
              </a:ext>
            </a:extLst>
          </p:cNvPr>
          <p:cNvSpPr/>
          <p:nvPr/>
        </p:nvSpPr>
        <p:spPr bwMode="auto">
          <a:xfrm>
            <a:off x="6576283" y="2857257"/>
            <a:ext cx="2343962" cy="482569"/>
          </a:xfrm>
          <a:prstGeom prst="flowChartProcess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Emit event</a:t>
            </a:r>
            <a:endParaRPr kumimoji="1" lang="en-US" altLang="ja-JP" sz="1600" dirty="0">
              <a:solidFill>
                <a:schemeClr val="tx1"/>
              </a:solidFill>
            </a:endParaRPr>
          </a:p>
        </p:txBody>
      </p:sp>
      <p:sp>
        <p:nvSpPr>
          <p:cNvPr id="24" name="フローチャート: 端子 23">
            <a:extLst>
              <a:ext uri="{FF2B5EF4-FFF2-40B4-BE49-F238E27FC236}">
                <a16:creationId xmlns:a16="http://schemas.microsoft.com/office/drawing/2014/main" id="{428A369C-E96E-492F-80E8-6C3B07648801}"/>
              </a:ext>
            </a:extLst>
          </p:cNvPr>
          <p:cNvSpPr/>
          <p:nvPr/>
        </p:nvSpPr>
        <p:spPr bwMode="auto">
          <a:xfrm>
            <a:off x="212917" y="5691022"/>
            <a:ext cx="1016962" cy="482568"/>
          </a:xfrm>
          <a:prstGeom prst="flowChartTerminator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Stop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F6EF25EB-2846-4682-A315-9043FFD2AB8F}"/>
              </a:ext>
            </a:extLst>
          </p:cNvPr>
          <p:cNvCxnSpPr>
            <a:cxnSpLocks/>
          </p:cNvCxnSpPr>
          <p:nvPr/>
        </p:nvCxnSpPr>
        <p:spPr bwMode="auto">
          <a:xfrm>
            <a:off x="7214899" y="2367482"/>
            <a:ext cx="0" cy="48398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0F1723CD-C891-447F-9AD3-C1A742E45DF2}"/>
              </a:ext>
            </a:extLst>
          </p:cNvPr>
          <p:cNvCxnSpPr>
            <a:cxnSpLocks/>
          </p:cNvCxnSpPr>
          <p:nvPr/>
        </p:nvCxnSpPr>
        <p:spPr bwMode="auto">
          <a:xfrm flipH="1">
            <a:off x="3970872" y="3026228"/>
            <a:ext cx="2343961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3FF25849-3F26-42D3-AD18-C3FD1AE14839}"/>
              </a:ext>
            </a:extLst>
          </p:cNvPr>
          <p:cNvCxnSpPr>
            <a:cxnSpLocks/>
            <a:stCxn id="9" idx="3"/>
            <a:endCxn id="21" idx="0"/>
          </p:cNvCxnSpPr>
          <p:nvPr/>
        </p:nvCxnSpPr>
        <p:spPr bwMode="auto">
          <a:xfrm flipH="1">
            <a:off x="2810927" y="4474838"/>
            <a:ext cx="1" cy="43894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19E90CA5-24E9-4FA1-8C5C-4FE8C60D6EA8}"/>
              </a:ext>
            </a:extLst>
          </p:cNvPr>
          <p:cNvCxnSpPr>
            <a:cxnSpLocks/>
            <a:stCxn id="21" idx="2"/>
            <a:endCxn id="20" idx="0"/>
          </p:cNvCxnSpPr>
          <p:nvPr/>
        </p:nvCxnSpPr>
        <p:spPr bwMode="auto">
          <a:xfrm>
            <a:off x="2810927" y="5284013"/>
            <a:ext cx="0" cy="46317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3E7F60B0-97E9-4DAC-93D0-1D9C87D835D8}"/>
              </a:ext>
            </a:extLst>
          </p:cNvPr>
          <p:cNvCxnSpPr>
            <a:cxnSpLocks/>
            <a:stCxn id="20" idx="1"/>
            <a:endCxn id="24" idx="3"/>
          </p:cNvCxnSpPr>
          <p:nvPr/>
        </p:nvCxnSpPr>
        <p:spPr bwMode="auto">
          <a:xfrm flipH="1">
            <a:off x="1229879" y="5932306"/>
            <a:ext cx="840423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コネクタ: カギ線 31">
            <a:extLst>
              <a:ext uri="{FF2B5EF4-FFF2-40B4-BE49-F238E27FC236}">
                <a16:creationId xmlns:a16="http://schemas.microsoft.com/office/drawing/2014/main" id="{ABFDAE00-9B9D-4468-9596-13E915201BB6}"/>
              </a:ext>
            </a:extLst>
          </p:cNvPr>
          <p:cNvCxnSpPr>
            <a:cxnSpLocks/>
          </p:cNvCxnSpPr>
          <p:nvPr/>
        </p:nvCxnSpPr>
        <p:spPr bwMode="auto">
          <a:xfrm rot="16200000" flipH="1">
            <a:off x="7866072" y="2110269"/>
            <a:ext cx="780476" cy="695879"/>
          </a:xfrm>
          <a:prstGeom prst="bentConnector3">
            <a:avLst>
              <a:gd name="adj1" fmla="val -77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7302F0D2-5132-405D-8D1F-FE348C23EA66}"/>
              </a:ext>
            </a:extLst>
          </p:cNvPr>
          <p:cNvSpPr txBox="1"/>
          <p:nvPr/>
        </p:nvSpPr>
        <p:spPr>
          <a:xfrm>
            <a:off x="7217420" y="2413768"/>
            <a:ext cx="881743" cy="287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1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success</a:t>
            </a:r>
            <a:endParaRPr kumimoji="1" lang="ja-JP" altLang="en-US" sz="14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CA9174B8-EEB9-49BA-A8EC-3B0EC15AA900}"/>
              </a:ext>
            </a:extLst>
          </p:cNvPr>
          <p:cNvSpPr txBox="1"/>
          <p:nvPr/>
        </p:nvSpPr>
        <p:spPr>
          <a:xfrm>
            <a:off x="7959271" y="1767249"/>
            <a:ext cx="881743" cy="287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ja-JP" sz="14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failed</a:t>
            </a:r>
            <a:endParaRPr kumimoji="1" lang="ja-JP" altLang="en-US" sz="14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F7CEAEF8-B697-493C-98EE-45B5310FFAC6}"/>
              </a:ext>
            </a:extLst>
          </p:cNvPr>
          <p:cNvCxnSpPr>
            <a:cxnSpLocks/>
            <a:stCxn id="15" idx="2"/>
            <a:endCxn id="9" idx="1"/>
          </p:cNvCxnSpPr>
          <p:nvPr/>
        </p:nvCxnSpPr>
        <p:spPr bwMode="auto">
          <a:xfrm>
            <a:off x="2810928" y="3666396"/>
            <a:ext cx="0" cy="47948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81C79E18-0C26-48FD-944E-FFF198DB54AB}"/>
              </a:ext>
            </a:extLst>
          </p:cNvPr>
          <p:cNvSpPr txBox="1"/>
          <p:nvPr/>
        </p:nvSpPr>
        <p:spPr>
          <a:xfrm>
            <a:off x="4171950" y="6257812"/>
            <a:ext cx="4921250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solidFill>
                  <a:schemeClr val="tx1"/>
                </a:solidFill>
              </a:rPr>
              <a:t>※Turning on/off test mode will be introduced in the future</a:t>
            </a:r>
            <a:endParaRPr kumimoji="1" lang="ja-JP" altLang="en-US" sz="9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78075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05BFB3-FF9C-433D-BA4A-0D8063718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91" y="179482"/>
            <a:ext cx="1712328" cy="482568"/>
          </a:xfrm>
        </p:spPr>
        <p:txBody>
          <a:bodyPr/>
          <a:lstStyle/>
          <a:p>
            <a:r>
              <a:rPr kumimoji="1" lang="en-US" altLang="ja-JP" dirty="0"/>
              <a:t>Schedule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D3FEC712-415E-4D10-9625-8DE9755516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5</a:t>
            </a:fld>
            <a:endParaRPr lang="en-US" altLang="ja-JP"/>
          </a:p>
        </p:txBody>
      </p:sp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467F6CBE-C953-4AF9-A437-C045ECF2FE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930969"/>
              </p:ext>
            </p:extLst>
          </p:nvPr>
        </p:nvGraphicFramePr>
        <p:xfrm>
          <a:off x="361949" y="1000125"/>
          <a:ext cx="8242301" cy="3840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64699">
                  <a:extLst>
                    <a:ext uri="{9D8B030D-6E8A-4147-A177-3AD203B41FA5}">
                      <a16:colId xmlns:a16="http://schemas.microsoft.com/office/drawing/2014/main" val="4003646937"/>
                    </a:ext>
                  </a:extLst>
                </a:gridCol>
                <a:gridCol w="5051052">
                  <a:extLst>
                    <a:ext uri="{9D8B030D-6E8A-4147-A177-3AD203B41FA5}">
                      <a16:colId xmlns:a16="http://schemas.microsoft.com/office/drawing/2014/main" val="3957180001"/>
                    </a:ext>
                  </a:extLst>
                </a:gridCol>
                <a:gridCol w="1426550">
                  <a:extLst>
                    <a:ext uri="{9D8B030D-6E8A-4147-A177-3AD203B41FA5}">
                      <a16:colId xmlns:a16="http://schemas.microsoft.com/office/drawing/2014/main" val="265653181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Date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Task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65931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2019/01 ~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25302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Create prototype on test in/ out Node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03916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2019/02 ~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Consider &amp; Create CLI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41589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★</a:t>
                      </a:r>
                      <a:r>
                        <a:rPr kumimoji="1" lang="en-US" altLang="ja-JP" dirty="0"/>
                        <a:t>today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7078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2019/03 ~ 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Consider &amp; Create Test mode API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86949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Improve CLI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82767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Make pull requests (CLI)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3753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2019/04 ~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Consider other</a:t>
                      </a:r>
                    </a:p>
                    <a:p>
                      <a:r>
                        <a:rPr kumimoji="1" lang="ja-JP" altLang="en-US" dirty="0"/>
                        <a:t>・</a:t>
                      </a:r>
                      <a:r>
                        <a:rPr kumimoji="1" lang="en-US" altLang="ja-JP" dirty="0"/>
                        <a:t>Sidebar</a:t>
                      </a:r>
                      <a:r>
                        <a:rPr kumimoji="1" lang="ja-JP" altLang="en-US" dirty="0"/>
                        <a:t> </a:t>
                      </a:r>
                      <a:r>
                        <a:rPr kumimoji="1" lang="en-US" altLang="ja-JP" dirty="0"/>
                        <a:t>GUI</a:t>
                      </a:r>
                    </a:p>
                    <a:p>
                      <a:r>
                        <a:rPr kumimoji="1" lang="ja-JP" altLang="en-US" dirty="0"/>
                        <a:t>・</a:t>
                      </a:r>
                      <a:r>
                        <a:rPr kumimoji="1" lang="en-US" altLang="ja-JP" dirty="0"/>
                        <a:t>How to export the test flow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642426"/>
                  </a:ext>
                </a:extLst>
              </a:tr>
            </a:tbl>
          </a:graphicData>
        </a:graphic>
      </p:graphicFrame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BEA8178-CEDF-46AC-8167-43A5AAAF13BF}"/>
              </a:ext>
            </a:extLst>
          </p:cNvPr>
          <p:cNvSpPr/>
          <p:nvPr/>
        </p:nvSpPr>
        <p:spPr>
          <a:xfrm>
            <a:off x="482599" y="5323602"/>
            <a:ext cx="7851775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1800" dirty="0">
                <a:solidFill>
                  <a:schemeClr val="tx1"/>
                </a:solidFill>
              </a:rPr>
              <a:t>We plan to advance flow test execution on the command line preferentially.</a:t>
            </a:r>
          </a:p>
        </p:txBody>
      </p:sp>
    </p:spTree>
    <p:extLst>
      <p:ext uri="{BB962C8B-B14F-4D97-AF65-F5344CB8AC3E}">
        <p14:creationId xmlns:p14="http://schemas.microsoft.com/office/powerpoint/2010/main" val="3999322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7073532"/>
      </p:ext>
    </p:extLst>
  </p:cSld>
  <p:clrMapOvr>
    <a:masterClrMapping/>
  </p:clrMapOvr>
</p:sld>
</file>

<file path=ppt/theme/theme1.xml><?xml version="1.0" encoding="utf-8"?>
<a:theme xmlns:a="http://schemas.openxmlformats.org/drawingml/2006/main" name="標準デザイン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0">
      <a:majorFont>
        <a:latin typeface="Arial"/>
        <a:ea typeface="HGP創英角ｺﾞｼｯｸUB"/>
        <a:cs typeface=""/>
      </a:majorFont>
      <a:minorFont>
        <a:latin typeface="Arial"/>
        <a:ea typeface="HGPｺﾞｼｯｸ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75000"/>
          </a:schemeClr>
        </a:solidFill>
        <a:ln w="9525">
          <a:noFill/>
          <a:miter lim="800000"/>
          <a:headEnd/>
          <a:tailEnd/>
        </a:ln>
        <a:effectLst/>
      </a:spPr>
      <a:bodyPr wrap="none" rtlCol="0" anchor="ctr" anchorCtr="0">
        <a:noAutofit/>
      </a:bodyPr>
      <a:lstStyle>
        <a:defPPr algn="ctr">
          <a:defRPr kumimoji="1" sz="1800" smtClean="0">
            <a:solidFill>
              <a:schemeClr val="tx1"/>
            </a:solidFill>
          </a:defRPr>
        </a:defPPr>
      </a:lst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 algn="l">
          <a:defRPr kumimoji="1" sz="1800" dirty="0" smtClean="0">
            <a:solidFill>
              <a:schemeClr val="tx1"/>
            </a:solidFill>
            <a:latin typeface="游ゴシック Medium" panose="020B0500000000000000" pitchFamily="50" charset="-128"/>
            <a:ea typeface="游ゴシック Medium" panose="020B0500000000000000" pitchFamily="50" charset="-128"/>
          </a:defRPr>
        </a:defPPr>
      </a:lstStyle>
    </a:txDef>
  </a:objectDefaults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362</Words>
  <Application>Microsoft Office PowerPoint</Application>
  <PresentationFormat>画面に合わせる (4:3)</PresentationFormat>
  <Paragraphs>105</Paragraphs>
  <Slides>7</Slides>
  <Notes>5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5" baseType="lpstr">
      <vt:lpstr>HGPｺﾞｼｯｸE</vt:lpstr>
      <vt:lpstr>游ゴシック</vt:lpstr>
      <vt:lpstr>游ゴシック Medium</vt:lpstr>
      <vt:lpstr>Arial</vt:lpstr>
      <vt:lpstr>Times New Roman</vt:lpstr>
      <vt:lpstr>Wingdings</vt:lpstr>
      <vt:lpstr>標準デザイン</vt:lpstr>
      <vt:lpstr>ビットマップ イメージ</vt:lpstr>
      <vt:lpstr>Flow Testing</vt:lpstr>
      <vt:lpstr>CLI(input/output)</vt:lpstr>
      <vt:lpstr>CLI(input/output)</vt:lpstr>
      <vt:lpstr>CLI(Process)</vt:lpstr>
      <vt:lpstr>CLI(Process)</vt:lpstr>
      <vt:lpstr>Schedule</vt:lpstr>
      <vt:lpstr>PowerPoint プレゼンテーション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HIGIS 3/ﾌﾟﾚｾﾞﾝﾃｰｼｮﾝ資料/J_GrayA.ppt</dc:title>
  <dc:subject>HIGIS テンプレート</dc:subject>
  <dc:creator/>
  <cp:lastModifiedBy/>
  <cp:revision>98</cp:revision>
  <dcterms:created xsi:type="dcterms:W3CDTF">2004-05-26T10:25:15Z</dcterms:created>
  <dcterms:modified xsi:type="dcterms:W3CDTF">2019-02-22T04:11:43Z</dcterms:modified>
</cp:coreProperties>
</file>