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933" r:id="rId2"/>
    <p:sldId id="1934" r:id="rId3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99"/>
    <a:srgbClr val="FF0000"/>
    <a:srgbClr val="1A1A1A"/>
    <a:srgbClr val="3333CC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1293" autoAdjust="0"/>
  </p:normalViewPr>
  <p:slideViewPr>
    <p:cSldViewPr snapToGrid="0">
      <p:cViewPr varScale="1">
        <p:scale>
          <a:sx n="116" d="100"/>
          <a:sy n="116" d="100"/>
        </p:scale>
        <p:origin x="1536" y="19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39C95C-51EF-4385-AF8F-3823A7889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fld id="{790173A9-6621-4FFE-BC07-AC198BDD4C9A}" type="slidenum">
              <a:rPr lang="en-US" altLang="ja-JP" smtClean="0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0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44AEDD2-9875-4FFC-AE77-32641386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625" y="3159695"/>
            <a:ext cx="4520789" cy="538609"/>
          </a:xfrm>
        </p:spPr>
        <p:txBody>
          <a:bodyPr/>
          <a:lstStyle/>
          <a:p>
            <a:pPr algn="ctr"/>
            <a: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Exportable SUBFLOW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E5AE3D-B134-43CB-A195-45A1AF131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005" y="4337663"/>
            <a:ext cx="3193503" cy="430887"/>
          </a:xfrm>
        </p:spPr>
        <p:txBody>
          <a:bodyPr/>
          <a:lstStyle/>
          <a:p>
            <a:r>
              <a:rPr lang="en-US" altLang="ja-JP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Hiroyasu Nishiyama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803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70DCA23-E015-5944-9C35-180F718B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813865" cy="482568"/>
          </a:xfrm>
        </p:spPr>
        <p:txBody>
          <a:bodyPr/>
          <a:lstStyle/>
          <a:p>
            <a:r>
              <a:rPr lang="en-US" altLang="ja-JP" dirty="0"/>
              <a:t>Exportable SUBFLOW</a:t>
            </a:r>
            <a:endParaRPr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6D3230-EF78-E344-B9F3-98AE51347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361DAE-EA6A-F54E-B91B-E888E937B5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sz="1800" dirty="0"/>
              <a:t>Currently following two implementation exists for Exportable SUBFLOW: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/>
              <a:t>JSON-based import/export feature (HITACHI)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err="1"/>
              <a:t>tgz</a:t>
            </a:r>
            <a:r>
              <a:rPr lang="en-US" altLang="ja-JP" sz="1600" dirty="0"/>
              <a:t>-based import/export feature (IBM)</a:t>
            </a:r>
          </a:p>
          <a:p>
            <a:r>
              <a:rPr lang="en-US" altLang="ja-JP" sz="1800" dirty="0"/>
              <a:t>We do not care about either implementation.  But, if (2) is adopted, SUBFLOW export feature including meta-data setting interface is required.</a:t>
            </a:r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r>
              <a:rPr lang="en-US" altLang="ja-JP" sz="1800" dirty="0"/>
              <a:t>Required feature: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ja-JP" sz="1600" dirty="0"/>
              <a:t>UI for metadata definition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ja-JP" sz="1600" dirty="0"/>
              <a:t>UI for SUBFLOW export (SUBFLOW extraction, </a:t>
            </a:r>
            <a:r>
              <a:rPr lang="en-US" altLang="ja-JP" sz="1600" dirty="0" err="1"/>
              <a:t>npm</a:t>
            </a:r>
            <a:r>
              <a:rPr lang="en-US" altLang="ja-JP" sz="1600" dirty="0"/>
              <a:t> pack, and download)</a:t>
            </a:r>
          </a:p>
          <a:p>
            <a:pPr marL="457200" lvl="1" indent="0">
              <a:buNone/>
            </a:pPr>
            <a:r>
              <a:rPr lang="en-US" altLang="ja-JP" sz="1600" dirty="0"/>
              <a:t>Some implementation may reuse #1.</a:t>
            </a:r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</p:txBody>
      </p:sp>
      <p:pic>
        <p:nvPicPr>
          <p:cNvPr id="6" name="グラフィックス 5" descr="箱">
            <a:extLst>
              <a:ext uri="{FF2B5EF4-FFF2-40B4-BE49-F238E27FC236}">
                <a16:creationId xmlns:a16="http://schemas.microsoft.com/office/drawing/2014/main" id="{7E77B1A5-0191-9A40-9CD3-F7758DA3B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8743" y="4295911"/>
            <a:ext cx="641732" cy="641732"/>
          </a:xfrm>
          <a:prstGeom prst="rect">
            <a:avLst/>
          </a:prstGeom>
        </p:spPr>
      </p:pic>
      <p:pic>
        <p:nvPicPr>
          <p:cNvPr id="10" name="グラフィックス 9" descr="ドキュメント">
            <a:extLst>
              <a:ext uri="{FF2B5EF4-FFF2-40B4-BE49-F238E27FC236}">
                <a16:creationId xmlns:a16="http://schemas.microsoft.com/office/drawing/2014/main" id="{E5127CA5-372A-F441-9381-815DF83B6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8743" y="2835360"/>
            <a:ext cx="641732" cy="64173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CC5EBDA-F72B-2A41-BC01-934A94E44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9665" y="2709897"/>
            <a:ext cx="1285796" cy="842092"/>
          </a:xfrm>
          <a:prstGeom prst="rect">
            <a:avLst/>
          </a:prstGeom>
        </p:spPr>
      </p:pic>
      <p:sp>
        <p:nvSpPr>
          <p:cNvPr id="13" name="右矢印 12">
            <a:extLst>
              <a:ext uri="{FF2B5EF4-FFF2-40B4-BE49-F238E27FC236}">
                <a16:creationId xmlns:a16="http://schemas.microsoft.com/office/drawing/2014/main" id="{C77207DC-9DEE-8840-A064-DB496A23B0DC}"/>
              </a:ext>
            </a:extLst>
          </p:cNvPr>
          <p:cNvSpPr/>
          <p:nvPr/>
        </p:nvSpPr>
        <p:spPr bwMode="auto">
          <a:xfrm>
            <a:off x="4215503" y="2956386"/>
            <a:ext cx="808693" cy="36074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56CF7117-E14D-7345-B45E-38B01ABBD2E8}"/>
              </a:ext>
            </a:extLst>
          </p:cNvPr>
          <p:cNvSpPr/>
          <p:nvPr/>
        </p:nvSpPr>
        <p:spPr bwMode="auto">
          <a:xfrm rot="1850447">
            <a:off x="4049307" y="3885609"/>
            <a:ext cx="808693" cy="360747"/>
          </a:xfrm>
          <a:prstGeom prst="rightArrow">
            <a:avLst/>
          </a:prstGeom>
          <a:ln>
            <a:prstDash val="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F935B3-72C2-9F49-ADB4-2280B0C054CC}"/>
              </a:ext>
            </a:extLst>
          </p:cNvPr>
          <p:cNvSpPr txBox="1"/>
          <p:nvPr/>
        </p:nvSpPr>
        <p:spPr>
          <a:xfrm>
            <a:off x="5179994" y="3477092"/>
            <a:ext cx="699230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JSON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4EA5340-976B-6044-A163-5A1F40095055}"/>
              </a:ext>
            </a:extLst>
          </p:cNvPr>
          <p:cNvSpPr txBox="1"/>
          <p:nvPr/>
        </p:nvSpPr>
        <p:spPr>
          <a:xfrm>
            <a:off x="5013281" y="4987992"/>
            <a:ext cx="1032655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6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tgz</a:t>
            </a: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en-US" altLang="ja-JP" sz="16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npm</a:t>
            </a: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4BA1E3F-219C-584A-9F5D-A696DC4E4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7046" y="4195731"/>
            <a:ext cx="1285796" cy="842092"/>
          </a:xfrm>
          <a:prstGeom prst="rect">
            <a:avLst/>
          </a:prstGeom>
        </p:spPr>
      </p:pic>
      <p:sp>
        <p:nvSpPr>
          <p:cNvPr id="18" name="右矢印 17">
            <a:extLst>
              <a:ext uri="{FF2B5EF4-FFF2-40B4-BE49-F238E27FC236}">
                <a16:creationId xmlns:a16="http://schemas.microsoft.com/office/drawing/2014/main" id="{995003C6-2CEC-CB45-9357-9F911F944704}"/>
              </a:ext>
            </a:extLst>
          </p:cNvPr>
          <p:cNvSpPr/>
          <p:nvPr/>
        </p:nvSpPr>
        <p:spPr bwMode="auto">
          <a:xfrm>
            <a:off x="6255320" y="4436403"/>
            <a:ext cx="808693" cy="36074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E48C88CE-CCDD-0A40-8B9B-CB125903C093}"/>
              </a:ext>
            </a:extLst>
          </p:cNvPr>
          <p:cNvSpPr/>
          <p:nvPr/>
        </p:nvSpPr>
        <p:spPr bwMode="auto">
          <a:xfrm rot="2642820">
            <a:off x="6267011" y="3517634"/>
            <a:ext cx="808693" cy="36074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6A67894-68D7-E549-B6ED-2ACAA76F17C0}"/>
              </a:ext>
            </a:extLst>
          </p:cNvPr>
          <p:cNvSpPr txBox="1"/>
          <p:nvPr/>
        </p:nvSpPr>
        <p:spPr>
          <a:xfrm>
            <a:off x="2444613" y="3634763"/>
            <a:ext cx="1340432" cy="75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export</a:t>
            </a:r>
          </a:p>
          <a:p>
            <a:pPr algn="l"/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SUBFLOW+</a:t>
            </a:r>
            <a:b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metadata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7FAE1A5-E20D-3148-AFA4-E040DBDFA1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716" t="3919" r="21323" b="50767"/>
          <a:stretch/>
        </p:blipFill>
        <p:spPr>
          <a:xfrm>
            <a:off x="398476" y="3287239"/>
            <a:ext cx="1888639" cy="1650404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5D43C8B-4788-3047-9F72-0DC9EA9D8316}"/>
              </a:ext>
            </a:extLst>
          </p:cNvPr>
          <p:cNvCxnSpPr/>
          <p:nvPr/>
        </p:nvCxnSpPr>
        <p:spPr bwMode="auto">
          <a:xfrm flipV="1">
            <a:off x="1984893" y="2956386"/>
            <a:ext cx="1287119" cy="74743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065037B-1F73-3941-B868-2EE050951A1C}"/>
              </a:ext>
            </a:extLst>
          </p:cNvPr>
          <p:cNvSpPr txBox="1"/>
          <p:nvPr/>
        </p:nvSpPr>
        <p:spPr>
          <a:xfrm>
            <a:off x="7821437" y="5065667"/>
            <a:ext cx="1399742" cy="75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import</a:t>
            </a:r>
          </a:p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 +</a:t>
            </a:r>
          </a:p>
          <a:p>
            <a:pPr algn="l"/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metadata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5" name="四角形吹き出し 24">
            <a:extLst>
              <a:ext uri="{FF2B5EF4-FFF2-40B4-BE49-F238E27FC236}">
                <a16:creationId xmlns:a16="http://schemas.microsoft.com/office/drawing/2014/main" id="{92F3D242-3816-D246-88A6-760923982B61}"/>
              </a:ext>
            </a:extLst>
          </p:cNvPr>
          <p:cNvSpPr/>
          <p:nvPr/>
        </p:nvSpPr>
        <p:spPr bwMode="auto">
          <a:xfrm>
            <a:off x="2800148" y="4508508"/>
            <a:ext cx="1679083" cy="612648"/>
          </a:xfrm>
          <a:prstGeom prst="wedgeRectCallout">
            <a:avLst>
              <a:gd name="adj1" fmla="val 38150"/>
              <a:gd name="adj2" fmla="val -136344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currently no 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implementation</a:t>
            </a:r>
            <a:endParaRPr kumimoji="1" lang="ja-JP" altLang="en-US" sz="16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888875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</Words>
  <Application>Microsoft Macintosh PowerPoint</Application>
  <PresentationFormat>画面に合わせる (4:3)</PresentationFormat>
  <Paragraphs>35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1" baseType="lpstr">
      <vt:lpstr>HGPｺﾞｼｯｸE</vt:lpstr>
      <vt:lpstr>Hiragino Kaku Gothic Pro W6</vt:lpstr>
      <vt:lpstr>Meiryo UI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Exportable SUBFLOW</vt:lpstr>
      <vt:lpstr>Exportable SUBFLOW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cp:lastPrinted>2019-12-06T03:13:47Z</cp:lastPrinted>
  <dcterms:created xsi:type="dcterms:W3CDTF">2004-05-26T10:25:15Z</dcterms:created>
  <dcterms:modified xsi:type="dcterms:W3CDTF">2020-11-18T05:57:19Z</dcterms:modified>
</cp:coreProperties>
</file>