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933" r:id="rId2"/>
    <p:sldId id="1934" r:id="rId3"/>
    <p:sldId id="1935" r:id="rId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62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392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514" y="3159695"/>
            <a:ext cx="2719014" cy="984885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NPM module</a:t>
            </a:r>
            <a:b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</a:br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installation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82D2DBE-EB08-E142-A670-ECB201A1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309193" cy="482568"/>
          </a:xfrm>
        </p:spPr>
        <p:txBody>
          <a:bodyPr/>
          <a:lstStyle/>
          <a:p>
            <a:r>
              <a:rPr lang="en-US" altLang="ja-JP" dirty="0"/>
              <a:t>NPM installation method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82CD7A6-72EB-734F-A933-CE944B946D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7C15F-9A3E-0A4C-8648-2EC26A95AB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Rethinking about NPM installation method for Function node</a:t>
            </a:r>
          </a:p>
          <a:p>
            <a:r>
              <a:rPr lang="en-US" altLang="ja-JP" sz="1800" dirty="0"/>
              <a:t>Considering failure of automatic installation and/or N/W access limitation,  I think manual mode installation scheme in addition to automatic mode (included in current design)</a:t>
            </a:r>
          </a:p>
          <a:p>
            <a:r>
              <a:rPr lang="en-US" altLang="ja-JP" sz="1800" dirty="0"/>
              <a:t>However, if Function node is used within Exportable SUBFLOW, we can not access settings interface of the Function node.</a:t>
            </a:r>
            <a:r>
              <a:rPr lang="ja-JP" altLang="en-US" sz="1800"/>
              <a:t> </a:t>
            </a:r>
            <a:endParaRPr lang="en-US" altLang="ja-JP" sz="1800" dirty="0"/>
          </a:p>
          <a:p>
            <a:r>
              <a:rPr lang="en-US" altLang="ja-JP" sz="1800" dirty="0"/>
              <a:t>So, I would like to add management interface of the NPM modules to editor.</a:t>
            </a:r>
            <a:br>
              <a:rPr lang="en-US" altLang="ja-JP" sz="1800" dirty="0"/>
            </a:br>
            <a:r>
              <a:rPr lang="en-US" altLang="ja-JP" sz="1800" dirty="0"/>
              <a:t>- Users can install/uninstall NPM module (including one required from Function node within exportable SUBFLOW) from editor "Manage Palette" menu.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72FEF0-0BBA-DA44-B2C8-019160BF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4" y="4012871"/>
            <a:ext cx="4267874" cy="43345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162A23-FDE1-A746-8924-F807202B07FC}"/>
              </a:ext>
            </a:extLst>
          </p:cNvPr>
          <p:cNvSpPr/>
          <p:nvPr/>
        </p:nvSpPr>
        <p:spPr bwMode="auto">
          <a:xfrm>
            <a:off x="867502" y="4784604"/>
            <a:ext cx="3068393" cy="778950"/>
          </a:xfrm>
          <a:prstGeom prst="rect">
            <a:avLst/>
          </a:prstGeom>
          <a:ln w="6350"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03BCDF-9324-954F-974D-F1AD8918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24" y="4937345"/>
            <a:ext cx="2817458" cy="433455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9266870-87FD-E44C-AB37-1C6BF524DA9A}"/>
              </a:ext>
            </a:extLst>
          </p:cNvPr>
          <p:cNvCxnSpPr/>
          <p:nvPr/>
        </p:nvCxnSpPr>
        <p:spPr bwMode="auto">
          <a:xfrm flipV="1">
            <a:off x="854765" y="4174243"/>
            <a:ext cx="1013792" cy="6062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65B7CC-F8FE-A841-8863-3C51F0AF44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82349" y="4169398"/>
            <a:ext cx="1053546" cy="6111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C3AE77-3D83-3449-AE81-419E3BDBF392}"/>
              </a:ext>
            </a:extLst>
          </p:cNvPr>
          <p:cNvSpPr txBox="1"/>
          <p:nvPr/>
        </p:nvSpPr>
        <p:spPr>
          <a:xfrm>
            <a:off x="769470" y="5619805"/>
            <a:ext cx="3525324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definition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(not accessible if exportable SUBFLOW)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A11D33A-1833-364D-95E6-C3438CD42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248" y="4780530"/>
            <a:ext cx="506567" cy="195873"/>
          </a:xfrm>
          <a:prstGeom prst="rect">
            <a:avLst/>
          </a:prstGeom>
        </p:spPr>
      </p:pic>
      <p:sp>
        <p:nvSpPr>
          <p:cNvPr id="16" name="曲折矢印 15">
            <a:extLst>
              <a:ext uri="{FF2B5EF4-FFF2-40B4-BE49-F238E27FC236}">
                <a16:creationId xmlns:a16="http://schemas.microsoft.com/office/drawing/2014/main" id="{69576AF8-E814-FE4B-88A4-6666AFDB86B7}"/>
              </a:ext>
            </a:extLst>
          </p:cNvPr>
          <p:cNvSpPr/>
          <p:nvPr/>
        </p:nvSpPr>
        <p:spPr bwMode="auto">
          <a:xfrm flipV="1">
            <a:off x="2447152" y="5285602"/>
            <a:ext cx="3177133" cy="264876"/>
          </a:xfrm>
          <a:prstGeom prst="bentArrow">
            <a:avLst>
              <a:gd name="adj1" fmla="val 21759"/>
              <a:gd name="adj2" fmla="val 33104"/>
              <a:gd name="adj3" fmla="val 44449"/>
              <a:gd name="adj4" fmla="val 4375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23DF39-FE6E-874D-80BC-8B330583FA6D}"/>
              </a:ext>
            </a:extLst>
          </p:cNvPr>
          <p:cNvSpPr txBox="1"/>
          <p:nvPr/>
        </p:nvSpPr>
        <p:spPr>
          <a:xfrm>
            <a:off x="3194666" y="5447954"/>
            <a:ext cx="939681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require X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6D6E6D-EE24-1047-A852-88E63D33E159}"/>
              </a:ext>
            </a:extLst>
          </p:cNvPr>
          <p:cNvSpPr/>
          <p:nvPr/>
        </p:nvSpPr>
        <p:spPr bwMode="auto">
          <a:xfrm>
            <a:off x="5572837" y="4683754"/>
            <a:ext cx="1049122" cy="9477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7861C759-1948-4F4A-A337-076B31278C0A}"/>
              </a:ext>
            </a:extLst>
          </p:cNvPr>
          <p:cNvSpPr/>
          <p:nvPr/>
        </p:nvSpPr>
        <p:spPr bwMode="auto">
          <a:xfrm flipH="1" flipV="1">
            <a:off x="4956960" y="4792551"/>
            <a:ext cx="612183" cy="1080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曲折矢印 20">
            <a:extLst>
              <a:ext uri="{FF2B5EF4-FFF2-40B4-BE49-F238E27FC236}">
                <a16:creationId xmlns:a16="http://schemas.microsoft.com/office/drawing/2014/main" id="{5FAA39DF-9BBF-B647-ADF2-A28393EF8AC3}"/>
              </a:ext>
            </a:extLst>
          </p:cNvPr>
          <p:cNvSpPr/>
          <p:nvPr/>
        </p:nvSpPr>
        <p:spPr bwMode="auto">
          <a:xfrm rot="5400000" flipV="1">
            <a:off x="3320526" y="3918648"/>
            <a:ext cx="175333" cy="1987318"/>
          </a:xfrm>
          <a:prstGeom prst="bentArrow">
            <a:avLst>
              <a:gd name="adj1" fmla="val 28334"/>
              <a:gd name="adj2" fmla="val 31068"/>
              <a:gd name="adj3" fmla="val 44449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9E113E-3C87-114B-897A-DA066F316111}"/>
              </a:ext>
            </a:extLst>
          </p:cNvPr>
          <p:cNvSpPr txBox="1"/>
          <p:nvPr/>
        </p:nvSpPr>
        <p:spPr>
          <a:xfrm>
            <a:off x="3201941" y="4591015"/>
            <a:ext cx="963725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module X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A7CFF49-7622-AB4C-9C99-0D5A64D41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652" y="3876455"/>
            <a:ext cx="1778895" cy="1261198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A3DC6A-ABC5-E040-BC7A-7C6A18805ADD}"/>
              </a:ext>
            </a:extLst>
          </p:cNvPr>
          <p:cNvSpPr txBox="1"/>
          <p:nvPr/>
        </p:nvSpPr>
        <p:spPr>
          <a:xfrm>
            <a:off x="5565117" y="4994078"/>
            <a:ext cx="1116011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Node-RED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runtime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EC9508-8458-8447-ADA8-CAACECFA21DC}"/>
              </a:ext>
            </a:extLst>
          </p:cNvPr>
          <p:cNvSpPr txBox="1"/>
          <p:nvPr/>
        </p:nvSpPr>
        <p:spPr>
          <a:xfrm>
            <a:off x="6600714" y="5205235"/>
            <a:ext cx="2326664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Manage Palette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load/update/delete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左右矢印 26">
            <a:extLst>
              <a:ext uri="{FF2B5EF4-FFF2-40B4-BE49-F238E27FC236}">
                <a16:creationId xmlns:a16="http://schemas.microsoft.com/office/drawing/2014/main" id="{73216EF0-FE77-FB42-AEA7-5929A95B22C4}"/>
              </a:ext>
            </a:extLst>
          </p:cNvPr>
          <p:cNvSpPr/>
          <p:nvPr/>
        </p:nvSpPr>
        <p:spPr bwMode="auto">
          <a:xfrm>
            <a:off x="6481159" y="4721989"/>
            <a:ext cx="493241" cy="272089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0" name="二方向矢印 29">
            <a:extLst>
              <a:ext uri="{FF2B5EF4-FFF2-40B4-BE49-F238E27FC236}">
                <a16:creationId xmlns:a16="http://schemas.microsoft.com/office/drawing/2014/main" id="{C76D3987-DC14-3440-8958-2E4944BBF029}"/>
              </a:ext>
            </a:extLst>
          </p:cNvPr>
          <p:cNvSpPr/>
          <p:nvPr/>
        </p:nvSpPr>
        <p:spPr bwMode="auto">
          <a:xfrm rot="5400000">
            <a:off x="6094333" y="5519017"/>
            <a:ext cx="648612" cy="711538"/>
          </a:xfrm>
          <a:prstGeom prst="leftUpArrow">
            <a:avLst>
              <a:gd name="adj1" fmla="val 15061"/>
              <a:gd name="adj2" fmla="val 15112"/>
              <a:gd name="adj3" fmla="val 25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16684D-B384-5149-AC35-0578BFAA7652}"/>
              </a:ext>
            </a:extLst>
          </p:cNvPr>
          <p:cNvSpPr txBox="1"/>
          <p:nvPr/>
        </p:nvSpPr>
        <p:spPr>
          <a:xfrm>
            <a:off x="4824672" y="6123415"/>
            <a:ext cx="1797287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load/update/delete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4" name="グラフィックス 33" descr="サーバー">
            <a:extLst>
              <a:ext uri="{FF2B5EF4-FFF2-40B4-BE49-F238E27FC236}">
                <a16:creationId xmlns:a16="http://schemas.microsoft.com/office/drawing/2014/main" id="{ABCADB20-717C-5141-825B-F301E1463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9935" y="6046211"/>
            <a:ext cx="506567" cy="5065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E15CB6A-F4DD-2A47-9FD7-C701F2687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652" y="6003218"/>
            <a:ext cx="506567" cy="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7B6BE-F5B0-8C4A-BF41-12B7B294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791696" cy="482568"/>
          </a:xfrm>
        </p:spPr>
        <p:txBody>
          <a:bodyPr/>
          <a:lstStyle/>
          <a:p>
            <a:r>
              <a:rPr kumimoji="1" lang="en-US" altLang="ja-JP" dirty="0"/>
              <a:t>Module Installation Process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2FAFC98-03D8-9743-8586-767818FA8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078352-B2F0-7246-B127-3C3C3847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2" y="1298871"/>
            <a:ext cx="2817458" cy="43345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66F7768-A50F-5A41-A6FC-530CAC44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0" y="2011375"/>
            <a:ext cx="3568276" cy="451083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DABBC6-2EED-424A-BC86-83F9D51D5DB4}"/>
              </a:ext>
            </a:extLst>
          </p:cNvPr>
          <p:cNvSpPr/>
          <p:nvPr/>
        </p:nvSpPr>
        <p:spPr bwMode="auto">
          <a:xfrm>
            <a:off x="456822" y="3494219"/>
            <a:ext cx="3046542" cy="37270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9FEEE4F-3782-6C4A-887B-98DFC031ECE6}"/>
              </a:ext>
            </a:extLst>
          </p:cNvPr>
          <p:cNvSpPr/>
          <p:nvPr/>
        </p:nvSpPr>
        <p:spPr bwMode="auto">
          <a:xfrm>
            <a:off x="539827" y="3569465"/>
            <a:ext cx="648000" cy="216000"/>
          </a:xfrm>
          <a:prstGeom prst="round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var</a:t>
            </a:r>
            <a:endParaRPr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FA2C8D8-7321-C24C-91CC-B73B8895196F}"/>
              </a:ext>
            </a:extLst>
          </p:cNvPr>
          <p:cNvSpPr/>
          <p:nvPr/>
        </p:nvSpPr>
        <p:spPr bwMode="auto">
          <a:xfrm>
            <a:off x="1277956" y="3569465"/>
            <a:ext cx="1584000" cy="216000"/>
          </a:xfrm>
          <a:prstGeom prst="round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NPM module</a:t>
            </a:r>
            <a:endParaRPr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AC4DAF-C3AF-E943-8E47-CC0F6375296D}"/>
              </a:ext>
            </a:extLst>
          </p:cNvPr>
          <p:cNvSpPr txBox="1"/>
          <p:nvPr/>
        </p:nvSpPr>
        <p:spPr>
          <a:xfrm>
            <a:off x="1250793" y="3580482"/>
            <a:ext cx="338554" cy="259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▼</a:t>
            </a:r>
            <a:endParaRPr kumimoji="1" lang="ja-JP" altLang="en-US" sz="12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CB0A9C-B511-984C-878D-7250C4006E1C}"/>
              </a:ext>
            </a:extLst>
          </p:cNvPr>
          <p:cNvSpPr/>
          <p:nvPr/>
        </p:nvSpPr>
        <p:spPr bwMode="auto">
          <a:xfrm>
            <a:off x="2966832" y="3639768"/>
            <a:ext cx="108000" cy="10800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3A1491-F334-4C4D-97FF-41576343AC52}"/>
              </a:ext>
            </a:extLst>
          </p:cNvPr>
          <p:cNvSpPr txBox="1"/>
          <p:nvPr/>
        </p:nvSpPr>
        <p:spPr>
          <a:xfrm>
            <a:off x="3032934" y="3553485"/>
            <a:ext cx="51809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auto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CC4407B1-17F4-974C-B4AD-D71FFEBFA235}"/>
              </a:ext>
            </a:extLst>
          </p:cNvPr>
          <p:cNvSpPr/>
          <p:nvPr/>
        </p:nvSpPr>
        <p:spPr bwMode="auto">
          <a:xfrm>
            <a:off x="151644" y="2700705"/>
            <a:ext cx="1655122" cy="514466"/>
          </a:xfrm>
          <a:prstGeom prst="wedgeRectCallout">
            <a:avLst>
              <a:gd name="adj1" fmla="val -13511"/>
              <a:gd name="adj2" fmla="val 12674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variable name in 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VM environment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06822623-9D18-134F-B92C-3427DE392271}"/>
              </a:ext>
            </a:extLst>
          </p:cNvPr>
          <p:cNvSpPr/>
          <p:nvPr/>
        </p:nvSpPr>
        <p:spPr bwMode="auto">
          <a:xfrm>
            <a:off x="2269472" y="2700704"/>
            <a:ext cx="1255923" cy="514466"/>
          </a:xfrm>
          <a:prstGeom prst="wedgeRectCallout">
            <a:avLst>
              <a:gd name="adj1" fmla="val 11928"/>
              <a:gd name="adj2" fmla="val 13316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install 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automatically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四角形吹き出し 17">
            <a:extLst>
              <a:ext uri="{FF2B5EF4-FFF2-40B4-BE49-F238E27FC236}">
                <a16:creationId xmlns:a16="http://schemas.microsoft.com/office/drawing/2014/main" id="{E6FDB640-C616-C544-A665-854EF9B14482}"/>
              </a:ext>
            </a:extLst>
          </p:cNvPr>
          <p:cNvSpPr/>
          <p:nvPr/>
        </p:nvSpPr>
        <p:spPr bwMode="auto">
          <a:xfrm>
            <a:off x="592509" y="4009561"/>
            <a:ext cx="1655122" cy="514466"/>
          </a:xfrm>
          <a:prstGeom prst="wedgeRectCallout">
            <a:avLst>
              <a:gd name="adj1" fmla="val 12448"/>
              <a:gd name="adj2" fmla="val -10667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select from list of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NPM modules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E97F500-3244-EF49-9E7D-9F650F6C99F7}"/>
              </a:ext>
            </a:extLst>
          </p:cNvPr>
          <p:cNvCxnSpPr/>
          <p:nvPr/>
        </p:nvCxnSpPr>
        <p:spPr bwMode="auto">
          <a:xfrm flipV="1">
            <a:off x="210510" y="1614617"/>
            <a:ext cx="1067446" cy="3699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3D7E42A-C35C-2644-A43F-678E8A18131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87516" y="1614617"/>
            <a:ext cx="1291269" cy="3699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8B2C40D-BD77-8143-863A-2675DDD32C43}"/>
              </a:ext>
            </a:extLst>
          </p:cNvPr>
          <p:cNvSpPr/>
          <p:nvPr/>
        </p:nvSpPr>
        <p:spPr bwMode="auto">
          <a:xfrm>
            <a:off x="4385280" y="4828914"/>
            <a:ext cx="1860860" cy="1077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Runtime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BD7D081-DE9E-2144-B1BD-EDFBBE10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215" y="5469252"/>
            <a:ext cx="631634" cy="631634"/>
          </a:xfrm>
          <a:prstGeom prst="rect">
            <a:avLst/>
          </a:prstGeom>
        </p:spPr>
      </p:pic>
      <p:sp>
        <p:nvSpPr>
          <p:cNvPr id="26" name="四角形吹き出し 25">
            <a:extLst>
              <a:ext uri="{FF2B5EF4-FFF2-40B4-BE49-F238E27FC236}">
                <a16:creationId xmlns:a16="http://schemas.microsoft.com/office/drawing/2014/main" id="{E2128609-18A9-AB49-B070-B9208BFF7FD3}"/>
              </a:ext>
            </a:extLst>
          </p:cNvPr>
          <p:cNvSpPr/>
          <p:nvPr/>
        </p:nvSpPr>
        <p:spPr bwMode="auto">
          <a:xfrm>
            <a:off x="2904862" y="4004448"/>
            <a:ext cx="1255923" cy="514466"/>
          </a:xfrm>
          <a:prstGeom prst="wedgeRectCallout">
            <a:avLst>
              <a:gd name="adj1" fmla="val 19823"/>
              <a:gd name="adj2" fmla="val -1023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notify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used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module info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553EB7C-07D5-8B47-875E-835FB885DBCF}"/>
              </a:ext>
            </a:extLst>
          </p:cNvPr>
          <p:cNvCxnSpPr>
            <a:cxnSpLocks/>
          </p:cNvCxnSpPr>
          <p:nvPr/>
        </p:nvCxnSpPr>
        <p:spPr bwMode="auto">
          <a:xfrm>
            <a:off x="3420436" y="3693768"/>
            <a:ext cx="1080000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05F95DB-25DD-374F-9E48-240F4F65E1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87516" y="1732326"/>
            <a:ext cx="2200966" cy="184815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27FB4B54-B750-9C4E-BEFF-7EB0712EA29F}"/>
              </a:ext>
            </a:extLst>
          </p:cNvPr>
          <p:cNvSpPr/>
          <p:nvPr/>
        </p:nvSpPr>
        <p:spPr bwMode="auto">
          <a:xfrm>
            <a:off x="3455159" y="1824664"/>
            <a:ext cx="1451367" cy="514466"/>
          </a:xfrm>
          <a:prstGeom prst="wedgeRectCallout">
            <a:avLst>
              <a:gd name="adj1" fmla="val -33686"/>
              <a:gd name="adj2" fmla="val 10961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loaded module object</a:t>
            </a:r>
          </a:p>
        </p:txBody>
      </p:sp>
      <p:pic>
        <p:nvPicPr>
          <p:cNvPr id="33" name="グラフィックス 32" descr="データベース">
            <a:extLst>
              <a:ext uri="{FF2B5EF4-FFF2-40B4-BE49-F238E27FC236}">
                <a16:creationId xmlns:a16="http://schemas.microsoft.com/office/drawing/2014/main" id="{D66FB300-B7A2-B64F-847F-891C7FF3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211" y="5297803"/>
            <a:ext cx="672490" cy="672490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81F06B1-634E-754F-B28E-72AC8DB798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47351" y="5785069"/>
            <a:ext cx="1232103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60710BC4-578B-AF46-A1A0-2C02B0296170}"/>
              </a:ext>
            </a:extLst>
          </p:cNvPr>
          <p:cNvSpPr/>
          <p:nvPr/>
        </p:nvSpPr>
        <p:spPr bwMode="auto">
          <a:xfrm>
            <a:off x="6306618" y="6033928"/>
            <a:ext cx="2400567" cy="526691"/>
          </a:xfrm>
          <a:prstGeom prst="wedgeRectCallout">
            <a:avLst>
              <a:gd name="adj1" fmla="val -45848"/>
              <a:gd name="adj2" fmla="val -9381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install NPM module under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lib/</a:t>
            </a:r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node_modules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3DAFB64-8E46-2946-BF2C-27F336FE814C}"/>
              </a:ext>
            </a:extLst>
          </p:cNvPr>
          <p:cNvCxnSpPr>
            <a:cxnSpLocks/>
          </p:cNvCxnSpPr>
          <p:nvPr/>
        </p:nvCxnSpPr>
        <p:spPr bwMode="auto">
          <a:xfrm flipH="1">
            <a:off x="5989654" y="5608272"/>
            <a:ext cx="745557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19F14DB-4CC3-514D-B8D6-B65611A9090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10288" y="3630707"/>
            <a:ext cx="1251228" cy="192634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E94E30-046C-8445-A53E-4E13EE18CBA0}"/>
              </a:ext>
            </a:extLst>
          </p:cNvPr>
          <p:cNvCxnSpPr>
            <a:cxnSpLocks/>
          </p:cNvCxnSpPr>
          <p:nvPr/>
        </p:nvCxnSpPr>
        <p:spPr bwMode="auto">
          <a:xfrm>
            <a:off x="4514812" y="3747768"/>
            <a:ext cx="1012717" cy="1996171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0A452D12-36B4-8C4E-B8EB-F9E9ED5C4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058" y="1026667"/>
            <a:ext cx="3458298" cy="3266465"/>
          </a:xfrm>
          <a:prstGeom prst="rect">
            <a:avLst/>
          </a:prstGeom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C4D2DBA-C95A-5246-9C57-986951D0EBD7}"/>
              </a:ext>
            </a:extLst>
          </p:cNvPr>
          <p:cNvSpPr/>
          <p:nvPr/>
        </p:nvSpPr>
        <p:spPr bwMode="auto">
          <a:xfrm>
            <a:off x="6312664" y="1769671"/>
            <a:ext cx="2452917" cy="37270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1200AE99-1CA2-AE49-AE44-3425A2B0B6C3}"/>
              </a:ext>
            </a:extLst>
          </p:cNvPr>
          <p:cNvSpPr/>
          <p:nvPr/>
        </p:nvSpPr>
        <p:spPr bwMode="auto">
          <a:xfrm>
            <a:off x="6351962" y="1844917"/>
            <a:ext cx="814341" cy="216000"/>
          </a:xfrm>
          <a:prstGeom prst="round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module</a:t>
            </a:r>
            <a:endParaRPr lang="ja-JP" altLang="en-US" sz="105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AE05425-8D30-794F-B8C9-2F530201E6DB}"/>
              </a:ext>
            </a:extLst>
          </p:cNvPr>
          <p:cNvSpPr/>
          <p:nvPr/>
        </p:nvSpPr>
        <p:spPr bwMode="auto">
          <a:xfrm>
            <a:off x="7215312" y="1915220"/>
            <a:ext cx="108000" cy="10800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AED481-594F-6549-BA3E-87AC5045BDA9}"/>
              </a:ext>
            </a:extLst>
          </p:cNvPr>
          <p:cNvSpPr txBox="1"/>
          <p:nvPr/>
        </p:nvSpPr>
        <p:spPr>
          <a:xfrm>
            <a:off x="7262284" y="1850971"/>
            <a:ext cx="489236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5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auto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F82A31E9-6402-8E4D-A85C-B97EA6BA7FF9}"/>
              </a:ext>
            </a:extLst>
          </p:cNvPr>
          <p:cNvSpPr/>
          <p:nvPr/>
        </p:nvSpPr>
        <p:spPr bwMode="auto">
          <a:xfrm>
            <a:off x="7682007" y="1876680"/>
            <a:ext cx="324000" cy="180000"/>
          </a:xfrm>
          <a:prstGeom prst="round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ins..</a:t>
            </a:r>
            <a:endParaRPr lang="ja-JP" altLang="en-US" sz="9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BA419A5B-F688-A645-A52D-F1F40E1BDE7C}"/>
              </a:ext>
            </a:extLst>
          </p:cNvPr>
          <p:cNvSpPr/>
          <p:nvPr/>
        </p:nvSpPr>
        <p:spPr bwMode="auto">
          <a:xfrm>
            <a:off x="8037586" y="1876680"/>
            <a:ext cx="324000" cy="180000"/>
          </a:xfrm>
          <a:prstGeom prst="round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del..</a:t>
            </a:r>
            <a:endParaRPr lang="ja-JP" altLang="en-US" sz="9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56D947BA-4991-FF43-BE62-A203BC56810F}"/>
              </a:ext>
            </a:extLst>
          </p:cNvPr>
          <p:cNvSpPr/>
          <p:nvPr/>
        </p:nvSpPr>
        <p:spPr bwMode="auto">
          <a:xfrm>
            <a:off x="8393165" y="1876680"/>
            <a:ext cx="324000" cy="180000"/>
          </a:xfrm>
          <a:prstGeom prst="round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upd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..</a:t>
            </a:r>
            <a:endParaRPr lang="ja-JP" altLang="en-US" sz="9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4485A72-D114-3F49-A4DC-719968C8538D}"/>
              </a:ext>
            </a:extLst>
          </p:cNvPr>
          <p:cNvSpPr txBox="1"/>
          <p:nvPr/>
        </p:nvSpPr>
        <p:spPr>
          <a:xfrm>
            <a:off x="1187827" y="6207118"/>
            <a:ext cx="2585964" cy="287451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Function node settings panel</a:t>
            </a:r>
            <a:endParaRPr kumimoji="1" lang="ja-JP" altLang="en-US" sz="1400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97F0DA0-FD68-FA47-81BA-7E375EDFA29B}"/>
              </a:ext>
            </a:extLst>
          </p:cNvPr>
          <p:cNvSpPr txBox="1"/>
          <p:nvPr/>
        </p:nvSpPr>
        <p:spPr>
          <a:xfrm>
            <a:off x="6246140" y="3990374"/>
            <a:ext cx="2521844" cy="287451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User Settings/NPM module</a:t>
            </a:r>
            <a:endParaRPr kumimoji="1" lang="ja-JP" altLang="en-US" sz="1400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6" name="四角形吹き出し 65">
            <a:extLst>
              <a:ext uri="{FF2B5EF4-FFF2-40B4-BE49-F238E27FC236}">
                <a16:creationId xmlns:a16="http://schemas.microsoft.com/office/drawing/2014/main" id="{CC11DE6B-5B6C-9240-97A3-2F271B027A1F}"/>
              </a:ext>
            </a:extLst>
          </p:cNvPr>
          <p:cNvSpPr/>
          <p:nvPr/>
        </p:nvSpPr>
        <p:spPr bwMode="auto">
          <a:xfrm>
            <a:off x="5961516" y="990022"/>
            <a:ext cx="1253796" cy="514466"/>
          </a:xfrm>
          <a:prstGeom prst="wedgeRectCallout">
            <a:avLst>
              <a:gd name="adj1" fmla="val 21235"/>
              <a:gd name="adj2" fmla="val 9033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NPM module </a:t>
            </a:r>
            <a:b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name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四角形吹き出し 66">
            <a:extLst>
              <a:ext uri="{FF2B5EF4-FFF2-40B4-BE49-F238E27FC236}">
                <a16:creationId xmlns:a16="http://schemas.microsoft.com/office/drawing/2014/main" id="{584A4E39-F74B-704C-A410-2E8C2AB339C6}"/>
              </a:ext>
            </a:extLst>
          </p:cNvPr>
          <p:cNvSpPr/>
          <p:nvPr/>
        </p:nvSpPr>
        <p:spPr bwMode="auto">
          <a:xfrm>
            <a:off x="7301368" y="990022"/>
            <a:ext cx="1669215" cy="514466"/>
          </a:xfrm>
          <a:prstGeom prst="wedgeRectCallout">
            <a:avLst>
              <a:gd name="adj1" fmla="val 10015"/>
              <a:gd name="adj2" fmla="val 8819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install/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uninstall/update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A1581D9-ABB2-F74E-A63A-1AACA70027E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26101" y="2237712"/>
            <a:ext cx="520429" cy="2334683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D721683-9262-3E48-AA79-F4004DE4CFFF}"/>
              </a:ext>
            </a:extLst>
          </p:cNvPr>
          <p:cNvCxnSpPr>
            <a:cxnSpLocks/>
          </p:cNvCxnSpPr>
          <p:nvPr/>
        </p:nvCxnSpPr>
        <p:spPr bwMode="auto">
          <a:xfrm flipH="1">
            <a:off x="5785173" y="2247492"/>
            <a:ext cx="541122" cy="2310823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4EBC7F3-B58B-2F4D-8BA7-6021CEE5BF1E}"/>
              </a:ext>
            </a:extLst>
          </p:cNvPr>
          <p:cNvCxnSpPr>
            <a:cxnSpLocks/>
          </p:cNvCxnSpPr>
          <p:nvPr/>
        </p:nvCxnSpPr>
        <p:spPr bwMode="auto">
          <a:xfrm flipV="1">
            <a:off x="6066402" y="4603601"/>
            <a:ext cx="67621" cy="62149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073335D-4862-2F46-B31C-D5D2986E74AB}"/>
              </a:ext>
            </a:extLst>
          </p:cNvPr>
          <p:cNvCxnSpPr>
            <a:cxnSpLocks/>
          </p:cNvCxnSpPr>
          <p:nvPr/>
        </p:nvCxnSpPr>
        <p:spPr bwMode="auto">
          <a:xfrm flipH="1">
            <a:off x="5547353" y="4603693"/>
            <a:ext cx="217682" cy="112064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C84DFE3C-A64F-3A4B-818E-403CCE25722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4739" y="5366761"/>
            <a:ext cx="648000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四角形吹き出し 100">
            <a:extLst>
              <a:ext uri="{FF2B5EF4-FFF2-40B4-BE49-F238E27FC236}">
                <a16:creationId xmlns:a16="http://schemas.microsoft.com/office/drawing/2014/main" id="{F17FA8A7-4994-4441-91F5-FD5C4A55C648}"/>
              </a:ext>
            </a:extLst>
          </p:cNvPr>
          <p:cNvSpPr/>
          <p:nvPr/>
        </p:nvSpPr>
        <p:spPr bwMode="auto">
          <a:xfrm>
            <a:off x="6400023" y="4666508"/>
            <a:ext cx="1590229" cy="526691"/>
          </a:xfrm>
          <a:prstGeom prst="wedgeRectCallout">
            <a:avLst>
              <a:gd name="adj1" fmla="val -62475"/>
              <a:gd name="adj2" fmla="val -10008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list of installed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NPM modules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37C810F-049B-4745-A34E-B89DE048893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20832" y="4866988"/>
            <a:ext cx="2995769" cy="49977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BF0D2E10-2D4F-9249-85A9-6EB0D79DFE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42070" y="3821974"/>
            <a:ext cx="636290" cy="100694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025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rtlCol="0" anchor="ctr" anchorCtr="0">
        <a:noAutofit/>
      </a:bodyPr>
      <a:lstStyle>
        <a:defPPr algn="ctr">
          <a:defRPr kumimoji="1" sz="180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Macintosh PowerPoint</Application>
  <PresentationFormat>画面に合わせる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HGPｺﾞｼｯｸE</vt:lpstr>
      <vt:lpstr>Hiragino Kaku Gothic Pro W6</vt:lpstr>
      <vt:lpstr>Meiryo UI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NPM module installation</vt:lpstr>
      <vt:lpstr>NPM installation method</vt:lpstr>
      <vt:lpstr>Module Installation Process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2020-11-20T06:34:07Z</dcterms:modified>
</cp:coreProperties>
</file>