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933" r:id="rId2"/>
    <p:sldId id="1934" r:id="rId3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FF0000"/>
    <a:srgbClr val="1A1A1A"/>
    <a:srgbClr val="3333CC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0" autoAdjust="0"/>
    <p:restoredTop sz="91322" autoAdjust="0"/>
  </p:normalViewPr>
  <p:slideViewPr>
    <p:cSldViewPr snapToGrid="0">
      <p:cViewPr varScale="1">
        <p:scale>
          <a:sx n="115" d="100"/>
          <a:sy n="115" d="100"/>
        </p:scale>
        <p:origin x="448" y="19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514" y="3159695"/>
            <a:ext cx="2719014" cy="984885"/>
          </a:xfrm>
        </p:spPr>
        <p:txBody>
          <a:bodyPr/>
          <a:lstStyle/>
          <a:p>
            <a:pPr algn="ctr"/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NPM module</a:t>
            </a:r>
            <a:b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</a:br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installation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430887"/>
          </a:xfrm>
        </p:spPr>
        <p:txBody>
          <a:bodyPr/>
          <a:lstStyle/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0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82D2DBE-EB08-E142-A670-ECB201A1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309193" cy="482568"/>
          </a:xfrm>
        </p:spPr>
        <p:txBody>
          <a:bodyPr/>
          <a:lstStyle/>
          <a:p>
            <a:r>
              <a:rPr lang="en-US" altLang="ja-JP" dirty="0"/>
              <a:t>NPM installation method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82CD7A6-72EB-734F-A933-CE944B946D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7C15F-9A3E-0A4C-8648-2EC26A95AB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1800" dirty="0"/>
              <a:t>Rethinking about NPM installation method for Function node</a:t>
            </a:r>
          </a:p>
          <a:p>
            <a:r>
              <a:rPr lang="en-US" altLang="ja-JP" sz="1800" dirty="0"/>
              <a:t>Considering failure of automatic installation and/or N/W access limitation,  I think manual mode installation scheme in addition to automatic mode (included in current design)</a:t>
            </a:r>
          </a:p>
          <a:p>
            <a:r>
              <a:rPr lang="en-US" altLang="ja-JP" sz="1800" dirty="0"/>
              <a:t>However, if Function node is used within Exportable SUBFLOW, we can not access settings interface of the Function node.</a:t>
            </a:r>
            <a:r>
              <a:rPr lang="ja-JP" altLang="en-US" sz="1800"/>
              <a:t> </a:t>
            </a:r>
            <a:endParaRPr lang="en-US" altLang="ja-JP" sz="1800" dirty="0"/>
          </a:p>
          <a:p>
            <a:r>
              <a:rPr lang="en-US" altLang="ja-JP" sz="1800" dirty="0"/>
              <a:t>So, I would like to add management interface of the NPM modules to editor.</a:t>
            </a:r>
            <a:br>
              <a:rPr lang="en-US" altLang="ja-JP" sz="1800" dirty="0"/>
            </a:br>
            <a:r>
              <a:rPr lang="en-US" altLang="ja-JP" sz="1800" dirty="0"/>
              <a:t>- Users can install/uninstall NPM module (including one required from Function node within exportable SUBFLOW) from editor "Manage Palette" menu.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72FEF0-0BBA-DA44-B2C8-019160BF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4" y="4012871"/>
            <a:ext cx="4267874" cy="43345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162A23-FDE1-A746-8924-F807202B07FC}"/>
              </a:ext>
            </a:extLst>
          </p:cNvPr>
          <p:cNvSpPr/>
          <p:nvPr/>
        </p:nvSpPr>
        <p:spPr bwMode="auto">
          <a:xfrm>
            <a:off x="867502" y="4784604"/>
            <a:ext cx="3068393" cy="778950"/>
          </a:xfrm>
          <a:prstGeom prst="rect">
            <a:avLst/>
          </a:prstGeom>
          <a:ln w="6350"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03BCDF-9324-954F-974D-F1AD8918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24" y="4937345"/>
            <a:ext cx="2817458" cy="433455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9266870-87FD-E44C-AB37-1C6BF524DA9A}"/>
              </a:ext>
            </a:extLst>
          </p:cNvPr>
          <p:cNvCxnSpPr/>
          <p:nvPr/>
        </p:nvCxnSpPr>
        <p:spPr bwMode="auto">
          <a:xfrm flipV="1">
            <a:off x="854765" y="4174243"/>
            <a:ext cx="1013792" cy="60628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965B7CC-F8FE-A841-8863-3C51F0AF448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82349" y="4169398"/>
            <a:ext cx="1053546" cy="6111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8C3AE77-3D83-3449-AE81-419E3BDBF392}"/>
              </a:ext>
            </a:extLst>
          </p:cNvPr>
          <p:cNvSpPr txBox="1"/>
          <p:nvPr/>
        </p:nvSpPr>
        <p:spPr>
          <a:xfrm>
            <a:off x="769470" y="5619805"/>
            <a:ext cx="3525324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definition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(not accessible if exportable SUBFLOW)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A11D33A-1833-364D-95E6-C3438CD42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248" y="4780530"/>
            <a:ext cx="506567" cy="195873"/>
          </a:xfrm>
          <a:prstGeom prst="rect">
            <a:avLst/>
          </a:prstGeom>
        </p:spPr>
      </p:pic>
      <p:sp>
        <p:nvSpPr>
          <p:cNvPr id="16" name="曲折矢印 15">
            <a:extLst>
              <a:ext uri="{FF2B5EF4-FFF2-40B4-BE49-F238E27FC236}">
                <a16:creationId xmlns:a16="http://schemas.microsoft.com/office/drawing/2014/main" id="{69576AF8-E814-FE4B-88A4-6666AFDB86B7}"/>
              </a:ext>
            </a:extLst>
          </p:cNvPr>
          <p:cNvSpPr/>
          <p:nvPr/>
        </p:nvSpPr>
        <p:spPr bwMode="auto">
          <a:xfrm flipV="1">
            <a:off x="2447152" y="5285602"/>
            <a:ext cx="3177133" cy="264876"/>
          </a:xfrm>
          <a:prstGeom prst="bentArrow">
            <a:avLst>
              <a:gd name="adj1" fmla="val 21759"/>
              <a:gd name="adj2" fmla="val 33104"/>
              <a:gd name="adj3" fmla="val 44449"/>
              <a:gd name="adj4" fmla="val 4375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23DF39-FE6E-874D-80BC-8B330583FA6D}"/>
              </a:ext>
            </a:extLst>
          </p:cNvPr>
          <p:cNvSpPr txBox="1"/>
          <p:nvPr/>
        </p:nvSpPr>
        <p:spPr>
          <a:xfrm>
            <a:off x="3194666" y="5447954"/>
            <a:ext cx="939681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require X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16D6E6D-EE24-1047-A852-88E63D33E159}"/>
              </a:ext>
            </a:extLst>
          </p:cNvPr>
          <p:cNvSpPr/>
          <p:nvPr/>
        </p:nvSpPr>
        <p:spPr bwMode="auto">
          <a:xfrm>
            <a:off x="5572837" y="4683754"/>
            <a:ext cx="1049122" cy="9477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7861C759-1948-4F4A-A337-076B31278C0A}"/>
              </a:ext>
            </a:extLst>
          </p:cNvPr>
          <p:cNvSpPr/>
          <p:nvPr/>
        </p:nvSpPr>
        <p:spPr bwMode="auto">
          <a:xfrm flipH="1" flipV="1">
            <a:off x="4956960" y="4792551"/>
            <a:ext cx="612183" cy="10800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1" name="曲折矢印 20">
            <a:extLst>
              <a:ext uri="{FF2B5EF4-FFF2-40B4-BE49-F238E27FC236}">
                <a16:creationId xmlns:a16="http://schemas.microsoft.com/office/drawing/2014/main" id="{5FAA39DF-9BBF-B647-ADF2-A28393EF8AC3}"/>
              </a:ext>
            </a:extLst>
          </p:cNvPr>
          <p:cNvSpPr/>
          <p:nvPr/>
        </p:nvSpPr>
        <p:spPr bwMode="auto">
          <a:xfrm rot="5400000" flipV="1">
            <a:off x="3320526" y="3918648"/>
            <a:ext cx="175333" cy="1987318"/>
          </a:xfrm>
          <a:prstGeom prst="bentArrow">
            <a:avLst>
              <a:gd name="adj1" fmla="val 28334"/>
              <a:gd name="adj2" fmla="val 31068"/>
              <a:gd name="adj3" fmla="val 44449"/>
              <a:gd name="adj4" fmla="val 437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9E113E-3C87-114B-897A-DA066F316111}"/>
              </a:ext>
            </a:extLst>
          </p:cNvPr>
          <p:cNvSpPr txBox="1"/>
          <p:nvPr/>
        </p:nvSpPr>
        <p:spPr>
          <a:xfrm>
            <a:off x="3201941" y="4591015"/>
            <a:ext cx="963725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module X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A7CFF49-7622-AB4C-9C99-0D5A64D41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652" y="3876455"/>
            <a:ext cx="1778895" cy="1261198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0A3DC6A-ABC5-E040-BC7A-7C6A18805ADD}"/>
              </a:ext>
            </a:extLst>
          </p:cNvPr>
          <p:cNvSpPr txBox="1"/>
          <p:nvPr/>
        </p:nvSpPr>
        <p:spPr>
          <a:xfrm>
            <a:off x="5565117" y="4994078"/>
            <a:ext cx="1116011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Node-RED 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runtime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EC9508-8458-8447-ADA8-CAACECFA21DC}"/>
              </a:ext>
            </a:extLst>
          </p:cNvPr>
          <p:cNvSpPr txBox="1"/>
          <p:nvPr/>
        </p:nvSpPr>
        <p:spPr>
          <a:xfrm>
            <a:off x="6600714" y="5205235"/>
            <a:ext cx="2326664" cy="4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Manage Palette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load/update/delete </a:t>
            </a:r>
            <a:r>
              <a:rPr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7" name="左右矢印 26">
            <a:extLst>
              <a:ext uri="{FF2B5EF4-FFF2-40B4-BE49-F238E27FC236}">
                <a16:creationId xmlns:a16="http://schemas.microsoft.com/office/drawing/2014/main" id="{73216EF0-FE77-FB42-AEA7-5929A95B22C4}"/>
              </a:ext>
            </a:extLst>
          </p:cNvPr>
          <p:cNvSpPr/>
          <p:nvPr/>
        </p:nvSpPr>
        <p:spPr bwMode="auto">
          <a:xfrm>
            <a:off x="6481159" y="4721989"/>
            <a:ext cx="493241" cy="272089"/>
          </a:xfrm>
          <a:prstGeom prst="left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0" name="二方向矢印 29">
            <a:extLst>
              <a:ext uri="{FF2B5EF4-FFF2-40B4-BE49-F238E27FC236}">
                <a16:creationId xmlns:a16="http://schemas.microsoft.com/office/drawing/2014/main" id="{C76D3987-DC14-3440-8958-2E4944BBF029}"/>
              </a:ext>
            </a:extLst>
          </p:cNvPr>
          <p:cNvSpPr/>
          <p:nvPr/>
        </p:nvSpPr>
        <p:spPr bwMode="auto">
          <a:xfrm rot="5400000">
            <a:off x="6094333" y="5519017"/>
            <a:ext cx="648612" cy="711538"/>
          </a:xfrm>
          <a:prstGeom prst="leftUpArrow">
            <a:avLst>
              <a:gd name="adj1" fmla="val 15061"/>
              <a:gd name="adj2" fmla="val 15112"/>
              <a:gd name="adj3" fmla="val 250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B16684D-B384-5149-AC35-0578BFAA7652}"/>
              </a:ext>
            </a:extLst>
          </p:cNvPr>
          <p:cNvSpPr txBox="1"/>
          <p:nvPr/>
        </p:nvSpPr>
        <p:spPr>
          <a:xfrm>
            <a:off x="4824672" y="6123415"/>
            <a:ext cx="1797287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load/update/delete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34" name="グラフィックス 33" descr="サーバー">
            <a:extLst>
              <a:ext uri="{FF2B5EF4-FFF2-40B4-BE49-F238E27FC236}">
                <a16:creationId xmlns:a16="http://schemas.microsoft.com/office/drawing/2014/main" id="{ABCADB20-717C-5141-825B-F301E1463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9935" y="6046211"/>
            <a:ext cx="506567" cy="50656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E15CB6A-F4DD-2A47-9FD7-C701F2687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652" y="6003218"/>
            <a:ext cx="506567" cy="1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1150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</Words>
  <Application>Microsoft Macintosh PowerPoint</Application>
  <PresentationFormat>画面に合わせる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HGPｺﾞｼｯｸE</vt:lpstr>
      <vt:lpstr>Hiragino Kaku Gothic Pro W6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NPM module installation</vt:lpstr>
      <vt:lpstr>NPM installation method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2020-11-16T06:22:40Z</dcterms:modified>
</cp:coreProperties>
</file>