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autoCompressPictures="0">
  <p:sldMasterIdLst>
    <p:sldMasterId id="2147483648" r:id="rId1"/>
  </p:sldMasterIdLst>
  <p:notesMasterIdLst>
    <p:notesMasterId r:id="rId9"/>
  </p:notesMasterIdLst>
  <p:handoutMasterIdLst>
    <p:handoutMasterId r:id="rId10"/>
  </p:handoutMasterIdLst>
  <p:sldIdLst>
    <p:sldId id="1933" r:id="rId2"/>
    <p:sldId id="1934" r:id="rId3"/>
    <p:sldId id="1935" r:id="rId4"/>
    <p:sldId id="1936" r:id="rId5"/>
    <p:sldId id="1937" r:id="rId6"/>
    <p:sldId id="1938" r:id="rId7"/>
    <p:sldId id="1939" r:id="rId8"/>
  </p:sldIdLst>
  <p:sldSz cx="9144000" cy="6858000" type="screen4x3"/>
  <p:notesSz cx="6735763" cy="9866313"/>
  <p:defaultTextStyle>
    <a:defPPr>
      <a:defRPr lang="ja-JP"/>
    </a:defPPr>
    <a:lvl1pPr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1pPr>
    <a:lvl2pPr marL="4572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2pPr>
    <a:lvl3pPr marL="9144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3pPr>
    <a:lvl4pPr marL="13716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4pPr>
    <a:lvl5pPr marL="18288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5pPr>
    <a:lvl6pPr marL="22860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6pPr>
    <a:lvl7pPr marL="27432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7pPr>
    <a:lvl8pPr marL="32004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8pPr>
    <a:lvl9pPr marL="36576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79">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CC99"/>
    <a:srgbClr val="FF0000"/>
    <a:srgbClr val="1A1A1A"/>
    <a:srgbClr val="3333CC"/>
    <a:srgbClr val="D91B1B"/>
    <a:srgbClr val="C5002A"/>
    <a:srgbClr val="4C4C4C"/>
    <a:srgbClr val="99CCFF"/>
    <a:srgbClr val="E31F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80" autoAdjust="0"/>
    <p:restoredTop sz="91319" autoAdjust="0"/>
  </p:normalViewPr>
  <p:slideViewPr>
    <p:cSldViewPr snapToGrid="0">
      <p:cViewPr varScale="1">
        <p:scale>
          <a:sx n="89" d="100"/>
          <a:sy n="89" d="100"/>
        </p:scale>
        <p:origin x="1040" y="168"/>
      </p:cViewPr>
      <p:guideLst>
        <p:guide orient="horz" pos="2160"/>
        <p:guide pos="28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8" d="100"/>
          <a:sy n="78" d="100"/>
        </p:scale>
        <p:origin x="4074" y="114"/>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1026"/>
          <p:cNvSpPr>
            <a:spLocks noGrp="1" noChangeArrowheads="1"/>
          </p:cNvSpPr>
          <p:nvPr>
            <p:ph type="hdr" sz="quarter"/>
          </p:nvPr>
        </p:nvSpPr>
        <p:spPr bwMode="auto">
          <a:xfrm>
            <a:off x="0"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33795" name="Rectangle 1027"/>
          <p:cNvSpPr>
            <a:spLocks noGrp="1" noChangeArrowheads="1"/>
          </p:cNvSpPr>
          <p:nvPr>
            <p:ph type="dt" sz="quarter" idx="1"/>
          </p:nvPr>
        </p:nvSpPr>
        <p:spPr bwMode="auto">
          <a:xfrm>
            <a:off x="3817571"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endParaRPr lang="en-US" altLang="ja-JP"/>
          </a:p>
        </p:txBody>
      </p:sp>
      <p:sp>
        <p:nvSpPr>
          <p:cNvPr id="33796" name="Rectangle 1028"/>
          <p:cNvSpPr>
            <a:spLocks noGrp="1" noChangeArrowheads="1"/>
          </p:cNvSpPr>
          <p:nvPr>
            <p:ph type="ftr" sz="quarter" idx="2"/>
          </p:nvPr>
        </p:nvSpPr>
        <p:spPr bwMode="auto">
          <a:xfrm>
            <a:off x="0"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33797" name="Rectangle 1029"/>
          <p:cNvSpPr>
            <a:spLocks noGrp="1" noChangeArrowheads="1"/>
          </p:cNvSpPr>
          <p:nvPr>
            <p:ph type="sldNum" sz="quarter" idx="3"/>
          </p:nvPr>
        </p:nvSpPr>
        <p:spPr bwMode="auto">
          <a:xfrm>
            <a:off x="3817571"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fld id="{97EB0BD7-0D1B-461F-96D2-458D4659D7B9}" type="slidenum">
              <a:rPr lang="en-US" altLang="ja-JP"/>
              <a:pPr/>
              <a:t>‹#›</a:t>
            </a:fld>
            <a:endParaRPr lang="en-US" altLang="ja-JP"/>
          </a:p>
        </p:txBody>
      </p:sp>
    </p:spTree>
    <p:extLst>
      <p:ext uri="{BB962C8B-B14F-4D97-AF65-F5344CB8AC3E}">
        <p14:creationId xmlns:p14="http://schemas.microsoft.com/office/powerpoint/2010/main" val="1611298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026"/>
          <p:cNvSpPr>
            <a:spLocks noGrp="1" noChangeArrowheads="1"/>
          </p:cNvSpPr>
          <p:nvPr>
            <p:ph type="hdr" sz="quarter"/>
          </p:nvPr>
        </p:nvSpPr>
        <p:spPr bwMode="auto">
          <a:xfrm>
            <a:off x="0"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25603" name="Rectangle 1027"/>
          <p:cNvSpPr>
            <a:spLocks noGrp="1" noChangeArrowheads="1"/>
          </p:cNvSpPr>
          <p:nvPr>
            <p:ph type="dt" idx="1"/>
          </p:nvPr>
        </p:nvSpPr>
        <p:spPr bwMode="auto">
          <a:xfrm>
            <a:off x="3817571"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endParaRPr lang="en-US" altLang="ja-JP"/>
          </a:p>
        </p:txBody>
      </p:sp>
      <p:sp>
        <p:nvSpPr>
          <p:cNvPr id="25604" name="Rectangle 1028"/>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a:effectLst/>
        </p:spPr>
      </p:sp>
      <p:sp>
        <p:nvSpPr>
          <p:cNvPr id="25605" name="Rectangle 1029"/>
          <p:cNvSpPr>
            <a:spLocks noGrp="1" noChangeArrowheads="1"/>
          </p:cNvSpPr>
          <p:nvPr>
            <p:ph type="body" sz="quarter" idx="3"/>
          </p:nvPr>
        </p:nvSpPr>
        <p:spPr bwMode="auto">
          <a:xfrm>
            <a:off x="897785" y="4687122"/>
            <a:ext cx="4940198" cy="4439530"/>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25606" name="Rectangle 1030"/>
          <p:cNvSpPr>
            <a:spLocks noGrp="1" noChangeArrowheads="1"/>
          </p:cNvSpPr>
          <p:nvPr>
            <p:ph type="ftr" sz="quarter" idx="4"/>
          </p:nvPr>
        </p:nvSpPr>
        <p:spPr bwMode="auto">
          <a:xfrm>
            <a:off x="0"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25607" name="Rectangle 1031"/>
          <p:cNvSpPr>
            <a:spLocks noGrp="1" noChangeArrowheads="1"/>
          </p:cNvSpPr>
          <p:nvPr>
            <p:ph type="sldNum" sz="quarter" idx="5"/>
          </p:nvPr>
        </p:nvSpPr>
        <p:spPr bwMode="auto">
          <a:xfrm>
            <a:off x="3817571"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fld id="{8AF01994-2739-4319-8C13-74EB71056E38}" type="slidenum">
              <a:rPr lang="en-US" altLang="ja-JP"/>
              <a:pPr/>
              <a:t>‹#›</a:t>
            </a:fld>
            <a:endParaRPr lang="en-US" altLang="ja-JP"/>
          </a:p>
        </p:txBody>
      </p:sp>
    </p:spTree>
    <p:extLst>
      <p:ext uri="{BB962C8B-B14F-4D97-AF65-F5344CB8AC3E}">
        <p14:creationId xmlns:p14="http://schemas.microsoft.com/office/powerpoint/2010/main" val="7234039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ＭＳ Ｐ明朝" charset="-128"/>
        <a:cs typeface="+mn-cs"/>
      </a:defRPr>
    </a:lvl1pPr>
    <a:lvl2pPr marL="457200" algn="l" rtl="0" fontAlgn="base">
      <a:spcBef>
        <a:spcPct val="30000"/>
      </a:spcBef>
      <a:spcAft>
        <a:spcPct val="0"/>
      </a:spcAft>
      <a:defRPr kumimoji="1" sz="1200" kern="1200">
        <a:solidFill>
          <a:schemeClr val="tx1"/>
        </a:solidFill>
        <a:latin typeface="Times New Roman" charset="0"/>
        <a:ea typeface="ＭＳ Ｐ明朝" charset="-128"/>
        <a:cs typeface="+mn-cs"/>
      </a:defRPr>
    </a:lvl2pPr>
    <a:lvl3pPr marL="914400" algn="l" rtl="0" fontAlgn="base">
      <a:spcBef>
        <a:spcPct val="30000"/>
      </a:spcBef>
      <a:spcAft>
        <a:spcPct val="0"/>
      </a:spcAft>
      <a:defRPr kumimoji="1" sz="1200" kern="1200">
        <a:solidFill>
          <a:schemeClr val="tx1"/>
        </a:solidFill>
        <a:latin typeface="Times New Roman" charset="0"/>
        <a:ea typeface="ＭＳ Ｐ明朝" charset="-128"/>
        <a:cs typeface="+mn-cs"/>
      </a:defRPr>
    </a:lvl3pPr>
    <a:lvl4pPr marL="1371600" algn="l" rtl="0" fontAlgn="base">
      <a:spcBef>
        <a:spcPct val="30000"/>
      </a:spcBef>
      <a:spcAft>
        <a:spcPct val="0"/>
      </a:spcAft>
      <a:defRPr kumimoji="1" sz="1200" kern="1200">
        <a:solidFill>
          <a:schemeClr val="tx1"/>
        </a:solidFill>
        <a:latin typeface="Times New Roman" charset="0"/>
        <a:ea typeface="ＭＳ Ｐ明朝" charset="-128"/>
        <a:cs typeface="+mn-cs"/>
      </a:defRPr>
    </a:lvl4pPr>
    <a:lvl5pPr marL="1828800" algn="l" rtl="0" fontAlgn="base">
      <a:spcBef>
        <a:spcPct val="30000"/>
      </a:spcBef>
      <a:spcAft>
        <a:spcPct val="0"/>
      </a:spcAft>
      <a:defRPr kumimoji="1" sz="1200" kern="1200">
        <a:solidFill>
          <a:schemeClr val="tx1"/>
        </a:solidFill>
        <a:latin typeface="Times New Roman"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タイトルのみ">
    <p:spTree>
      <p:nvGrpSpPr>
        <p:cNvPr id="1" name=""/>
        <p:cNvGrpSpPr/>
        <p:nvPr/>
      </p:nvGrpSpPr>
      <p:grpSpPr>
        <a:xfrm>
          <a:off x="0" y="0"/>
          <a:ext cx="0" cy="0"/>
          <a:chOff x="0" y="0"/>
          <a:chExt cx="0" cy="0"/>
        </a:xfrm>
      </p:grpSpPr>
      <p:sp>
        <p:nvSpPr>
          <p:cNvPr id="100" name="正方形/長方形 11"/>
          <p:cNvSpPr>
            <a:spLocks noChangeArrowheads="1"/>
          </p:cNvSpPr>
          <p:nvPr/>
        </p:nvSpPr>
        <p:spPr bwMode="gray">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b="1">
              <a:latin typeface="游ゴシック Medium" panose="020B0500000000000000" pitchFamily="50" charset="-128"/>
              <a:ea typeface="游ゴシック Medium" panose="020B0500000000000000" pitchFamily="50" charset="-128"/>
            </a:endParaRPr>
          </a:p>
        </p:txBody>
      </p:sp>
      <p:grpSp>
        <p:nvGrpSpPr>
          <p:cNvPr id="63" name="グループ化 62"/>
          <p:cNvGrpSpPr/>
          <p:nvPr userDrawn="1"/>
        </p:nvGrpSpPr>
        <p:grpSpPr bwMode="gray">
          <a:xfrm>
            <a:off x="324643" y="2763058"/>
            <a:ext cx="2178447" cy="109537"/>
            <a:chOff x="312738" y="2747963"/>
            <a:chExt cx="1970087" cy="109537"/>
          </a:xfrm>
        </p:grpSpPr>
        <p:sp>
          <p:nvSpPr>
            <p:cNvPr id="64" name="正方形/長方形 63"/>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b="1" kern="0" dirty="0">
                <a:solidFill>
                  <a:sysClr val="windowText" lastClr="000000"/>
                </a:solidFill>
                <a:latin typeface="游ゴシック Medium" panose="020B0500000000000000" pitchFamily="50" charset="-128"/>
                <a:ea typeface="游ゴシック Medium" panose="020B0500000000000000" pitchFamily="50" charset="-128"/>
              </a:endParaRPr>
            </a:p>
          </p:txBody>
        </p:sp>
        <p:sp>
          <p:nvSpPr>
            <p:cNvPr id="65" name="正方形/長方形 64"/>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b="1" kern="0" dirty="0">
                <a:solidFill>
                  <a:sysClr val="windowText" lastClr="000000"/>
                </a:solidFill>
                <a:latin typeface="游ゴシック Medium" panose="020B0500000000000000" pitchFamily="50" charset="-128"/>
                <a:ea typeface="游ゴシック Medium" panose="020B0500000000000000" pitchFamily="50" charset="-128"/>
              </a:endParaRPr>
            </a:p>
          </p:txBody>
        </p:sp>
      </p:grpSp>
      <p:sp>
        <p:nvSpPr>
          <p:cNvPr id="41" name="Text Box 13"/>
          <p:cNvSpPr txBox="1">
            <a:spLocks noChangeArrowheads="1"/>
          </p:cNvSpPr>
          <p:nvPr userDrawn="1"/>
        </p:nvSpPr>
        <p:spPr bwMode="gray">
          <a:xfrm>
            <a:off x="6479627" y="6599238"/>
            <a:ext cx="2213523" cy="219291"/>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42"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790173A9-6621-4FFE-BC07-AC198BDD4C9A}" type="slidenum">
              <a:rPr lang="en-US" altLang="ja-JP" smtClean="0"/>
              <a:pPr>
                <a:defRPr/>
              </a:pPr>
              <a:t>‹#›</a:t>
            </a:fld>
            <a:endParaRPr lang="en-US" altLang="ja-JP"/>
          </a:p>
        </p:txBody>
      </p:sp>
      <p:sp>
        <p:nvSpPr>
          <p:cNvPr id="43" name="タイトル 1"/>
          <p:cNvSpPr>
            <a:spLocks noGrp="1"/>
          </p:cNvSpPr>
          <p:nvPr userDrawn="1">
            <p:ph type="title"/>
          </p:nvPr>
        </p:nvSpPr>
        <p:spPr bwMode="gray">
          <a:xfrm>
            <a:off x="2428491" y="3113705"/>
            <a:ext cx="4674678" cy="538609"/>
          </a:xfrm>
          <a:prstGeom prst="rect">
            <a:avLst/>
          </a:prstGeom>
        </p:spPr>
        <p:txBody>
          <a:bodyPr wrap="none">
            <a:spAutoFit/>
          </a:bodyPr>
          <a:lstStyle>
            <a:lvl1pPr>
              <a:lnSpc>
                <a:spcPct val="100000"/>
              </a:lnSpc>
              <a:defRPr sz="2900" b="1" i="0">
                <a:solidFill>
                  <a:schemeClr val="tx1"/>
                </a:solidFill>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9" name="テキスト プレースホルダ 48"/>
          <p:cNvSpPr>
            <a:spLocks noGrp="1"/>
          </p:cNvSpPr>
          <p:nvPr userDrawn="1">
            <p:ph type="body" sz="quarter" idx="11"/>
          </p:nvPr>
        </p:nvSpPr>
        <p:spPr bwMode="gray">
          <a:xfrm>
            <a:off x="2428491" y="3656176"/>
            <a:ext cx="3591048" cy="430887"/>
          </a:xfrm>
          <a:prstGeom prst="rect">
            <a:avLst/>
          </a:prstGeom>
        </p:spPr>
        <p:txBody>
          <a:bodyPr wrap="none">
            <a:spAutoFit/>
          </a:bodyPr>
          <a:lstStyle>
            <a:lvl1pPr>
              <a:buNone/>
              <a:defRPr sz="2200" b="1" i="0">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pPr lvl="0"/>
            <a:r>
              <a:rPr kumimoji="1" lang="ja-JP" altLang="en-US"/>
              <a:t>マスタ テキストの書式設定</a:t>
            </a:r>
          </a:p>
        </p:txBody>
      </p:sp>
      <p:grpSp>
        <p:nvGrpSpPr>
          <p:cNvPr id="98" name="グループ化 97"/>
          <p:cNvGrpSpPr/>
          <p:nvPr userDrawn="1"/>
        </p:nvGrpSpPr>
        <p:grpSpPr bwMode="gray">
          <a:xfrm>
            <a:off x="6844506" y="547566"/>
            <a:ext cx="1982788" cy="569913"/>
            <a:chOff x="6642100" y="547566"/>
            <a:chExt cx="1982788" cy="569913"/>
          </a:xfrm>
        </p:grpSpPr>
        <p:sp>
          <p:nvSpPr>
            <p:cNvPr id="73"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4"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5"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6"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7"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8"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9"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0"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1"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2"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3"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4"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5"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6"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7"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8"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9"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0"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1"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2"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3"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4"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5"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タイトルのみ">
    <p:spTree>
      <p:nvGrpSpPr>
        <p:cNvPr id="1" name=""/>
        <p:cNvGrpSpPr/>
        <p:nvPr/>
      </p:nvGrpSpPr>
      <p:grpSpPr>
        <a:xfrm>
          <a:off x="0" y="0"/>
          <a:ext cx="0" cy="0"/>
          <a:chOff x="0" y="0"/>
          <a:chExt cx="0" cy="0"/>
        </a:xfrm>
      </p:grpSpPr>
      <p:sp>
        <p:nvSpPr>
          <p:cNvPr id="17" name="Text Box 13"/>
          <p:cNvSpPr txBox="1">
            <a:spLocks noChangeArrowheads="1"/>
          </p:cNvSpPr>
          <p:nvPr userDrawn="1"/>
        </p:nvSpPr>
        <p:spPr bwMode="gray">
          <a:xfrm>
            <a:off x="6479627" y="6599238"/>
            <a:ext cx="2213523" cy="219291"/>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49" name="スライド番号プレースホルダ 2"/>
          <p:cNvSpPr>
            <a:spLocks noGrp="1"/>
          </p:cNvSpPr>
          <p:nvPr>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ED881F7E-4721-4672-B9D1-22F8E31EDEB5}" type="slidenum">
              <a:rPr lang="en-US" altLang="ja-JP" smtClean="0"/>
              <a:pPr>
                <a:defRPr/>
              </a:pPr>
              <a:t>‹#›</a:t>
            </a:fld>
            <a:endParaRPr lang="en-US" altLang="ja-JP"/>
          </a:p>
        </p:txBody>
      </p:sp>
      <p:grpSp>
        <p:nvGrpSpPr>
          <p:cNvPr id="94" name="グループ化 93"/>
          <p:cNvGrpSpPr/>
          <p:nvPr userDrawn="1"/>
        </p:nvGrpSpPr>
        <p:grpSpPr bwMode="gray">
          <a:xfrm>
            <a:off x="6844506" y="547566"/>
            <a:ext cx="1982788" cy="569913"/>
            <a:chOff x="6642100" y="547566"/>
            <a:chExt cx="1982788" cy="569913"/>
          </a:xfrm>
        </p:grpSpPr>
        <p:sp>
          <p:nvSpPr>
            <p:cNvPr id="95"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6"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7"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8"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9"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6"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7"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8"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9"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0"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1"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2"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3"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4"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5"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6"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7"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38" name="正方形/長方形 11"/>
          <p:cNvSpPr>
            <a:spLocks noChangeArrowheads="1"/>
          </p:cNvSpPr>
          <p:nvPr userDrawn="1"/>
        </p:nvSpPr>
        <p:spPr bwMode="gray">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39" name="グループ化 38"/>
          <p:cNvGrpSpPr/>
          <p:nvPr userDrawn="1"/>
        </p:nvGrpSpPr>
        <p:grpSpPr bwMode="gray">
          <a:xfrm>
            <a:off x="324643" y="2763058"/>
            <a:ext cx="2178447" cy="109537"/>
            <a:chOff x="312738" y="2747963"/>
            <a:chExt cx="1970087" cy="109537"/>
          </a:xfrm>
        </p:grpSpPr>
        <p:sp>
          <p:nvSpPr>
            <p:cNvPr id="40" name="正方形/長方形 39"/>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41" name="正方形/長方形 40"/>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2_タイトルのみ">
    <p:spTree>
      <p:nvGrpSpPr>
        <p:cNvPr id="1" name=""/>
        <p:cNvGrpSpPr/>
        <p:nvPr/>
      </p:nvGrpSpPr>
      <p:grpSpPr>
        <a:xfrm>
          <a:off x="0" y="0"/>
          <a:ext cx="0" cy="0"/>
          <a:chOff x="0" y="0"/>
          <a:chExt cx="0" cy="0"/>
        </a:xfrm>
      </p:grpSpPr>
      <p:sp>
        <p:nvSpPr>
          <p:cNvPr id="17" name="Text Box 13"/>
          <p:cNvSpPr txBox="1">
            <a:spLocks noChangeArrowheads="1"/>
          </p:cNvSpPr>
          <p:nvPr userDrawn="1"/>
        </p:nvSpPr>
        <p:spPr bwMode="gray">
          <a:xfrm>
            <a:off x="6479627" y="6599238"/>
            <a:ext cx="2213523" cy="219291"/>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2" name="タイトル 1"/>
          <p:cNvSpPr>
            <a:spLocks noGrp="1"/>
          </p:cNvSpPr>
          <p:nvPr>
            <p:ph type="title"/>
          </p:nvPr>
        </p:nvSpPr>
        <p:spPr bwMode="gray">
          <a:xfrm>
            <a:off x="566738" y="3153460"/>
            <a:ext cx="4747760" cy="487313"/>
          </a:xfrm>
          <a:prstGeom prst="rect">
            <a:avLst/>
          </a:prstGeom>
        </p:spPr>
        <p:txBody>
          <a:bodyPr wrap="none">
            <a:spAutoFit/>
          </a:bodyPr>
          <a:lstStyle>
            <a:lvl1pPr>
              <a:defRPr sz="2800" b="0" i="0">
                <a:solidFill>
                  <a:schemeClr val="tx1"/>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9" name="スライド番号プレースホルダ 2"/>
          <p:cNvSpPr>
            <a:spLocks noGrp="1"/>
          </p:cNvSpPr>
          <p:nvPr>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ED881F7E-4721-4672-B9D1-22F8E31EDEB5}" type="slidenum">
              <a:rPr lang="en-US" altLang="ja-JP" smtClean="0"/>
              <a:pPr>
                <a:defRPr/>
              </a:pPr>
              <a:t>‹#›</a:t>
            </a:fld>
            <a:endParaRPr lang="en-US" altLang="ja-JP"/>
          </a:p>
        </p:txBody>
      </p:sp>
      <p:grpSp>
        <p:nvGrpSpPr>
          <p:cNvPr id="95" name="グループ化 94"/>
          <p:cNvGrpSpPr/>
          <p:nvPr userDrawn="1"/>
        </p:nvGrpSpPr>
        <p:grpSpPr bwMode="gray">
          <a:xfrm>
            <a:off x="6844506" y="547566"/>
            <a:ext cx="1982788" cy="569913"/>
            <a:chOff x="6642100" y="547566"/>
            <a:chExt cx="1982788" cy="569913"/>
          </a:xfrm>
        </p:grpSpPr>
        <p:sp>
          <p:nvSpPr>
            <p:cNvPr id="96"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7"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8"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9"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0"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1"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2"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3"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4"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5"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6"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39" name="正方形/長方形 11"/>
          <p:cNvSpPr>
            <a:spLocks noChangeArrowheads="1"/>
          </p:cNvSpPr>
          <p:nvPr userDrawn="1"/>
        </p:nvSpPr>
        <p:spPr bwMode="gray">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40" name="グループ化 39"/>
          <p:cNvGrpSpPr/>
          <p:nvPr userDrawn="1"/>
        </p:nvGrpSpPr>
        <p:grpSpPr bwMode="gray">
          <a:xfrm>
            <a:off x="324643" y="2763058"/>
            <a:ext cx="2178447" cy="109537"/>
            <a:chOff x="312738" y="2747963"/>
            <a:chExt cx="1970087" cy="109537"/>
          </a:xfrm>
        </p:grpSpPr>
        <p:sp>
          <p:nvSpPr>
            <p:cNvPr id="41" name="正方形/長方形 40"/>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42" name="正方形/長方形 41"/>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4" name="Rectangle 10"/>
          <p:cNvSpPr>
            <a:spLocks noChangeArrowheads="1"/>
          </p:cNvSpPr>
          <p:nvPr userDrawn="1"/>
        </p:nvSpPr>
        <p:spPr bwMode="gray">
          <a:xfrm>
            <a:off x="198438" y="1012825"/>
            <a:ext cx="8747125" cy="5543550"/>
          </a:xfrm>
          <a:prstGeom prst="rect">
            <a:avLst/>
          </a:prstGeom>
          <a:noFill/>
          <a:ln w="3175">
            <a:solidFill>
              <a:schemeClr val="accent6">
                <a:lumMod val="20000"/>
                <a:lumOff val="80000"/>
              </a:schemeClr>
            </a:solidFill>
            <a:miter lim="800000"/>
            <a:headEnd/>
            <a:tailEnd/>
          </a:ln>
          <a:effectLst/>
        </p:spPr>
        <p:txBody>
          <a:bodyPr wrap="none" anchor="ctr"/>
          <a:lstStyle/>
          <a:p>
            <a:endParaRPr lang="ja-JP" altLang="en-US"/>
          </a:p>
        </p:txBody>
      </p:sp>
      <p:sp>
        <p:nvSpPr>
          <p:cNvPr id="2" name="タイトル 1"/>
          <p:cNvSpPr>
            <a:spLocks noGrp="1"/>
          </p:cNvSpPr>
          <p:nvPr userDrawn="1">
            <p:ph type="title"/>
          </p:nvPr>
        </p:nvSpPr>
        <p:spPr bwMode="gray">
          <a:xfrm>
            <a:off x="113191" y="179482"/>
            <a:ext cx="4596130" cy="482568"/>
          </a:xfrm>
          <a:prstGeom prst="rect">
            <a:avLst/>
          </a:prstGeom>
        </p:spPr>
        <p:txBody>
          <a:bodyPr wrap="none">
            <a:spAutoFit/>
          </a:bodyPr>
          <a:lstStyle>
            <a:lvl1pPr>
              <a:defRPr sz="2800">
                <a:solidFill>
                  <a:schemeClr val="tx1"/>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8" name="Text Box 13"/>
          <p:cNvSpPr txBox="1">
            <a:spLocks noChangeArrowheads="1"/>
          </p:cNvSpPr>
          <p:nvPr userDrawn="1"/>
        </p:nvSpPr>
        <p:spPr bwMode="gray">
          <a:xfrm>
            <a:off x="6479627" y="6599238"/>
            <a:ext cx="2213523" cy="219291"/>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49"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smtClean="0"/>
              <a:pPr>
                <a:defRPr/>
              </a:pPr>
              <a:t>‹#›</a:t>
            </a:fld>
            <a:endParaRPr lang="en-US" altLang="ja-JP"/>
          </a:p>
        </p:txBody>
      </p:sp>
      <p:sp>
        <p:nvSpPr>
          <p:cNvPr id="87" name="正方形/長方形 11"/>
          <p:cNvSpPr>
            <a:spLocks noChangeArrowheads="1"/>
          </p:cNvSpPr>
          <p:nvPr/>
        </p:nvSpPr>
        <p:spPr bwMode="gray">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88" name="グループ化 62"/>
          <p:cNvGrpSpPr/>
          <p:nvPr userDrawn="1"/>
        </p:nvGrpSpPr>
        <p:grpSpPr bwMode="gray">
          <a:xfrm>
            <a:off x="-4" y="739775"/>
            <a:ext cx="1481336" cy="74485"/>
            <a:chOff x="312738" y="2747963"/>
            <a:chExt cx="1970087" cy="109537"/>
          </a:xfrm>
        </p:grpSpPr>
        <p:sp>
          <p:nvSpPr>
            <p:cNvPr id="89" name="正方形/長方形 88"/>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90" name="正方形/長方形 8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nvGrpSpPr>
          <p:cNvPr id="38" name="グループ化 37"/>
          <p:cNvGrpSpPr/>
          <p:nvPr userDrawn="1"/>
        </p:nvGrpSpPr>
        <p:grpSpPr bwMode="gray">
          <a:xfrm>
            <a:off x="7625254" y="202284"/>
            <a:ext cx="1344915" cy="386569"/>
            <a:chOff x="6642100" y="547566"/>
            <a:chExt cx="1982788" cy="569913"/>
          </a:xfrm>
        </p:grpSpPr>
        <p:sp>
          <p:nvSpPr>
            <p:cNvPr id="39"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1"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4"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5"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6"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sp>
        <p:nvSpPr>
          <p:cNvPr id="4" name="Rectangle 10"/>
          <p:cNvSpPr>
            <a:spLocks noChangeArrowheads="1"/>
          </p:cNvSpPr>
          <p:nvPr userDrawn="1"/>
        </p:nvSpPr>
        <p:spPr bwMode="gray">
          <a:xfrm>
            <a:off x="198438" y="1012825"/>
            <a:ext cx="8747125" cy="5543550"/>
          </a:xfrm>
          <a:prstGeom prst="rect">
            <a:avLst/>
          </a:prstGeom>
          <a:noFill/>
          <a:ln w="3175">
            <a:solidFill>
              <a:schemeClr val="accent6">
                <a:lumMod val="20000"/>
                <a:lumOff val="80000"/>
              </a:schemeClr>
            </a:solidFill>
            <a:miter lim="800000"/>
            <a:headEnd/>
            <a:tailEnd/>
          </a:ln>
          <a:effectLst/>
        </p:spPr>
        <p:txBody>
          <a:bodyPr wrap="none" anchor="ctr"/>
          <a:lstStyle/>
          <a:p>
            <a:endParaRPr lang="ja-JP" altLang="en-US"/>
          </a:p>
        </p:txBody>
      </p:sp>
      <p:sp>
        <p:nvSpPr>
          <p:cNvPr id="2" name="タイトル 1"/>
          <p:cNvSpPr>
            <a:spLocks noGrp="1"/>
          </p:cNvSpPr>
          <p:nvPr userDrawn="1">
            <p:ph type="title"/>
          </p:nvPr>
        </p:nvSpPr>
        <p:spPr bwMode="gray">
          <a:xfrm>
            <a:off x="113191" y="179482"/>
            <a:ext cx="4575291" cy="480131"/>
          </a:xfrm>
          <a:prstGeom prst="rect">
            <a:avLst/>
          </a:prstGeom>
        </p:spPr>
        <p:txBody>
          <a:bodyPr wrap="none">
            <a:spAutoFit/>
          </a:bodyPr>
          <a:lstStyle>
            <a:lvl1pPr>
              <a:defRPr sz="2800">
                <a:solidFill>
                  <a:schemeClr val="tx1"/>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8" name="Text Box 13"/>
          <p:cNvSpPr txBox="1">
            <a:spLocks noChangeArrowheads="1"/>
          </p:cNvSpPr>
          <p:nvPr userDrawn="1"/>
        </p:nvSpPr>
        <p:spPr bwMode="gray">
          <a:xfrm>
            <a:off x="6479627" y="6599238"/>
            <a:ext cx="2213523" cy="219291"/>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49"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smtClean="0"/>
              <a:pPr>
                <a:defRPr/>
              </a:pPr>
              <a:t>‹#›</a:t>
            </a:fld>
            <a:endParaRPr lang="en-US" altLang="ja-JP"/>
          </a:p>
        </p:txBody>
      </p:sp>
      <p:sp>
        <p:nvSpPr>
          <p:cNvPr id="87" name="正方形/長方形 11"/>
          <p:cNvSpPr>
            <a:spLocks noChangeArrowheads="1"/>
          </p:cNvSpPr>
          <p:nvPr/>
        </p:nvSpPr>
        <p:spPr bwMode="gray">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88" name="グループ化 62"/>
          <p:cNvGrpSpPr/>
          <p:nvPr userDrawn="1"/>
        </p:nvGrpSpPr>
        <p:grpSpPr bwMode="gray">
          <a:xfrm>
            <a:off x="-4" y="739775"/>
            <a:ext cx="1481336" cy="74485"/>
            <a:chOff x="312738" y="2747963"/>
            <a:chExt cx="1970087" cy="109537"/>
          </a:xfrm>
        </p:grpSpPr>
        <p:sp>
          <p:nvSpPr>
            <p:cNvPr id="89" name="正方形/長方形 88"/>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90" name="正方形/長方形 8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nvGrpSpPr>
          <p:cNvPr id="38" name="グループ化 37"/>
          <p:cNvGrpSpPr/>
          <p:nvPr userDrawn="1"/>
        </p:nvGrpSpPr>
        <p:grpSpPr bwMode="gray">
          <a:xfrm>
            <a:off x="7625254" y="202284"/>
            <a:ext cx="1344915" cy="386569"/>
            <a:chOff x="6642100" y="547566"/>
            <a:chExt cx="1982788" cy="569913"/>
          </a:xfrm>
        </p:grpSpPr>
        <p:sp>
          <p:nvSpPr>
            <p:cNvPr id="39"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1"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4"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5"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6"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7" name="テキスト プレースホルダー 6"/>
          <p:cNvSpPr>
            <a:spLocks noGrp="1"/>
          </p:cNvSpPr>
          <p:nvPr>
            <p:ph type="body" sz="quarter" idx="11"/>
          </p:nvPr>
        </p:nvSpPr>
        <p:spPr>
          <a:xfrm>
            <a:off x="210510" y="1019822"/>
            <a:ext cx="8729733" cy="5510654"/>
          </a:xfrm>
          <a:prstGeom prst="rect">
            <a:avLst/>
          </a:prstGeom>
        </p:spPr>
        <p:txBody>
          <a:bodyPr vert="horz"/>
          <a:lstStyle>
            <a:lvl1pPr marL="342900" indent="-342900">
              <a:buFont typeface="Wingdings" charset="2"/>
              <a:buChar char="p"/>
              <a:defRPr sz="2400">
                <a:latin typeface="游ゴシック" panose="020B0400000000000000" pitchFamily="50" charset="-128"/>
                <a:ea typeface="游ゴシック" panose="020B0400000000000000" pitchFamily="50" charset="-128"/>
                <a:cs typeface="游ゴシック" panose="020B0400000000000000" pitchFamily="50" charset="-128"/>
              </a:defRPr>
            </a:lvl1pPr>
            <a:lvl2pPr marL="742950" indent="-285750">
              <a:buFont typeface="Wingdings" charset="2"/>
              <a:buChar char="n"/>
              <a:defRPr sz="2000">
                <a:latin typeface="游ゴシック" panose="020B0400000000000000" pitchFamily="50" charset="-128"/>
                <a:ea typeface="游ゴシック" panose="020B0400000000000000" pitchFamily="50" charset="-128"/>
                <a:cs typeface="游ゴシック" panose="020B0400000000000000" pitchFamily="50" charset="-128"/>
              </a:defRPr>
            </a:lvl2pPr>
            <a:lvl3pPr marL="1143000" indent="-228600">
              <a:buFont typeface="Wingdings" charset="2"/>
              <a:buChar char="u"/>
              <a:defRPr sz="1800">
                <a:latin typeface="游ゴシック" panose="020B0400000000000000" pitchFamily="50" charset="-128"/>
                <a:ea typeface="游ゴシック" panose="020B0400000000000000" pitchFamily="50" charset="-128"/>
                <a:cs typeface="游ゴシック" panose="020B0400000000000000" pitchFamily="50" charset="-128"/>
              </a:defRPr>
            </a:lvl3pPr>
            <a:lvl4pPr marL="1600200" indent="-228600">
              <a:buFont typeface="Wingdings" charset="2"/>
              <a:buChar char="l"/>
              <a:defRPr sz="1800">
                <a:latin typeface="游ゴシック" panose="020B0400000000000000" pitchFamily="50" charset="-128"/>
                <a:ea typeface="游ゴシック" panose="020B0400000000000000" pitchFamily="50" charset="-128"/>
                <a:cs typeface="游ゴシック" panose="020B0400000000000000" pitchFamily="50" charset="-128"/>
              </a:defRPr>
            </a:lvl4pPr>
            <a:lvl5pPr marL="2057400" indent="-228600">
              <a:buFont typeface="Arial"/>
              <a:buChar char="•"/>
              <a:defRPr sz="1800">
                <a:latin typeface="游ゴシック" panose="020B0400000000000000" pitchFamily="50" charset="-128"/>
                <a:ea typeface="游ゴシック" panose="020B0400000000000000" pitchFamily="50" charset="-128"/>
                <a:cs typeface="游ゴシック" panose="020B04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825959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タイトルのみ">
    <p:spTree>
      <p:nvGrpSpPr>
        <p:cNvPr id="1" name=""/>
        <p:cNvGrpSpPr/>
        <p:nvPr/>
      </p:nvGrpSpPr>
      <p:grpSpPr>
        <a:xfrm>
          <a:off x="0" y="0"/>
          <a:ext cx="0" cy="0"/>
          <a:chOff x="0" y="0"/>
          <a:chExt cx="0" cy="0"/>
        </a:xfrm>
      </p:grpSpPr>
      <p:sp>
        <p:nvSpPr>
          <p:cNvPr id="4" name="Rectangle 10"/>
          <p:cNvSpPr>
            <a:spLocks noChangeArrowheads="1"/>
          </p:cNvSpPr>
          <p:nvPr userDrawn="1"/>
        </p:nvSpPr>
        <p:spPr bwMode="gray">
          <a:xfrm>
            <a:off x="198438" y="1012825"/>
            <a:ext cx="8747125" cy="5543550"/>
          </a:xfrm>
          <a:prstGeom prst="rect">
            <a:avLst/>
          </a:prstGeom>
          <a:noFill/>
          <a:ln w="3175">
            <a:solidFill>
              <a:schemeClr val="accent6">
                <a:lumMod val="20000"/>
                <a:lumOff val="80000"/>
              </a:schemeClr>
            </a:solidFill>
            <a:miter lim="800000"/>
            <a:headEnd/>
            <a:tailEnd/>
          </a:ln>
          <a:effectLst/>
        </p:spPr>
        <p:txBody>
          <a:bodyPr wrap="none" anchor="ctr"/>
          <a:lstStyle/>
          <a:p>
            <a:endParaRPr lang="ja-JP" altLang="en-US"/>
          </a:p>
        </p:txBody>
      </p:sp>
      <p:sp>
        <p:nvSpPr>
          <p:cNvPr id="2" name="タイトル 1"/>
          <p:cNvSpPr>
            <a:spLocks noGrp="1"/>
          </p:cNvSpPr>
          <p:nvPr userDrawn="1">
            <p:ph type="title"/>
          </p:nvPr>
        </p:nvSpPr>
        <p:spPr bwMode="gray">
          <a:xfrm>
            <a:off x="113191" y="179482"/>
            <a:ext cx="4575291" cy="480131"/>
          </a:xfrm>
          <a:prstGeom prst="rect">
            <a:avLst/>
          </a:prstGeom>
        </p:spPr>
        <p:txBody>
          <a:bodyPr wrap="none">
            <a:spAutoFit/>
          </a:bodyPr>
          <a:lstStyle>
            <a:lvl1pPr>
              <a:defRPr sz="2800">
                <a:solidFill>
                  <a:schemeClr val="tx1"/>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8" name="Text Box 13"/>
          <p:cNvSpPr txBox="1">
            <a:spLocks noChangeArrowheads="1"/>
          </p:cNvSpPr>
          <p:nvPr userDrawn="1"/>
        </p:nvSpPr>
        <p:spPr bwMode="gray">
          <a:xfrm>
            <a:off x="6479627" y="6599238"/>
            <a:ext cx="2213523" cy="219291"/>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49"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smtClean="0"/>
              <a:pPr>
                <a:defRPr/>
              </a:pPr>
              <a:t>‹#›</a:t>
            </a:fld>
            <a:endParaRPr lang="en-US" altLang="ja-JP"/>
          </a:p>
        </p:txBody>
      </p:sp>
      <p:sp>
        <p:nvSpPr>
          <p:cNvPr id="87" name="正方形/長方形 11"/>
          <p:cNvSpPr>
            <a:spLocks noChangeArrowheads="1"/>
          </p:cNvSpPr>
          <p:nvPr/>
        </p:nvSpPr>
        <p:spPr bwMode="gray">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88" name="グループ化 62"/>
          <p:cNvGrpSpPr/>
          <p:nvPr userDrawn="1"/>
        </p:nvGrpSpPr>
        <p:grpSpPr bwMode="gray">
          <a:xfrm>
            <a:off x="-4" y="739775"/>
            <a:ext cx="1481336" cy="74485"/>
            <a:chOff x="312738" y="2747963"/>
            <a:chExt cx="1970087" cy="109537"/>
          </a:xfrm>
        </p:grpSpPr>
        <p:sp>
          <p:nvSpPr>
            <p:cNvPr id="89" name="正方形/長方形 88"/>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90" name="正方形/長方形 8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nvGrpSpPr>
          <p:cNvPr id="38" name="グループ化 37"/>
          <p:cNvGrpSpPr/>
          <p:nvPr userDrawn="1"/>
        </p:nvGrpSpPr>
        <p:grpSpPr bwMode="gray">
          <a:xfrm>
            <a:off x="7625254" y="202284"/>
            <a:ext cx="1344915" cy="386569"/>
            <a:chOff x="6642100" y="547566"/>
            <a:chExt cx="1982788" cy="569913"/>
          </a:xfrm>
        </p:grpSpPr>
        <p:sp>
          <p:nvSpPr>
            <p:cNvPr id="39"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1"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4"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5"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6"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7" name="テキスト プレースホルダー 6"/>
          <p:cNvSpPr>
            <a:spLocks noGrp="1"/>
          </p:cNvSpPr>
          <p:nvPr>
            <p:ph type="body" sz="quarter" idx="11"/>
          </p:nvPr>
        </p:nvSpPr>
        <p:spPr>
          <a:xfrm>
            <a:off x="210510" y="1019822"/>
            <a:ext cx="8729733" cy="5510654"/>
          </a:xfrm>
          <a:prstGeom prst="rect">
            <a:avLst/>
          </a:prstGeom>
        </p:spPr>
        <p:txBody>
          <a:bodyPr vert="horz"/>
          <a:lstStyle>
            <a:lvl1pPr marL="342900" indent="-342900">
              <a:buFont typeface="Wingdings" charset="2"/>
              <a:buChar char="p"/>
              <a:defRPr sz="2000">
                <a:latin typeface="游ゴシック" panose="020B0400000000000000" pitchFamily="50" charset="-128"/>
                <a:ea typeface="游ゴシック" panose="020B0400000000000000" pitchFamily="50" charset="-128"/>
                <a:cs typeface="游ゴシック" panose="020B0400000000000000" pitchFamily="50" charset="-128"/>
              </a:defRPr>
            </a:lvl1pPr>
            <a:lvl2pPr marL="742950" indent="-285750">
              <a:buFont typeface="Wingdings" charset="2"/>
              <a:buChar char="n"/>
              <a:defRPr sz="1800">
                <a:latin typeface="游ゴシック" panose="020B0400000000000000" pitchFamily="50" charset="-128"/>
                <a:ea typeface="游ゴシック" panose="020B0400000000000000" pitchFamily="50" charset="-128"/>
                <a:cs typeface="游ゴシック" panose="020B0400000000000000" pitchFamily="50" charset="-128"/>
              </a:defRPr>
            </a:lvl2pPr>
            <a:lvl3pPr marL="1143000" indent="-228600">
              <a:buFont typeface="Wingdings" charset="2"/>
              <a:buChar char="u"/>
              <a:defRPr sz="1800">
                <a:latin typeface="游ゴシック" panose="020B0400000000000000" pitchFamily="50" charset="-128"/>
                <a:ea typeface="游ゴシック" panose="020B0400000000000000" pitchFamily="50" charset="-128"/>
                <a:cs typeface="游ゴシック" panose="020B0400000000000000" pitchFamily="50" charset="-128"/>
              </a:defRPr>
            </a:lvl3pPr>
            <a:lvl4pPr marL="1600200" indent="-228600">
              <a:buFont typeface="Wingdings" charset="2"/>
              <a:buChar char="l"/>
              <a:defRPr sz="1800">
                <a:latin typeface="游ゴシック" panose="020B0400000000000000" pitchFamily="50" charset="-128"/>
                <a:ea typeface="游ゴシック" panose="020B0400000000000000" pitchFamily="50" charset="-128"/>
                <a:cs typeface="游ゴシック" panose="020B0400000000000000" pitchFamily="50" charset="-128"/>
              </a:defRPr>
            </a:lvl4pPr>
            <a:lvl5pPr marL="2057400" indent="-228600">
              <a:buFont typeface="Arial"/>
              <a:buChar char="•"/>
              <a:defRPr sz="1800">
                <a:latin typeface="游ゴシック" panose="020B0400000000000000" pitchFamily="50" charset="-128"/>
                <a:ea typeface="游ゴシック" panose="020B0400000000000000" pitchFamily="50" charset="-128"/>
                <a:cs typeface="游ゴシック" panose="020B04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657893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タイトルのみ">
    <p:spTree>
      <p:nvGrpSpPr>
        <p:cNvPr id="1" name=""/>
        <p:cNvGrpSpPr/>
        <p:nvPr/>
      </p:nvGrpSpPr>
      <p:grpSpPr>
        <a:xfrm>
          <a:off x="0" y="0"/>
          <a:ext cx="0" cy="0"/>
          <a:chOff x="0" y="0"/>
          <a:chExt cx="0" cy="0"/>
        </a:xfrm>
      </p:grpSpPr>
      <p:sp>
        <p:nvSpPr>
          <p:cNvPr id="4" name="Rectangle 10"/>
          <p:cNvSpPr>
            <a:spLocks noChangeArrowheads="1"/>
          </p:cNvSpPr>
          <p:nvPr userDrawn="1"/>
        </p:nvSpPr>
        <p:spPr bwMode="gray">
          <a:xfrm>
            <a:off x="198438" y="1012825"/>
            <a:ext cx="8747125" cy="5543550"/>
          </a:xfrm>
          <a:prstGeom prst="rect">
            <a:avLst/>
          </a:prstGeom>
          <a:noFill/>
          <a:ln w="3175">
            <a:solidFill>
              <a:schemeClr val="accent6">
                <a:lumMod val="20000"/>
                <a:lumOff val="80000"/>
              </a:schemeClr>
            </a:solidFill>
            <a:miter lim="800000"/>
            <a:headEnd/>
            <a:tailEnd/>
          </a:ln>
          <a:effectLst/>
        </p:spPr>
        <p:txBody>
          <a:bodyPr wrap="none" anchor="ctr"/>
          <a:lstStyle/>
          <a:p>
            <a:endParaRPr lang="ja-JP" altLang="en-US"/>
          </a:p>
        </p:txBody>
      </p:sp>
      <p:sp>
        <p:nvSpPr>
          <p:cNvPr id="2" name="タイトル 1"/>
          <p:cNvSpPr>
            <a:spLocks noGrp="1"/>
          </p:cNvSpPr>
          <p:nvPr userDrawn="1">
            <p:ph type="title"/>
          </p:nvPr>
        </p:nvSpPr>
        <p:spPr bwMode="gray">
          <a:xfrm>
            <a:off x="113191" y="179482"/>
            <a:ext cx="4575291" cy="480131"/>
          </a:xfrm>
          <a:prstGeom prst="rect">
            <a:avLst/>
          </a:prstGeom>
        </p:spPr>
        <p:txBody>
          <a:bodyPr wrap="none">
            <a:spAutoFit/>
          </a:bodyPr>
          <a:lstStyle>
            <a:lvl1pPr>
              <a:defRPr sz="2800">
                <a:solidFill>
                  <a:schemeClr val="tx1"/>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8" name="Text Box 13"/>
          <p:cNvSpPr txBox="1">
            <a:spLocks noChangeArrowheads="1"/>
          </p:cNvSpPr>
          <p:nvPr userDrawn="1"/>
        </p:nvSpPr>
        <p:spPr bwMode="gray">
          <a:xfrm>
            <a:off x="6479627" y="6599238"/>
            <a:ext cx="2213523" cy="219291"/>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49"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smtClean="0"/>
              <a:pPr>
                <a:defRPr/>
              </a:pPr>
              <a:t>‹#›</a:t>
            </a:fld>
            <a:endParaRPr lang="en-US" altLang="ja-JP"/>
          </a:p>
        </p:txBody>
      </p:sp>
      <p:sp>
        <p:nvSpPr>
          <p:cNvPr id="87" name="正方形/長方形 11"/>
          <p:cNvSpPr>
            <a:spLocks noChangeArrowheads="1"/>
          </p:cNvSpPr>
          <p:nvPr/>
        </p:nvSpPr>
        <p:spPr bwMode="gray">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88" name="グループ化 62"/>
          <p:cNvGrpSpPr/>
          <p:nvPr userDrawn="1"/>
        </p:nvGrpSpPr>
        <p:grpSpPr bwMode="gray">
          <a:xfrm>
            <a:off x="-4" y="739775"/>
            <a:ext cx="1481336" cy="74485"/>
            <a:chOff x="312738" y="2747963"/>
            <a:chExt cx="1970087" cy="109537"/>
          </a:xfrm>
        </p:grpSpPr>
        <p:sp>
          <p:nvSpPr>
            <p:cNvPr id="89" name="正方形/長方形 88"/>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90" name="正方形/長方形 8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nvGrpSpPr>
          <p:cNvPr id="38" name="グループ化 37"/>
          <p:cNvGrpSpPr/>
          <p:nvPr userDrawn="1"/>
        </p:nvGrpSpPr>
        <p:grpSpPr bwMode="gray">
          <a:xfrm>
            <a:off x="7625254" y="202284"/>
            <a:ext cx="1344915" cy="386569"/>
            <a:chOff x="6642100" y="547566"/>
            <a:chExt cx="1982788" cy="569913"/>
          </a:xfrm>
        </p:grpSpPr>
        <p:sp>
          <p:nvSpPr>
            <p:cNvPr id="39"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1"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4"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5"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6"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7" name="テキスト プレースホルダー 6"/>
          <p:cNvSpPr>
            <a:spLocks noGrp="1"/>
          </p:cNvSpPr>
          <p:nvPr>
            <p:ph type="body" sz="quarter" idx="11"/>
          </p:nvPr>
        </p:nvSpPr>
        <p:spPr>
          <a:xfrm>
            <a:off x="210510" y="1019822"/>
            <a:ext cx="8729733" cy="5510654"/>
          </a:xfrm>
          <a:prstGeom prst="rect">
            <a:avLst/>
          </a:prstGeom>
        </p:spPr>
        <p:txBody>
          <a:bodyPr vert="horz"/>
          <a:lstStyle>
            <a:lvl1pPr marL="342900" indent="-342900">
              <a:buFont typeface="Wingdings" charset="2"/>
              <a:buChar char="p"/>
              <a:defRPr sz="1800">
                <a:latin typeface="游ゴシック" panose="020B0400000000000000" pitchFamily="50" charset="-128"/>
                <a:ea typeface="游ゴシック" panose="020B0400000000000000" pitchFamily="50" charset="-128"/>
                <a:cs typeface="游ゴシック" panose="020B0400000000000000" pitchFamily="50" charset="-128"/>
              </a:defRPr>
            </a:lvl1pPr>
            <a:lvl2pPr marL="742950" indent="-285750">
              <a:buFont typeface="Wingdings" charset="2"/>
              <a:buChar char="n"/>
              <a:defRPr sz="1800">
                <a:latin typeface="游ゴシック" panose="020B0400000000000000" pitchFamily="50" charset="-128"/>
                <a:ea typeface="游ゴシック" panose="020B0400000000000000" pitchFamily="50" charset="-128"/>
                <a:cs typeface="游ゴシック" panose="020B0400000000000000" pitchFamily="50" charset="-128"/>
              </a:defRPr>
            </a:lvl2pPr>
            <a:lvl3pPr marL="1143000" indent="-228600">
              <a:buFont typeface="Wingdings" charset="2"/>
              <a:buChar char="u"/>
              <a:defRPr sz="1800">
                <a:latin typeface="游ゴシック" panose="020B0400000000000000" pitchFamily="50" charset="-128"/>
                <a:ea typeface="游ゴシック" panose="020B0400000000000000" pitchFamily="50" charset="-128"/>
                <a:cs typeface="游ゴシック" panose="020B0400000000000000" pitchFamily="50" charset="-128"/>
              </a:defRPr>
            </a:lvl3pPr>
            <a:lvl4pPr marL="1600200" indent="-228600">
              <a:buFont typeface="Wingdings" charset="2"/>
              <a:buChar char="l"/>
              <a:defRPr sz="1800">
                <a:latin typeface="游ゴシック" panose="020B0400000000000000" pitchFamily="50" charset="-128"/>
                <a:ea typeface="游ゴシック" panose="020B0400000000000000" pitchFamily="50" charset="-128"/>
                <a:cs typeface="游ゴシック" panose="020B0400000000000000" pitchFamily="50" charset="-128"/>
              </a:defRPr>
            </a:lvl4pPr>
            <a:lvl5pPr marL="2057400" indent="-228600">
              <a:buFont typeface="Arial"/>
              <a:buChar char="•"/>
              <a:defRPr sz="1800">
                <a:latin typeface="游ゴシック" panose="020B0400000000000000" pitchFamily="50" charset="-128"/>
                <a:ea typeface="游ゴシック" panose="020B0400000000000000" pitchFamily="50" charset="-128"/>
                <a:cs typeface="游ゴシック" panose="020B04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864468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2_白紙">
    <p:spTree>
      <p:nvGrpSpPr>
        <p:cNvPr id="1" name=""/>
        <p:cNvGrpSpPr/>
        <p:nvPr/>
      </p:nvGrpSpPr>
      <p:grpSpPr>
        <a:xfrm>
          <a:off x="0" y="0"/>
          <a:ext cx="0" cy="0"/>
          <a:chOff x="0" y="0"/>
          <a:chExt cx="0" cy="0"/>
        </a:xfrm>
      </p:grpSpPr>
      <p:pic>
        <p:nvPicPr>
          <p:cNvPr id="2" name="図 1" descr="ea60_010_030_dmac [更新済み].wmf"/>
          <p:cNvPicPr>
            <a:picLocks noChangeAspect="1"/>
          </p:cNvPicPr>
          <p:nvPr userDrawn="1"/>
        </p:nvPicPr>
        <p:blipFill>
          <a:blip r:embed="rId2" cstate="screen"/>
          <a:stretch>
            <a:fillRect/>
          </a:stretch>
        </p:blipFill>
        <p:spPr bwMode="gray">
          <a:xfrm>
            <a:off x="2786400" y="2916679"/>
            <a:ext cx="3571200" cy="102464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83" r:id="rId2"/>
    <p:sldLayoutId id="2147483679" r:id="rId3"/>
    <p:sldLayoutId id="2147483656" r:id="rId4"/>
    <p:sldLayoutId id="2147483684" r:id="rId5"/>
    <p:sldLayoutId id="2147483685" r:id="rId6"/>
    <p:sldLayoutId id="2147483686" r:id="rId7"/>
    <p:sldLayoutId id="2147483677" r:id="rId8"/>
  </p:sldLayoutIdLst>
  <p:hf hdr="0" ftr="0" dt="0"/>
  <p:txStyles>
    <p:titleStyle>
      <a:lvl1pPr algn="l" rtl="0" fontAlgn="base">
        <a:lnSpc>
          <a:spcPct val="90000"/>
        </a:lnSpc>
        <a:spcBef>
          <a:spcPct val="0"/>
        </a:spcBef>
        <a:spcAft>
          <a:spcPct val="0"/>
        </a:spcAft>
        <a:defRPr kumimoji="1" sz="2600">
          <a:solidFill>
            <a:schemeClr val="bg1"/>
          </a:solidFill>
          <a:latin typeface="+mj-lt"/>
          <a:ea typeface="+mj-ea"/>
          <a:cs typeface="+mj-cs"/>
        </a:defRPr>
      </a:lvl1pPr>
      <a:lvl2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2pPr>
      <a:lvl3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3pPr>
      <a:lvl4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4pPr>
      <a:lvl5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5pPr>
      <a:lvl6pPr marL="4572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6pPr>
      <a:lvl7pPr marL="9144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7pPr>
      <a:lvl8pPr marL="13716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8pPr>
      <a:lvl9pPr marL="18288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39C95C-51EF-4385-AF8F-3823A7889129}"/>
              </a:ext>
            </a:extLst>
          </p:cNvPr>
          <p:cNvSpPr>
            <a:spLocks noGrp="1"/>
          </p:cNvSpPr>
          <p:nvPr>
            <p:ph type="sldNum" sz="quarter" idx="10"/>
          </p:nvPr>
        </p:nvSpPr>
        <p:spPr/>
        <p:txBody>
          <a:bodyPr/>
          <a:lstStyle/>
          <a:p>
            <a:pPr>
              <a:lnSpc>
                <a:spcPct val="90000"/>
              </a:lnSpc>
              <a:defRPr/>
            </a:pPr>
            <a:fld id="{790173A9-6621-4FFE-BC07-AC198BDD4C9A}" type="slidenum">
              <a:rPr lang="en-US" altLang="ja-JP" smtClean="0">
                <a:solidFill>
                  <a:prstClr val="black"/>
                </a:solidFill>
                <a:ea typeface="HGPｺﾞｼｯｸE" pitchFamily="50" charset="-128"/>
              </a:rPr>
              <a:pPr>
                <a:lnSpc>
                  <a:spcPct val="90000"/>
                </a:lnSpc>
                <a:defRPr/>
              </a:pPr>
              <a:t>0</a:t>
            </a:fld>
            <a:endParaRPr lang="en-US" altLang="ja-JP">
              <a:solidFill>
                <a:prstClr val="black"/>
              </a:solidFill>
              <a:ea typeface="HGPｺﾞｼｯｸE" pitchFamily="50" charset="-128"/>
            </a:endParaRPr>
          </a:p>
        </p:txBody>
      </p:sp>
      <p:sp>
        <p:nvSpPr>
          <p:cNvPr id="3" name="タイトル 2">
            <a:extLst>
              <a:ext uri="{FF2B5EF4-FFF2-40B4-BE49-F238E27FC236}">
                <a16:creationId xmlns:a16="http://schemas.microsoft.com/office/drawing/2014/main" id="{644AEDD2-9875-4FFC-AE77-32641386CB6C}"/>
              </a:ext>
            </a:extLst>
          </p:cNvPr>
          <p:cNvSpPr>
            <a:spLocks noGrp="1"/>
          </p:cNvSpPr>
          <p:nvPr>
            <p:ph type="title"/>
          </p:nvPr>
        </p:nvSpPr>
        <p:spPr>
          <a:xfrm>
            <a:off x="3001709" y="3159695"/>
            <a:ext cx="3140604" cy="984885"/>
          </a:xfrm>
        </p:spPr>
        <p:txBody>
          <a:bodyPr/>
          <a:lstStyle/>
          <a:p>
            <a:pPr algn="ctr"/>
            <a:r>
              <a:rPr lang="en-US" altLang="ja-JP" dirty="0">
                <a:latin typeface="Hiragino Kaku Gothic Pro W6" panose="020B0300000000000000" pitchFamily="34" charset="-128"/>
                <a:ea typeface="Hiragino Kaku Gothic Pro W6" panose="020B0300000000000000" pitchFamily="34" charset="-128"/>
              </a:rPr>
              <a:t>Function Node</a:t>
            </a:r>
            <a:br>
              <a:rPr lang="en-US" altLang="ja-JP" dirty="0">
                <a:latin typeface="Hiragino Kaku Gothic Pro W6" panose="020B0300000000000000" pitchFamily="34" charset="-128"/>
                <a:ea typeface="Hiragino Kaku Gothic Pro W6" panose="020B0300000000000000" pitchFamily="34" charset="-128"/>
              </a:rPr>
            </a:br>
            <a:r>
              <a:rPr lang="en-US" altLang="ja-JP" dirty="0">
                <a:latin typeface="Hiragino Kaku Gothic Pro W6" panose="020B0300000000000000" pitchFamily="34" charset="-128"/>
                <a:ea typeface="Hiragino Kaku Gothic Pro W6" panose="020B0300000000000000" pitchFamily="34" charset="-128"/>
              </a:rPr>
              <a:t>Enhancements</a:t>
            </a:r>
            <a:endParaRPr kumimoji="1" lang="ja-JP" altLang="en-US" b="1" dirty="0">
              <a:latin typeface="Hiragino Kaku Gothic Pro W6" panose="020B0300000000000000" pitchFamily="34" charset="-128"/>
              <a:ea typeface="Hiragino Kaku Gothic Pro W6" panose="020B0300000000000000" pitchFamily="34" charset="-128"/>
            </a:endParaRPr>
          </a:p>
        </p:txBody>
      </p:sp>
      <p:sp>
        <p:nvSpPr>
          <p:cNvPr id="4" name="テキスト プレースホルダー 3">
            <a:extLst>
              <a:ext uri="{FF2B5EF4-FFF2-40B4-BE49-F238E27FC236}">
                <a16:creationId xmlns:a16="http://schemas.microsoft.com/office/drawing/2014/main" id="{E8E5AE3D-B134-43CB-A195-45A1AF13104B}"/>
              </a:ext>
            </a:extLst>
          </p:cNvPr>
          <p:cNvSpPr>
            <a:spLocks noGrp="1"/>
          </p:cNvSpPr>
          <p:nvPr>
            <p:ph type="body" sz="quarter" idx="11"/>
          </p:nvPr>
        </p:nvSpPr>
        <p:spPr>
          <a:xfrm>
            <a:off x="5524005" y="4337663"/>
            <a:ext cx="3193503" cy="430887"/>
          </a:xfrm>
        </p:spPr>
        <p:txBody>
          <a:bodyPr/>
          <a:lstStyle/>
          <a:p>
            <a:r>
              <a:rPr lang="en-US" altLang="ja-JP" b="1" dirty="0">
                <a:latin typeface="Hiragino Kaku Gothic Pro W6" panose="020B0300000000000000" pitchFamily="34" charset="-128"/>
                <a:ea typeface="Hiragino Kaku Gothic Pro W6" panose="020B0300000000000000" pitchFamily="34" charset="-128"/>
              </a:rPr>
              <a:t>Hiroyasu Nishiyama</a:t>
            </a:r>
            <a:endParaRPr kumimoji="1" lang="ja-JP" altLang="en-US" b="1" dirty="0">
              <a:latin typeface="Hiragino Kaku Gothic Pro W6" panose="020B0300000000000000" pitchFamily="34" charset="-128"/>
              <a:ea typeface="Hiragino Kaku Gothic Pro W6" panose="020B0300000000000000" pitchFamily="34" charset="-128"/>
            </a:endParaRPr>
          </a:p>
        </p:txBody>
      </p:sp>
    </p:spTree>
    <p:extLst>
      <p:ext uri="{BB962C8B-B14F-4D97-AF65-F5344CB8AC3E}">
        <p14:creationId xmlns:p14="http://schemas.microsoft.com/office/powerpoint/2010/main" val="348803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3BC0401-FDBA-4B0B-96E3-A79507C0301E}"/>
              </a:ext>
            </a:extLst>
          </p:cNvPr>
          <p:cNvSpPr>
            <a:spLocks noGrp="1"/>
          </p:cNvSpPr>
          <p:nvPr>
            <p:ph type="title"/>
          </p:nvPr>
        </p:nvSpPr>
        <p:spPr>
          <a:xfrm>
            <a:off x="113191" y="179482"/>
            <a:ext cx="5173211" cy="482568"/>
          </a:xfrm>
        </p:spPr>
        <p:txBody>
          <a:bodyPr/>
          <a:lstStyle/>
          <a:p>
            <a:r>
              <a:rPr kumimoji="1" lang="en-US" altLang="ja-JP" dirty="0"/>
              <a:t>Function Node Enhancements</a:t>
            </a:r>
            <a:endParaRPr kumimoji="1" lang="ja-JP" altLang="en-US" dirty="0"/>
          </a:p>
        </p:txBody>
      </p:sp>
      <p:sp>
        <p:nvSpPr>
          <p:cNvPr id="2" name="スライド番号プレースホルダー 1">
            <a:extLst>
              <a:ext uri="{FF2B5EF4-FFF2-40B4-BE49-F238E27FC236}">
                <a16:creationId xmlns:a16="http://schemas.microsoft.com/office/drawing/2014/main" id="{CB221081-A60B-4B10-A8A1-9F2561C9C7B2}"/>
              </a:ext>
            </a:extLst>
          </p:cNvPr>
          <p:cNvSpPr>
            <a:spLocks noGrp="1"/>
          </p:cNvSpPr>
          <p:nvPr>
            <p:ph type="sldNum" sz="quarter" idx="10"/>
          </p:nvPr>
        </p:nvSpPr>
        <p:spPr/>
        <p:txBody>
          <a:bodyPr/>
          <a:lstStyle/>
          <a:p>
            <a:pPr>
              <a:defRPr/>
            </a:pPr>
            <a:fld id="{ED881F7E-4721-4672-B9D1-22F8E31EDEB5}" type="slidenum">
              <a:rPr lang="en-US" altLang="ja-JP" smtClean="0"/>
              <a:pPr>
                <a:defRPr/>
              </a:pPr>
              <a:t>1</a:t>
            </a:fld>
            <a:endParaRPr lang="en-US" altLang="ja-JP"/>
          </a:p>
        </p:txBody>
      </p:sp>
      <p:sp>
        <p:nvSpPr>
          <p:cNvPr id="4" name="テキスト プレースホルダー 3">
            <a:extLst>
              <a:ext uri="{FF2B5EF4-FFF2-40B4-BE49-F238E27FC236}">
                <a16:creationId xmlns:a16="http://schemas.microsoft.com/office/drawing/2014/main" id="{4EAFDEB8-DD63-4255-B3D6-EED9FA079C10}"/>
              </a:ext>
            </a:extLst>
          </p:cNvPr>
          <p:cNvSpPr>
            <a:spLocks noGrp="1"/>
          </p:cNvSpPr>
          <p:nvPr>
            <p:ph type="body" sz="quarter" idx="11"/>
          </p:nvPr>
        </p:nvSpPr>
        <p:spPr>
          <a:xfrm>
            <a:off x="210510" y="1019822"/>
            <a:ext cx="8777373" cy="5510654"/>
          </a:xfrm>
        </p:spPr>
        <p:txBody>
          <a:bodyPr/>
          <a:lstStyle/>
          <a:p>
            <a:pPr>
              <a:buFont typeface="Wingdings" pitchFamily="2" charset="2"/>
              <a:buChar char="n"/>
            </a:pPr>
            <a:r>
              <a:rPr kumimoji="1" lang="en-US" altLang="ja-JP" dirty="0"/>
              <a:t>Nick-san mention</a:t>
            </a:r>
            <a:r>
              <a:rPr lang="en-US" altLang="ja-JP" dirty="0"/>
              <a:t>ed that "</a:t>
            </a:r>
            <a:r>
              <a:rPr lang="en" altLang="ja-JP" i="1" dirty="0"/>
              <a:t>I have very large concerns about the whole concept of allowing the Function node to install modules and any proposal is going to take a lot of work to figure out</a:t>
            </a:r>
            <a:r>
              <a:rPr lang="en" altLang="ja-JP" dirty="0"/>
              <a:t>.".</a:t>
            </a:r>
            <a:endParaRPr lang="en-US" altLang="ja-JP" dirty="0"/>
          </a:p>
          <a:p>
            <a:pPr>
              <a:buFont typeface="Wingdings" pitchFamily="2" charset="2"/>
              <a:buChar char="n"/>
            </a:pPr>
            <a:r>
              <a:rPr lang="en-US" altLang="ja-JP" dirty="0"/>
              <a:t>Can you give us a little more detail on this?</a:t>
            </a:r>
          </a:p>
          <a:p>
            <a:pPr>
              <a:buFont typeface="Wingdings" pitchFamily="2" charset="2"/>
              <a:buChar char="n"/>
            </a:pPr>
            <a:r>
              <a:rPr lang="en-US" altLang="ja-JP" dirty="0"/>
              <a:t>Current proposal allows following to be specified in </a:t>
            </a:r>
            <a:r>
              <a:rPr lang="en-US" altLang="ja-JP" i="1" dirty="0" err="1"/>
              <a:t>settings.js</a:t>
            </a:r>
            <a:r>
              <a:rPr lang="en-US" altLang="ja-JP" dirty="0"/>
              <a:t>:</a:t>
            </a:r>
          </a:p>
          <a:p>
            <a:pPr marL="800100" lvl="1" indent="-342900">
              <a:buFont typeface="+mj-lt"/>
              <a:buAutoNum type="arabicPeriod"/>
            </a:pPr>
            <a:r>
              <a:rPr lang="en" altLang="ja-JP" dirty="0"/>
              <a:t>none: disallow module installation</a:t>
            </a:r>
          </a:p>
          <a:p>
            <a:pPr marL="800100" lvl="1" indent="-342900">
              <a:buFont typeface="+mj-lt"/>
              <a:buAutoNum type="arabicPeriod"/>
            </a:pPr>
            <a:r>
              <a:rPr lang="en" altLang="ja-JP" dirty="0"/>
              <a:t>manual: [default] interactively install module</a:t>
            </a:r>
          </a:p>
          <a:p>
            <a:pPr marL="800100" lvl="1" indent="-342900">
              <a:buFont typeface="+mj-lt"/>
              <a:buAutoNum type="arabicPeriod"/>
            </a:pPr>
            <a:r>
              <a:rPr lang="en" altLang="ja-JP" dirty="0"/>
              <a:t>auto/auto-update: automatic installation. </a:t>
            </a:r>
          </a:p>
          <a:p>
            <a:pPr marL="457200" lvl="1" indent="0">
              <a:buNone/>
            </a:pPr>
            <a:r>
              <a:rPr lang="en" altLang="ja-JP" dirty="0"/>
              <a:t>#2 and #3 allow limitation using while/black-list.</a:t>
            </a:r>
          </a:p>
        </p:txBody>
      </p:sp>
    </p:spTree>
    <p:extLst>
      <p:ext uri="{BB962C8B-B14F-4D97-AF65-F5344CB8AC3E}">
        <p14:creationId xmlns:p14="http://schemas.microsoft.com/office/powerpoint/2010/main" val="3473930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39C95C-51EF-4385-AF8F-3823A7889129}"/>
              </a:ext>
            </a:extLst>
          </p:cNvPr>
          <p:cNvSpPr>
            <a:spLocks noGrp="1"/>
          </p:cNvSpPr>
          <p:nvPr>
            <p:ph type="sldNum" sz="quarter" idx="10"/>
          </p:nvPr>
        </p:nvSpPr>
        <p:spPr/>
        <p:txBody>
          <a:bodyPr/>
          <a:lstStyle/>
          <a:p>
            <a:pPr>
              <a:lnSpc>
                <a:spcPct val="90000"/>
              </a:lnSpc>
              <a:defRPr/>
            </a:pPr>
            <a:fld id="{790173A9-6621-4FFE-BC07-AC198BDD4C9A}" type="slidenum">
              <a:rPr lang="en-US" altLang="ja-JP" smtClean="0">
                <a:solidFill>
                  <a:prstClr val="black"/>
                </a:solidFill>
                <a:ea typeface="HGPｺﾞｼｯｸE" pitchFamily="50" charset="-128"/>
              </a:rPr>
              <a:pPr>
                <a:lnSpc>
                  <a:spcPct val="90000"/>
                </a:lnSpc>
                <a:defRPr/>
              </a:pPr>
              <a:t>2</a:t>
            </a:fld>
            <a:endParaRPr lang="en-US" altLang="ja-JP">
              <a:solidFill>
                <a:prstClr val="black"/>
              </a:solidFill>
              <a:ea typeface="HGPｺﾞｼｯｸE" pitchFamily="50" charset="-128"/>
            </a:endParaRPr>
          </a:p>
        </p:txBody>
      </p:sp>
      <p:sp>
        <p:nvSpPr>
          <p:cNvPr id="3" name="タイトル 2">
            <a:extLst>
              <a:ext uri="{FF2B5EF4-FFF2-40B4-BE49-F238E27FC236}">
                <a16:creationId xmlns:a16="http://schemas.microsoft.com/office/drawing/2014/main" id="{644AEDD2-9875-4FFC-AE77-32641386CB6C}"/>
              </a:ext>
            </a:extLst>
          </p:cNvPr>
          <p:cNvSpPr>
            <a:spLocks noGrp="1"/>
          </p:cNvSpPr>
          <p:nvPr>
            <p:ph type="title"/>
          </p:nvPr>
        </p:nvSpPr>
        <p:spPr>
          <a:xfrm>
            <a:off x="2451082" y="3159695"/>
            <a:ext cx="4241867" cy="538609"/>
          </a:xfrm>
        </p:spPr>
        <p:txBody>
          <a:bodyPr/>
          <a:lstStyle/>
          <a:p>
            <a:pPr algn="ctr"/>
            <a:r>
              <a:rPr lang="en-US" altLang="ja-JP" dirty="0">
                <a:latin typeface="Hiragino Kaku Gothic Pro W6" panose="020B0300000000000000" pitchFamily="34" charset="-128"/>
                <a:ea typeface="Hiragino Kaku Gothic Pro W6" panose="020B0300000000000000" pitchFamily="34" charset="-128"/>
              </a:rPr>
              <a:t>GPIO Enhancements</a:t>
            </a:r>
            <a:endParaRPr kumimoji="1" lang="ja-JP" altLang="en-US" b="1" dirty="0">
              <a:latin typeface="Hiragino Kaku Gothic Pro W6" panose="020B0300000000000000" pitchFamily="34" charset="-128"/>
              <a:ea typeface="Hiragino Kaku Gothic Pro W6" panose="020B0300000000000000" pitchFamily="34" charset="-128"/>
            </a:endParaRPr>
          </a:p>
        </p:txBody>
      </p:sp>
      <p:sp>
        <p:nvSpPr>
          <p:cNvPr id="4" name="テキスト プレースホルダー 3">
            <a:extLst>
              <a:ext uri="{FF2B5EF4-FFF2-40B4-BE49-F238E27FC236}">
                <a16:creationId xmlns:a16="http://schemas.microsoft.com/office/drawing/2014/main" id="{E8E5AE3D-B134-43CB-A195-45A1AF13104B}"/>
              </a:ext>
            </a:extLst>
          </p:cNvPr>
          <p:cNvSpPr>
            <a:spLocks noGrp="1"/>
          </p:cNvSpPr>
          <p:nvPr>
            <p:ph type="body" sz="quarter" idx="11"/>
          </p:nvPr>
        </p:nvSpPr>
        <p:spPr>
          <a:xfrm>
            <a:off x="5524005" y="4337663"/>
            <a:ext cx="3193503" cy="430887"/>
          </a:xfrm>
        </p:spPr>
        <p:txBody>
          <a:bodyPr/>
          <a:lstStyle/>
          <a:p>
            <a:r>
              <a:rPr lang="en-US" altLang="ja-JP" b="1" dirty="0">
                <a:latin typeface="Hiragino Kaku Gothic Pro W6" panose="020B0300000000000000" pitchFamily="34" charset="-128"/>
                <a:ea typeface="Hiragino Kaku Gothic Pro W6" panose="020B0300000000000000" pitchFamily="34" charset="-128"/>
              </a:rPr>
              <a:t>Hiroyasu Nishiyama</a:t>
            </a:r>
            <a:endParaRPr kumimoji="1" lang="ja-JP" altLang="en-US" b="1" dirty="0">
              <a:latin typeface="Hiragino Kaku Gothic Pro W6" panose="020B0300000000000000" pitchFamily="34" charset="-128"/>
              <a:ea typeface="Hiragino Kaku Gothic Pro W6" panose="020B0300000000000000" pitchFamily="34" charset="-128"/>
            </a:endParaRPr>
          </a:p>
        </p:txBody>
      </p:sp>
    </p:spTree>
    <p:extLst>
      <p:ext uri="{BB962C8B-B14F-4D97-AF65-F5344CB8AC3E}">
        <p14:creationId xmlns:p14="http://schemas.microsoft.com/office/powerpoint/2010/main" val="266783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3BC0401-FDBA-4B0B-96E3-A79507C0301E}"/>
              </a:ext>
            </a:extLst>
          </p:cNvPr>
          <p:cNvSpPr>
            <a:spLocks noGrp="1"/>
          </p:cNvSpPr>
          <p:nvPr>
            <p:ph type="title"/>
          </p:nvPr>
        </p:nvSpPr>
        <p:spPr>
          <a:xfrm>
            <a:off x="113191" y="179482"/>
            <a:ext cx="3611886" cy="482568"/>
          </a:xfrm>
        </p:spPr>
        <p:txBody>
          <a:bodyPr/>
          <a:lstStyle/>
          <a:p>
            <a:r>
              <a:rPr kumimoji="1" lang="en-US" altLang="ja-JP" dirty="0"/>
              <a:t>GPIO Enhancements</a:t>
            </a:r>
            <a:endParaRPr kumimoji="1" lang="ja-JP" altLang="en-US" dirty="0"/>
          </a:p>
        </p:txBody>
      </p:sp>
      <p:sp>
        <p:nvSpPr>
          <p:cNvPr id="2" name="スライド番号プレースホルダー 1">
            <a:extLst>
              <a:ext uri="{FF2B5EF4-FFF2-40B4-BE49-F238E27FC236}">
                <a16:creationId xmlns:a16="http://schemas.microsoft.com/office/drawing/2014/main" id="{CB221081-A60B-4B10-A8A1-9F2561C9C7B2}"/>
              </a:ext>
            </a:extLst>
          </p:cNvPr>
          <p:cNvSpPr>
            <a:spLocks noGrp="1"/>
          </p:cNvSpPr>
          <p:nvPr>
            <p:ph type="sldNum" sz="quarter" idx="10"/>
          </p:nvPr>
        </p:nvSpPr>
        <p:spPr/>
        <p:txBody>
          <a:bodyPr/>
          <a:lstStyle/>
          <a:p>
            <a:pPr>
              <a:defRPr/>
            </a:pPr>
            <a:fld id="{ED881F7E-4721-4672-B9D1-22F8E31EDEB5}" type="slidenum">
              <a:rPr lang="en-US" altLang="ja-JP" smtClean="0"/>
              <a:pPr>
                <a:defRPr/>
              </a:pPr>
              <a:t>3</a:t>
            </a:fld>
            <a:endParaRPr lang="en-US" altLang="ja-JP"/>
          </a:p>
        </p:txBody>
      </p:sp>
      <p:sp>
        <p:nvSpPr>
          <p:cNvPr id="4" name="テキスト プレースホルダー 3">
            <a:extLst>
              <a:ext uri="{FF2B5EF4-FFF2-40B4-BE49-F238E27FC236}">
                <a16:creationId xmlns:a16="http://schemas.microsoft.com/office/drawing/2014/main" id="{4EAFDEB8-DD63-4255-B3D6-EED9FA079C10}"/>
              </a:ext>
            </a:extLst>
          </p:cNvPr>
          <p:cNvSpPr>
            <a:spLocks noGrp="1"/>
          </p:cNvSpPr>
          <p:nvPr>
            <p:ph type="body" sz="quarter" idx="11"/>
          </p:nvPr>
        </p:nvSpPr>
        <p:spPr>
          <a:xfrm>
            <a:off x="210510" y="1019822"/>
            <a:ext cx="8777373" cy="5510654"/>
          </a:xfrm>
        </p:spPr>
        <p:txBody>
          <a:bodyPr/>
          <a:lstStyle/>
          <a:p>
            <a:pPr>
              <a:buFont typeface="Wingdings" pitchFamily="2" charset="2"/>
              <a:buChar char="p"/>
            </a:pPr>
            <a:r>
              <a:rPr kumimoji="1" lang="en-US" altLang="ja-JP" dirty="0"/>
              <a:t>Our users are tryin</a:t>
            </a:r>
            <a:r>
              <a:rPr lang="en-US" altLang="ja-JP" dirty="0"/>
              <a:t>g to control/monitor physical devices using </a:t>
            </a:r>
            <a:br>
              <a:rPr lang="en-US" altLang="ja-JP" dirty="0"/>
            </a:br>
            <a:r>
              <a:rPr lang="en-US" altLang="ja-JP" dirty="0"/>
              <a:t>Node-RED GPIO node.</a:t>
            </a:r>
          </a:p>
          <a:p>
            <a:pPr>
              <a:buFont typeface="Wingdings" pitchFamily="2" charset="2"/>
              <a:buChar char="p"/>
            </a:pPr>
            <a:r>
              <a:rPr lang="en-US" altLang="ja-JP" dirty="0"/>
              <a:t>GPIO node can specify pin (channel) number using settings panel and in/out value in message payload.</a:t>
            </a:r>
          </a:p>
          <a:p>
            <a:pPr>
              <a:buFont typeface="Wingdings" pitchFamily="2" charset="2"/>
              <a:buChar char="p"/>
            </a:pPr>
            <a:r>
              <a:rPr lang="en-US" altLang="ja-JP" dirty="0"/>
              <a:t>In some case, we want to use more complex features as underling python </a:t>
            </a:r>
            <a:r>
              <a:rPr lang="en-US" altLang="ja-JP" dirty="0" err="1"/>
              <a:t>RPi.GPIO</a:t>
            </a:r>
            <a:r>
              <a:rPr lang="en-US" altLang="ja-JP" dirty="0"/>
              <a:t> module provides.</a:t>
            </a:r>
            <a:r>
              <a:rPr lang="en" altLang="ja-JP" dirty="0"/>
              <a:t>  Such as:</a:t>
            </a:r>
          </a:p>
          <a:p>
            <a:pPr lvl="1">
              <a:buFont typeface="Wingdings" pitchFamily="2" charset="2"/>
              <a:buChar char="n"/>
            </a:pPr>
            <a:r>
              <a:rPr lang="en" altLang="ja-JP" dirty="0"/>
              <a:t>specifying channel number dynamically using input message,</a:t>
            </a:r>
          </a:p>
          <a:p>
            <a:pPr lvl="1">
              <a:buFont typeface="Wingdings" pitchFamily="2" charset="2"/>
              <a:buChar char="n"/>
            </a:pPr>
            <a:r>
              <a:rPr lang="en" altLang="ja-JP" dirty="0"/>
              <a:t>input to/output from multiple channels,</a:t>
            </a:r>
          </a:p>
          <a:p>
            <a:pPr lvl="1">
              <a:buFont typeface="Wingdings" pitchFamily="2" charset="2"/>
              <a:buChar char="n"/>
            </a:pPr>
            <a:r>
              <a:rPr lang="en" altLang="ja-JP" dirty="0"/>
              <a:t>sequencing input/output with delay to activate H/W,</a:t>
            </a:r>
          </a:p>
          <a:p>
            <a:pPr lvl="1">
              <a:buFont typeface="Wingdings" pitchFamily="2" charset="2"/>
              <a:buChar char="n"/>
            </a:pPr>
            <a:r>
              <a:rPr lang="en" altLang="ja-JP" dirty="0"/>
              <a:t>...</a:t>
            </a:r>
            <a:endParaRPr lang="en-US" altLang="ja-JP" dirty="0"/>
          </a:p>
          <a:p>
            <a:pPr>
              <a:buFont typeface="Wingdings" pitchFamily="2" charset="2"/>
              <a:buChar char="p"/>
            </a:pPr>
            <a:r>
              <a:rPr lang="en-US" altLang="ja-JP" dirty="0"/>
              <a:t>We would like to propose these enhancements as an extension of existing GPIO nodes.  It will be extended with new advanced mode that allows message payload pointing to object or array of objects that can specify pin, delay, or other properties.</a:t>
            </a:r>
            <a:endParaRPr lang="en" altLang="ja-JP" dirty="0"/>
          </a:p>
          <a:p>
            <a:pPr>
              <a:buFont typeface="Wingdings" pitchFamily="2" charset="2"/>
              <a:buChar char="p"/>
            </a:pPr>
            <a:r>
              <a:rPr lang="en" altLang="ja-JP" dirty="0"/>
              <a:t>Dave-san suggested to create new nodes such as GPIO+.   If the above extensions are not allowed, can you allow us adding new nodes to node-red-node-pi-</a:t>
            </a:r>
            <a:r>
              <a:rPr lang="en" altLang="ja-JP" dirty="0" err="1"/>
              <a:t>gpio</a:t>
            </a:r>
            <a:r>
              <a:rPr lang="en" altLang="ja-JP" dirty="0"/>
              <a:t> module?</a:t>
            </a:r>
            <a:endParaRPr lang="en-US" altLang="ja-JP" dirty="0"/>
          </a:p>
        </p:txBody>
      </p:sp>
    </p:spTree>
    <p:extLst>
      <p:ext uri="{BB962C8B-B14F-4D97-AF65-F5344CB8AC3E}">
        <p14:creationId xmlns:p14="http://schemas.microsoft.com/office/powerpoint/2010/main" val="364178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0DC407-5B91-814A-838A-04E74DB005D8}"/>
              </a:ext>
            </a:extLst>
          </p:cNvPr>
          <p:cNvSpPr>
            <a:spLocks noGrp="1"/>
          </p:cNvSpPr>
          <p:nvPr>
            <p:ph type="title"/>
          </p:nvPr>
        </p:nvSpPr>
        <p:spPr>
          <a:xfrm>
            <a:off x="113191" y="179482"/>
            <a:ext cx="2614818" cy="482568"/>
          </a:xfrm>
        </p:spPr>
        <p:txBody>
          <a:bodyPr/>
          <a:lstStyle/>
          <a:p>
            <a:r>
              <a:rPr kumimoji="1" lang="en-US" altLang="ja-JP" dirty="0"/>
              <a:t>GPIO Libraries</a:t>
            </a:r>
            <a:endParaRPr kumimoji="1" lang="ja-JP" altLang="en-US"/>
          </a:p>
        </p:txBody>
      </p:sp>
      <p:sp>
        <p:nvSpPr>
          <p:cNvPr id="3" name="スライド番号プレースホルダー 2">
            <a:extLst>
              <a:ext uri="{FF2B5EF4-FFF2-40B4-BE49-F238E27FC236}">
                <a16:creationId xmlns:a16="http://schemas.microsoft.com/office/drawing/2014/main" id="{1D2A58FE-CBED-1D42-A0FD-3384AAF8F4ED}"/>
              </a:ext>
            </a:extLst>
          </p:cNvPr>
          <p:cNvSpPr>
            <a:spLocks noGrp="1"/>
          </p:cNvSpPr>
          <p:nvPr>
            <p:ph type="sldNum" sz="quarter" idx="10"/>
          </p:nvPr>
        </p:nvSpPr>
        <p:spPr/>
        <p:txBody>
          <a:bodyPr/>
          <a:lstStyle/>
          <a:p>
            <a:pPr>
              <a:defRPr/>
            </a:pPr>
            <a:fld id="{B69A64E9-DEE1-40B5-88E8-A6C3DD001D0B}" type="slidenum">
              <a:rPr lang="en-US" altLang="ja-JP" smtClean="0"/>
              <a:pPr>
                <a:defRPr/>
              </a:pPr>
              <a:t>4</a:t>
            </a:fld>
            <a:endParaRPr lang="en-US" altLang="ja-JP"/>
          </a:p>
        </p:txBody>
      </p:sp>
      <p:sp>
        <p:nvSpPr>
          <p:cNvPr id="4" name="テキスト プレースホルダー 3">
            <a:extLst>
              <a:ext uri="{FF2B5EF4-FFF2-40B4-BE49-F238E27FC236}">
                <a16:creationId xmlns:a16="http://schemas.microsoft.com/office/drawing/2014/main" id="{B208621E-CCB0-094C-95EA-8AC030BC0108}"/>
              </a:ext>
            </a:extLst>
          </p:cNvPr>
          <p:cNvSpPr>
            <a:spLocks noGrp="1"/>
          </p:cNvSpPr>
          <p:nvPr>
            <p:ph type="body" sz="quarter" idx="11"/>
          </p:nvPr>
        </p:nvSpPr>
        <p:spPr/>
        <p:txBody>
          <a:bodyPr/>
          <a:lstStyle/>
          <a:p>
            <a:r>
              <a:rPr lang="en-US" altLang="ja-JP" dirty="0"/>
              <a:t>Dave-san suggested JavaScript-based library (</a:t>
            </a:r>
            <a:r>
              <a:rPr lang="en-US" altLang="ja-JP" dirty="0" err="1"/>
              <a:t>pigpio</a:t>
            </a:r>
            <a:r>
              <a:rPr lang="en-US" altLang="ja-JP" dirty="0"/>
              <a:t>) for GPIO control.  Following is a simple comparison of current implementation and </a:t>
            </a:r>
            <a:r>
              <a:rPr lang="en-US" altLang="ja-JP" dirty="0" err="1"/>
              <a:t>pigpio</a:t>
            </a:r>
            <a:r>
              <a:rPr lang="en-US" altLang="ja-JP" dirty="0"/>
              <a:t>.</a:t>
            </a:r>
            <a:endParaRPr kumimoji="1" lang="ja-JP" altLang="en-US"/>
          </a:p>
        </p:txBody>
      </p:sp>
      <p:graphicFrame>
        <p:nvGraphicFramePr>
          <p:cNvPr id="5" name="表 4">
            <a:extLst>
              <a:ext uri="{FF2B5EF4-FFF2-40B4-BE49-F238E27FC236}">
                <a16:creationId xmlns:a16="http://schemas.microsoft.com/office/drawing/2014/main" id="{0CEC9C1F-58C7-3E4B-9424-A941640EF6E4}"/>
              </a:ext>
            </a:extLst>
          </p:cNvPr>
          <p:cNvGraphicFramePr>
            <a:graphicFrameLocks noGrp="1"/>
          </p:cNvGraphicFramePr>
          <p:nvPr>
            <p:extLst>
              <p:ext uri="{D42A27DB-BD31-4B8C-83A1-F6EECF244321}">
                <p14:modId xmlns:p14="http://schemas.microsoft.com/office/powerpoint/2010/main" val="2745590601"/>
              </p:ext>
            </p:extLst>
          </p:nvPr>
        </p:nvGraphicFramePr>
        <p:xfrm>
          <a:off x="443344" y="2297545"/>
          <a:ext cx="8423565" cy="4180887"/>
        </p:xfrm>
        <a:graphic>
          <a:graphicData uri="http://schemas.openxmlformats.org/drawingml/2006/table">
            <a:tbl>
              <a:tblPr firstRow="1" bandRow="1">
                <a:tableStyleId>{7E9639D4-E3E2-4D34-9284-5A2195B3D0D7}</a:tableStyleId>
              </a:tblPr>
              <a:tblGrid>
                <a:gridCol w="438975">
                  <a:extLst>
                    <a:ext uri="{9D8B030D-6E8A-4147-A177-3AD203B41FA5}">
                      <a16:colId xmlns:a16="http://schemas.microsoft.com/office/drawing/2014/main" val="3061999538"/>
                    </a:ext>
                  </a:extLst>
                </a:gridCol>
                <a:gridCol w="1592580">
                  <a:extLst>
                    <a:ext uri="{9D8B030D-6E8A-4147-A177-3AD203B41FA5}">
                      <a16:colId xmlns:a16="http://schemas.microsoft.com/office/drawing/2014/main" val="1315010868"/>
                    </a:ext>
                  </a:extLst>
                </a:gridCol>
                <a:gridCol w="3690374">
                  <a:extLst>
                    <a:ext uri="{9D8B030D-6E8A-4147-A177-3AD203B41FA5}">
                      <a16:colId xmlns:a16="http://schemas.microsoft.com/office/drawing/2014/main" val="4293640381"/>
                    </a:ext>
                  </a:extLst>
                </a:gridCol>
                <a:gridCol w="2701636">
                  <a:extLst>
                    <a:ext uri="{9D8B030D-6E8A-4147-A177-3AD203B41FA5}">
                      <a16:colId xmlns:a16="http://schemas.microsoft.com/office/drawing/2014/main" val="2533211601"/>
                    </a:ext>
                  </a:extLst>
                </a:gridCol>
              </a:tblGrid>
              <a:tr h="501904">
                <a:tc>
                  <a:txBody>
                    <a:bodyPr/>
                    <a:lstStyle/>
                    <a:p>
                      <a:endParaRPr kumimoji="1" lang="ja-JP" altLang="en-US"/>
                    </a:p>
                  </a:txBody>
                  <a:tcPr/>
                </a:tc>
                <a:tc>
                  <a:txBody>
                    <a:bodyPr/>
                    <a:lstStyle/>
                    <a:p>
                      <a:r>
                        <a:rPr kumimoji="1" lang="en-US" altLang="ja-JP" dirty="0"/>
                        <a:t>Item</a:t>
                      </a:r>
                      <a:endParaRPr kumimoji="1" lang="ja-JP" altLang="en-US"/>
                    </a:p>
                  </a:txBody>
                  <a:tcPr/>
                </a:tc>
                <a:tc>
                  <a:txBody>
                    <a:bodyPr/>
                    <a:lstStyle/>
                    <a:p>
                      <a:r>
                        <a:rPr kumimoji="1" lang="en-US" altLang="ja-JP" dirty="0"/>
                        <a:t>Current GPIO node</a:t>
                      </a:r>
                    </a:p>
                  </a:txBody>
                  <a:tcPr/>
                </a:tc>
                <a:tc>
                  <a:txBody>
                    <a:bodyPr/>
                    <a:lstStyle/>
                    <a:p>
                      <a:r>
                        <a:rPr kumimoji="1" lang="en-US" altLang="ja-JP" dirty="0" err="1"/>
                        <a:t>pigpio</a:t>
                      </a:r>
                      <a:endParaRPr kumimoji="1" lang="ja-JP" altLang="en-US"/>
                    </a:p>
                  </a:txBody>
                  <a:tcPr/>
                </a:tc>
                <a:extLst>
                  <a:ext uri="{0D108BD9-81ED-4DB2-BD59-A6C34878D82A}">
                    <a16:rowId xmlns:a16="http://schemas.microsoft.com/office/drawing/2014/main" val="2370563207"/>
                  </a:ext>
                </a:extLst>
              </a:tr>
              <a:tr h="501904">
                <a:tc>
                  <a:txBody>
                    <a:bodyPr/>
                    <a:lstStyle/>
                    <a:p>
                      <a:r>
                        <a:rPr kumimoji="1" lang="en-US" altLang="ja-JP" dirty="0"/>
                        <a:t>1</a:t>
                      </a:r>
                      <a:endParaRPr kumimoji="1" lang="ja-JP" altLang="en-US"/>
                    </a:p>
                  </a:txBody>
                  <a:tcPr/>
                </a:tc>
                <a:tc>
                  <a:txBody>
                    <a:bodyPr/>
                    <a:lstStyle/>
                    <a:p>
                      <a:r>
                        <a:rPr kumimoji="1" lang="en-US" altLang="ja-JP" dirty="0"/>
                        <a:t>GPIO access</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use python RPI.GPIO</a:t>
                      </a:r>
                      <a:br>
                        <a:rPr kumimoji="1" lang="en-US" altLang="ja-JP" dirty="0"/>
                      </a:br>
                      <a:r>
                        <a:rPr kumimoji="1" lang="en-US" altLang="ja-JP" dirty="0"/>
                        <a:t>(</a:t>
                      </a:r>
                      <a:r>
                        <a:rPr kumimoji="1" lang="en-US" altLang="ja-JP" dirty="0" err="1"/>
                        <a:t>JavaScript+Python+native</a:t>
                      </a:r>
                      <a:r>
                        <a:rPr kumimoji="1" lang="en-US" altLang="ja-JP" dirty="0"/>
                        <a:t> module)</a:t>
                      </a:r>
                      <a:endParaRPr kumimoji="1" lang="ja-JP" altLang="en-US"/>
                    </a:p>
                  </a:txBody>
                  <a:tcPr/>
                </a:tc>
                <a:tc>
                  <a:txBody>
                    <a:bodyPr/>
                    <a:lstStyle/>
                    <a:p>
                      <a:pPr algn="l"/>
                      <a:r>
                        <a:rPr kumimoji="1" lang="en-US" altLang="ja-JP" dirty="0" err="1"/>
                        <a:t>JavaScript+native</a:t>
                      </a:r>
                      <a:r>
                        <a:rPr kumimoji="1" lang="en-US" altLang="ja-JP" dirty="0"/>
                        <a:t> module</a:t>
                      </a:r>
                      <a:endParaRPr kumimoji="1" lang="ja-JP" altLang="en-US"/>
                    </a:p>
                  </a:txBody>
                  <a:tcPr/>
                </a:tc>
                <a:extLst>
                  <a:ext uri="{0D108BD9-81ED-4DB2-BD59-A6C34878D82A}">
                    <a16:rowId xmlns:a16="http://schemas.microsoft.com/office/drawing/2014/main" val="92516636"/>
                  </a:ext>
                </a:extLst>
              </a:tr>
              <a:tr h="661463">
                <a:tc>
                  <a:txBody>
                    <a:bodyPr/>
                    <a:lstStyle/>
                    <a:p>
                      <a:r>
                        <a:rPr kumimoji="1" lang="en-US" altLang="ja-JP" dirty="0"/>
                        <a:t>2</a:t>
                      </a:r>
                      <a:endParaRPr kumimoji="1" lang="ja-JP" altLang="en-US"/>
                    </a:p>
                  </a:txBody>
                  <a:tcPr/>
                </a:tc>
                <a:tc>
                  <a:txBody>
                    <a:bodyPr/>
                    <a:lstStyle/>
                    <a:p>
                      <a:r>
                        <a:rPr kumimoji="1" lang="en-US" altLang="ja-JP" dirty="0"/>
                        <a:t>Performance</a:t>
                      </a:r>
                      <a:br>
                        <a:rPr kumimoji="1" lang="en-US" altLang="ja-JP" dirty="0"/>
                      </a:br>
                      <a:r>
                        <a:rPr kumimoji="1" lang="en-US" altLang="ja-JP" dirty="0"/>
                        <a:t>(predicted)</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Slower</a:t>
                      </a:r>
                      <a:endParaRPr kumimoji="1" lang="ja-JP" altLang="en-US"/>
                    </a:p>
                  </a:txBody>
                  <a:tcPr/>
                </a:tc>
                <a:tc>
                  <a:txBody>
                    <a:bodyPr/>
                    <a:lstStyle/>
                    <a:p>
                      <a:pPr algn="l"/>
                      <a:r>
                        <a:rPr kumimoji="1" lang="en-US" altLang="ja-JP" dirty="0"/>
                        <a:t>Faster</a:t>
                      </a:r>
                      <a:endParaRPr kumimoji="1" lang="ja-JP" altLang="en-US"/>
                    </a:p>
                  </a:txBody>
                  <a:tcPr/>
                </a:tc>
                <a:extLst>
                  <a:ext uri="{0D108BD9-81ED-4DB2-BD59-A6C34878D82A}">
                    <a16:rowId xmlns:a16="http://schemas.microsoft.com/office/drawing/2014/main" val="1509989902"/>
                  </a:ext>
                </a:extLst>
              </a:tr>
              <a:tr h="501904">
                <a:tc>
                  <a:txBody>
                    <a:bodyPr/>
                    <a:lstStyle/>
                    <a:p>
                      <a:r>
                        <a:rPr kumimoji="1" lang="en-US" altLang="ja-JP" dirty="0"/>
                        <a:t>3</a:t>
                      </a:r>
                      <a:endParaRPr kumimoji="1" lang="ja-JP" altLang="en-US"/>
                    </a:p>
                  </a:txBody>
                  <a:tcPr/>
                </a:tc>
                <a:tc>
                  <a:txBody>
                    <a:bodyPr/>
                    <a:lstStyle/>
                    <a:p>
                      <a:r>
                        <a:rPr kumimoji="1" lang="en-US" altLang="ja-JP" dirty="0"/>
                        <a:t>Features</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 In/Out (single pin; </a:t>
                      </a:r>
                      <a:r>
                        <a:rPr kumimoji="1" lang="en-US" altLang="ja-JP" b="1" dirty="0">
                          <a:solidFill>
                            <a:schemeClr val="accent3"/>
                          </a:solidFill>
                        </a:rPr>
                        <a:t>multiple pins </a:t>
                      </a:r>
                      <a:r>
                        <a:rPr kumimoji="1" lang="en-US" altLang="ja-JP" dirty="0"/>
                        <a:t>possible with underlying library)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 PWM(S/W)</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 Servo</a:t>
                      </a:r>
                      <a:endParaRPr kumimoji="1" lang="ja-JP" altLang="en-US"/>
                    </a:p>
                  </a:txBody>
                  <a:tcPr/>
                </a:tc>
                <a:tc>
                  <a:txBody>
                    <a:bodyPr/>
                    <a:lstStyle/>
                    <a:p>
                      <a:pPr algn="l"/>
                      <a:r>
                        <a:rPr kumimoji="1" lang="en-US" altLang="ja-JP" dirty="0"/>
                        <a:t>- In/Out (multiple pins)</a:t>
                      </a:r>
                    </a:p>
                    <a:p>
                      <a:pPr algn="l"/>
                      <a:r>
                        <a:rPr kumimoji="1" lang="en-US" altLang="ja-JP" dirty="0"/>
                        <a:t>- PWM(S/W, H/W)</a:t>
                      </a:r>
                    </a:p>
                    <a:p>
                      <a:pPr algn="l"/>
                      <a:r>
                        <a:rPr kumimoji="1" lang="en-US" altLang="ja-JP" dirty="0"/>
                        <a:t>- Servo</a:t>
                      </a:r>
                    </a:p>
                    <a:p>
                      <a:pPr algn="l"/>
                      <a:r>
                        <a:rPr kumimoji="1" lang="en-US" altLang="ja-JP" dirty="0"/>
                        <a:t>- Events</a:t>
                      </a:r>
                      <a:endParaRPr kumimoji="1" lang="ja-JP" altLang="en-US"/>
                    </a:p>
                  </a:txBody>
                  <a:tcPr/>
                </a:tc>
                <a:extLst>
                  <a:ext uri="{0D108BD9-81ED-4DB2-BD59-A6C34878D82A}">
                    <a16:rowId xmlns:a16="http://schemas.microsoft.com/office/drawing/2014/main" val="2324883915"/>
                  </a:ext>
                </a:extLst>
              </a:tr>
              <a:tr h="661463">
                <a:tc>
                  <a:txBody>
                    <a:bodyPr/>
                    <a:lstStyle/>
                    <a:p>
                      <a:r>
                        <a:rPr kumimoji="1" lang="en-US" altLang="ja-JP" dirty="0"/>
                        <a:t>4</a:t>
                      </a:r>
                      <a:endParaRPr kumimoji="1" lang="ja-JP" altLang="en-US"/>
                    </a:p>
                  </a:txBody>
                  <a:tcPr/>
                </a:tc>
                <a:tc>
                  <a:txBody>
                    <a:bodyPr/>
                    <a:lstStyle/>
                    <a:p>
                      <a:r>
                        <a:rPr kumimoji="1" lang="en-US" altLang="ja-JP" dirty="0"/>
                        <a:t>Platform</a:t>
                      </a:r>
                      <a:endParaRPr kumimoji="1" lang="ja-JP" altLang="en-US"/>
                    </a:p>
                  </a:txBody>
                  <a:tcPr/>
                </a:tc>
                <a:tc>
                  <a:txBody>
                    <a:bodyPr/>
                    <a:lstStyle/>
                    <a:p>
                      <a:pPr algn="l"/>
                      <a:r>
                        <a:rPr kumimoji="1" lang="en-US" altLang="ja-JP" dirty="0"/>
                        <a:t>- RPIs</a:t>
                      </a:r>
                    </a:p>
                    <a:p>
                      <a:pPr algn="l"/>
                      <a:r>
                        <a:rPr kumimoji="1" lang="en-US" altLang="ja-JP" dirty="0"/>
                        <a:t>- </a:t>
                      </a:r>
                      <a:r>
                        <a:rPr kumimoji="1" lang="en-US" altLang="ja-JP" b="1" dirty="0">
                          <a:solidFill>
                            <a:schemeClr val="accent3"/>
                          </a:solidFill>
                        </a:rPr>
                        <a:t>NVIDIA Jetson Nano </a:t>
                      </a:r>
                      <a:br>
                        <a:rPr kumimoji="1" lang="en-US" altLang="ja-JP" b="1" dirty="0">
                          <a:solidFill>
                            <a:schemeClr val="accent3"/>
                          </a:solidFill>
                        </a:rPr>
                      </a:br>
                      <a:r>
                        <a:rPr kumimoji="1" lang="en-US" altLang="ja-JP" b="0" dirty="0">
                          <a:solidFill>
                            <a:schemeClr val="tx1"/>
                          </a:solidFill>
                        </a:rPr>
                        <a:t>  (works with compatible library)</a:t>
                      </a:r>
                      <a:endParaRPr kumimoji="1" lang="ja-JP" altLang="en-US" b="0">
                        <a:solidFill>
                          <a:schemeClr val="tx1"/>
                        </a:solidFill>
                      </a:endParaRPr>
                    </a:p>
                  </a:txBody>
                  <a:tcPr/>
                </a:tc>
                <a:tc>
                  <a:txBody>
                    <a:bodyPr/>
                    <a:lstStyle/>
                    <a:p>
                      <a:pPr algn="l"/>
                      <a:r>
                        <a:rPr kumimoji="1" lang="en-US" altLang="ja-JP" dirty="0"/>
                        <a:t>- RPIs </a:t>
                      </a:r>
                    </a:p>
                    <a:p>
                      <a:pPr algn="l"/>
                      <a:r>
                        <a:rPr kumimoji="1" lang="en-US" altLang="ja-JP" dirty="0"/>
                        <a:t>- Experimental on 4B</a:t>
                      </a:r>
                      <a:endParaRPr kumimoji="1" lang="ja-JP" altLang="en-US"/>
                    </a:p>
                  </a:txBody>
                  <a:tcPr/>
                </a:tc>
                <a:extLst>
                  <a:ext uri="{0D108BD9-81ED-4DB2-BD59-A6C34878D82A}">
                    <a16:rowId xmlns:a16="http://schemas.microsoft.com/office/drawing/2014/main" val="623578577"/>
                  </a:ext>
                </a:extLst>
              </a:tr>
            </a:tbl>
          </a:graphicData>
        </a:graphic>
      </p:graphicFrame>
    </p:spTree>
    <p:extLst>
      <p:ext uri="{BB962C8B-B14F-4D97-AF65-F5344CB8AC3E}">
        <p14:creationId xmlns:p14="http://schemas.microsoft.com/office/powerpoint/2010/main" val="168708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39C95C-51EF-4385-AF8F-3823A7889129}"/>
              </a:ext>
            </a:extLst>
          </p:cNvPr>
          <p:cNvSpPr>
            <a:spLocks noGrp="1"/>
          </p:cNvSpPr>
          <p:nvPr>
            <p:ph type="sldNum" sz="quarter" idx="10"/>
          </p:nvPr>
        </p:nvSpPr>
        <p:spPr/>
        <p:txBody>
          <a:bodyPr/>
          <a:lstStyle/>
          <a:p>
            <a:pPr>
              <a:lnSpc>
                <a:spcPct val="90000"/>
              </a:lnSpc>
              <a:defRPr/>
            </a:pPr>
            <a:fld id="{790173A9-6621-4FFE-BC07-AC198BDD4C9A}" type="slidenum">
              <a:rPr lang="en-US" altLang="ja-JP" smtClean="0">
                <a:solidFill>
                  <a:prstClr val="black"/>
                </a:solidFill>
                <a:ea typeface="HGPｺﾞｼｯｸE" pitchFamily="50" charset="-128"/>
              </a:rPr>
              <a:pPr>
                <a:lnSpc>
                  <a:spcPct val="90000"/>
                </a:lnSpc>
                <a:defRPr/>
              </a:pPr>
              <a:t>5</a:t>
            </a:fld>
            <a:endParaRPr lang="en-US" altLang="ja-JP">
              <a:solidFill>
                <a:prstClr val="black"/>
              </a:solidFill>
              <a:ea typeface="HGPｺﾞｼｯｸE" pitchFamily="50" charset="-128"/>
            </a:endParaRPr>
          </a:p>
        </p:txBody>
      </p:sp>
      <p:sp>
        <p:nvSpPr>
          <p:cNvPr id="3" name="タイトル 2">
            <a:extLst>
              <a:ext uri="{FF2B5EF4-FFF2-40B4-BE49-F238E27FC236}">
                <a16:creationId xmlns:a16="http://schemas.microsoft.com/office/drawing/2014/main" id="{644AEDD2-9875-4FFC-AE77-32641386CB6C}"/>
              </a:ext>
            </a:extLst>
          </p:cNvPr>
          <p:cNvSpPr>
            <a:spLocks noGrp="1"/>
          </p:cNvSpPr>
          <p:nvPr>
            <p:ph type="title"/>
          </p:nvPr>
        </p:nvSpPr>
        <p:spPr>
          <a:xfrm>
            <a:off x="2032703" y="3159695"/>
            <a:ext cx="5078634" cy="538609"/>
          </a:xfrm>
        </p:spPr>
        <p:txBody>
          <a:bodyPr/>
          <a:lstStyle/>
          <a:p>
            <a:pPr algn="ctr"/>
            <a:r>
              <a:rPr lang="en-US" altLang="ja-JP" dirty="0">
                <a:latin typeface="Hiragino Kaku Gothic Pro W6" panose="020B0300000000000000" pitchFamily="34" charset="-128"/>
                <a:ea typeface="Hiragino Kaku Gothic Pro W6" panose="020B0300000000000000" pitchFamily="34" charset="-128"/>
              </a:rPr>
              <a:t>Issue on Project Feature</a:t>
            </a:r>
            <a:endParaRPr kumimoji="1" lang="ja-JP" altLang="en-US" b="1" dirty="0">
              <a:latin typeface="Hiragino Kaku Gothic Pro W6" panose="020B0300000000000000" pitchFamily="34" charset="-128"/>
              <a:ea typeface="Hiragino Kaku Gothic Pro W6" panose="020B0300000000000000" pitchFamily="34" charset="-128"/>
            </a:endParaRPr>
          </a:p>
        </p:txBody>
      </p:sp>
      <p:sp>
        <p:nvSpPr>
          <p:cNvPr id="4" name="テキスト プレースホルダー 3">
            <a:extLst>
              <a:ext uri="{FF2B5EF4-FFF2-40B4-BE49-F238E27FC236}">
                <a16:creationId xmlns:a16="http://schemas.microsoft.com/office/drawing/2014/main" id="{E8E5AE3D-B134-43CB-A195-45A1AF13104B}"/>
              </a:ext>
            </a:extLst>
          </p:cNvPr>
          <p:cNvSpPr>
            <a:spLocks noGrp="1"/>
          </p:cNvSpPr>
          <p:nvPr>
            <p:ph type="body" sz="quarter" idx="11"/>
          </p:nvPr>
        </p:nvSpPr>
        <p:spPr>
          <a:xfrm>
            <a:off x="5524005" y="4337663"/>
            <a:ext cx="3193503" cy="430887"/>
          </a:xfrm>
        </p:spPr>
        <p:txBody>
          <a:bodyPr/>
          <a:lstStyle/>
          <a:p>
            <a:r>
              <a:rPr lang="en-US" altLang="ja-JP" b="1" dirty="0">
                <a:latin typeface="Hiragino Kaku Gothic Pro W6" panose="020B0300000000000000" pitchFamily="34" charset="-128"/>
                <a:ea typeface="Hiragino Kaku Gothic Pro W6" panose="020B0300000000000000" pitchFamily="34" charset="-128"/>
              </a:rPr>
              <a:t>Hiroyasu Nishiyama</a:t>
            </a:r>
            <a:endParaRPr kumimoji="1" lang="ja-JP" altLang="en-US" b="1" dirty="0">
              <a:latin typeface="Hiragino Kaku Gothic Pro W6" panose="020B0300000000000000" pitchFamily="34" charset="-128"/>
              <a:ea typeface="Hiragino Kaku Gothic Pro W6" panose="020B0300000000000000" pitchFamily="34" charset="-128"/>
            </a:endParaRPr>
          </a:p>
        </p:txBody>
      </p:sp>
    </p:spTree>
    <p:extLst>
      <p:ext uri="{BB962C8B-B14F-4D97-AF65-F5344CB8AC3E}">
        <p14:creationId xmlns:p14="http://schemas.microsoft.com/office/powerpoint/2010/main" val="831197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C2D20ADD-804E-6B4D-A801-E514AD52D95E}"/>
              </a:ext>
            </a:extLst>
          </p:cNvPr>
          <p:cNvSpPr/>
          <p:nvPr/>
        </p:nvSpPr>
        <p:spPr bwMode="auto">
          <a:xfrm>
            <a:off x="7486650" y="179482"/>
            <a:ext cx="1606550" cy="48256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none" rtlCol="0" anchor="ctr" anchorCtr="0">
            <a:noAutofit/>
          </a:bodyPr>
          <a:lstStyle/>
          <a:p>
            <a:pPr algn="ctr"/>
            <a:endParaRPr kumimoji="1" lang="ja-JP" altLang="en-US" sz="1800">
              <a:solidFill>
                <a:schemeClr val="tx1"/>
              </a:solidFill>
            </a:endParaRPr>
          </a:p>
        </p:txBody>
      </p:sp>
      <p:sp>
        <p:nvSpPr>
          <p:cNvPr id="3" name="タイトル 2">
            <a:extLst>
              <a:ext uri="{FF2B5EF4-FFF2-40B4-BE49-F238E27FC236}">
                <a16:creationId xmlns:a16="http://schemas.microsoft.com/office/drawing/2014/main" id="{58AE62BC-DB08-7F42-8EF4-0A9D95FA80D0}"/>
              </a:ext>
            </a:extLst>
          </p:cNvPr>
          <p:cNvSpPr>
            <a:spLocks noGrp="1"/>
          </p:cNvSpPr>
          <p:nvPr>
            <p:ph type="title"/>
          </p:nvPr>
        </p:nvSpPr>
        <p:spPr>
          <a:xfrm>
            <a:off x="113191" y="179482"/>
            <a:ext cx="8257389" cy="482568"/>
          </a:xfrm>
        </p:spPr>
        <p:txBody>
          <a:bodyPr/>
          <a:lstStyle/>
          <a:p>
            <a:r>
              <a:rPr lang="en-US" altLang="ja-JP" dirty="0"/>
              <a:t>Repeated Authentication of Remote Repositories</a:t>
            </a:r>
            <a:endParaRPr kumimoji="1" lang="ja-JP" altLang="en-US"/>
          </a:p>
        </p:txBody>
      </p:sp>
      <p:sp>
        <p:nvSpPr>
          <p:cNvPr id="2" name="スライド番号プレースホルダー 1">
            <a:extLst>
              <a:ext uri="{FF2B5EF4-FFF2-40B4-BE49-F238E27FC236}">
                <a16:creationId xmlns:a16="http://schemas.microsoft.com/office/drawing/2014/main" id="{1A6B1B83-6255-114E-9FF1-DBE79E89BF8A}"/>
              </a:ext>
            </a:extLst>
          </p:cNvPr>
          <p:cNvSpPr>
            <a:spLocks noGrp="1"/>
          </p:cNvSpPr>
          <p:nvPr>
            <p:ph type="sldNum" sz="quarter" idx="10"/>
          </p:nvPr>
        </p:nvSpPr>
        <p:spPr/>
        <p:txBody>
          <a:bodyPr/>
          <a:lstStyle/>
          <a:p>
            <a:pPr>
              <a:defRPr/>
            </a:pPr>
            <a:fld id="{ED881F7E-4721-4672-B9D1-22F8E31EDEB5}" type="slidenum">
              <a:rPr lang="en-US" altLang="ja-JP" smtClean="0"/>
              <a:pPr>
                <a:defRPr/>
              </a:pPr>
              <a:t>6</a:t>
            </a:fld>
            <a:endParaRPr lang="en-US" altLang="ja-JP"/>
          </a:p>
        </p:txBody>
      </p:sp>
      <p:sp>
        <p:nvSpPr>
          <p:cNvPr id="4" name="テキスト プレースホルダー 3">
            <a:extLst>
              <a:ext uri="{FF2B5EF4-FFF2-40B4-BE49-F238E27FC236}">
                <a16:creationId xmlns:a16="http://schemas.microsoft.com/office/drawing/2014/main" id="{B9656B8F-5B38-EC4C-9B8A-575E4569FBD4}"/>
              </a:ext>
            </a:extLst>
          </p:cNvPr>
          <p:cNvSpPr>
            <a:spLocks noGrp="1"/>
          </p:cNvSpPr>
          <p:nvPr>
            <p:ph type="body" sz="quarter" idx="11"/>
          </p:nvPr>
        </p:nvSpPr>
        <p:spPr/>
        <p:txBody>
          <a:bodyPr/>
          <a:lstStyle/>
          <a:p>
            <a:r>
              <a:rPr kumimoji="1" lang="en-US" altLang="ja-JP" dirty="0"/>
              <a:t>Our users reported a problem that occur when using multiple GitHub repositories.</a:t>
            </a:r>
          </a:p>
          <a:p>
            <a:r>
              <a:rPr kumimoji="1" lang="en-US" altLang="ja-JP" dirty="0"/>
              <a:t>Node-RED repeatedly prompts for authentication information with following setting:</a:t>
            </a:r>
          </a:p>
          <a:p>
            <a:pPr marL="800100" lvl="1" indent="-342900">
              <a:buFont typeface="+mj-lt"/>
              <a:buAutoNum type="arabicPeriod"/>
            </a:pPr>
            <a:r>
              <a:rPr lang="en-US" altLang="ja-JP" dirty="0"/>
              <a:t>create remote repositories: Repo-A and Repo-B.</a:t>
            </a:r>
          </a:p>
          <a:p>
            <a:pPr marL="800100" lvl="1" indent="-342900">
              <a:buFont typeface="+mj-lt"/>
              <a:buAutoNum type="arabicPeriod"/>
            </a:pPr>
            <a:r>
              <a:rPr lang="en-US" altLang="ja-JP" dirty="0"/>
              <a:t>create Node-RED project with remote repository Repo-A.</a:t>
            </a:r>
          </a:p>
          <a:p>
            <a:pPr marL="800100" lvl="1" indent="-342900">
              <a:buFont typeface="+mj-lt"/>
              <a:buAutoNum type="arabicPeriod"/>
            </a:pPr>
            <a:r>
              <a:rPr lang="en-US" altLang="ja-JP" dirty="0"/>
              <a:t>commit and push changes to Repo-A.</a:t>
            </a:r>
          </a:p>
          <a:p>
            <a:pPr marL="800100" lvl="1" indent="-342900">
              <a:buFont typeface="+mj-lt"/>
              <a:buAutoNum type="arabicPeriod"/>
            </a:pPr>
            <a:r>
              <a:rPr kumimoji="1" lang="en-US" altLang="ja-JP" dirty="0"/>
              <a:t>add remote repository Repo-B.</a:t>
            </a:r>
          </a:p>
          <a:p>
            <a:pPr marL="800100" lvl="1" indent="-342900">
              <a:buFont typeface="+mj-lt"/>
              <a:buAutoNum type="arabicPeriod"/>
            </a:pPr>
            <a:r>
              <a:rPr lang="en-US" altLang="ja-JP" dirty="0"/>
              <a:t>From history&gt;Commit History&gt;Manage remote branch button, select "Remote: origin/master"</a:t>
            </a:r>
            <a:endParaRPr kumimoji="1" lang="en-US" altLang="ja-JP" dirty="0"/>
          </a:p>
          <a:p>
            <a:pPr marL="400050">
              <a:buFont typeface="Wingdings" pitchFamily="2" charset="2"/>
              <a:buChar char="p"/>
            </a:pPr>
            <a:r>
              <a:rPr lang="en-US" altLang="ja-JP" dirty="0"/>
              <a:t>While investigating this, I was getting ambiguous about the expected behavior would be.   </a:t>
            </a:r>
            <a:br>
              <a:rPr lang="en-US" altLang="ja-JP" dirty="0"/>
            </a:br>
            <a:r>
              <a:rPr lang="en-US" altLang="ja-JP" dirty="0"/>
              <a:t>Are there any restriction when registering multiple repositories to a project?</a:t>
            </a:r>
          </a:p>
        </p:txBody>
      </p:sp>
    </p:spTree>
    <p:extLst>
      <p:ext uri="{BB962C8B-B14F-4D97-AF65-F5344CB8AC3E}">
        <p14:creationId xmlns:p14="http://schemas.microsoft.com/office/powerpoint/2010/main" val="2874336670"/>
      </p:ext>
    </p:extLst>
  </p:cSld>
  <p:clrMapOvr>
    <a:masterClrMapping/>
  </p:clrMapOvr>
</p:sld>
</file>

<file path=ppt/theme/theme1.xml><?xml version="1.0" encoding="utf-8"?>
<a:theme xmlns:a="http://schemas.openxmlformats.org/drawingml/2006/main" name="標準デザイン">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0">
      <a:majorFont>
        <a:latin typeface="Arial"/>
        <a:ea typeface="HGP創英角ｺﾞｼｯｸUB"/>
        <a:cs typeface=""/>
      </a:majorFont>
      <a:minorFont>
        <a:latin typeface="Arial"/>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75000"/>
          </a:schemeClr>
        </a:solidFill>
        <a:ln w="9525">
          <a:noFill/>
          <a:miter lim="800000"/>
          <a:headEnd/>
          <a:tailEnd/>
        </a:ln>
        <a:effectLst/>
      </a:spPr>
      <a:bodyPr wrap="none" rtlCol="0" anchor="ctr" anchorCtr="0">
        <a:noAutofit/>
      </a:bodyPr>
      <a:lstStyle>
        <a:defPPr algn="ctr">
          <a:defRPr kumimoji="1" sz="1800" smtClean="0">
            <a:solidFill>
              <a:schemeClr val="tx1"/>
            </a:solidFill>
          </a:defRPr>
        </a:defPPr>
      </a:lstStyle>
    </a:spDef>
    <a:lnDef>
      <a:spPr bwMode="auto">
        <a:noFill/>
        <a:ln w="9525"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lgn="l">
          <a:defRPr kumimoji="1" sz="1800" dirty="0" smtClean="0">
            <a:solidFill>
              <a:schemeClr val="tx1"/>
            </a:solidFill>
            <a:latin typeface="游ゴシック Medium" panose="020B0500000000000000" pitchFamily="50" charset="-128"/>
            <a:ea typeface="游ゴシック Medium" panose="020B0500000000000000" pitchFamily="50" charset="-128"/>
          </a:defRPr>
        </a:defPPr>
      </a:lstStyle>
    </a:tx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514</Words>
  <Application>Microsoft Macintosh PowerPoint</Application>
  <PresentationFormat>画面に合わせる (4:3)</PresentationFormat>
  <Paragraphs>68</Paragraphs>
  <Slides>7</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7</vt:i4>
      </vt:variant>
    </vt:vector>
  </HeadingPairs>
  <TitlesOfParts>
    <vt:vector size="17" baseType="lpstr">
      <vt:lpstr>HGPｺﾞｼｯｸE</vt:lpstr>
      <vt:lpstr>Hiragino Kaku Gothic Pro W6</vt:lpstr>
      <vt:lpstr>ＭＳ Ｐゴシック</vt:lpstr>
      <vt:lpstr>ＭＳ Ｐ明朝</vt:lpstr>
      <vt:lpstr>游ゴシック</vt:lpstr>
      <vt:lpstr>游ゴシック Medium</vt:lpstr>
      <vt:lpstr>Arial</vt:lpstr>
      <vt:lpstr>Times New Roman</vt:lpstr>
      <vt:lpstr>Wingdings</vt:lpstr>
      <vt:lpstr>標準デザイン</vt:lpstr>
      <vt:lpstr>Function Node Enhancements</vt:lpstr>
      <vt:lpstr>Function Node Enhancements</vt:lpstr>
      <vt:lpstr>GPIO Enhancements</vt:lpstr>
      <vt:lpstr>GPIO Enhancements</vt:lpstr>
      <vt:lpstr>GPIO Libraries</vt:lpstr>
      <vt:lpstr>Issue on Project Feature</vt:lpstr>
      <vt:lpstr>Repeated Authentication of Remote Repositories</vt:lpstr>
    </vt:vector>
  </TitlesOfParts>
  <Manager/>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HIGIS 3/ﾌﾟﾚｾﾞﾝﾃｰｼｮﾝ資料/J_GrayA.ppt</dc:title>
  <dc:subject>HIGIS テンプレート</dc:subject>
  <dc:creator/>
  <cp:lastModifiedBy/>
  <cp:revision>98</cp:revision>
  <cp:lastPrinted>2019-12-06T03:13:47Z</cp:lastPrinted>
  <dcterms:created xsi:type="dcterms:W3CDTF">2004-05-26T10:25:15Z</dcterms:created>
  <dcterms:modified xsi:type="dcterms:W3CDTF">2020-04-28T05:14:20Z</dcterms:modified>
</cp:coreProperties>
</file>