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15" r:id="rId2"/>
    <p:sldId id="350" r:id="rId3"/>
    <p:sldId id="516" r:id="rId4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3" autoAdjust="0"/>
    <p:restoredTop sz="95735" autoAdjust="0"/>
  </p:normalViewPr>
  <p:slideViewPr>
    <p:cSldViewPr snapToGrid="0">
      <p:cViewPr varScale="1">
        <p:scale>
          <a:sx n="101" d="100"/>
          <a:sy n="101" d="100"/>
        </p:scale>
        <p:origin x="856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ega.github.io/veg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173ED-20B2-0342-A040-372994A8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1" y="3113705"/>
            <a:ext cx="4044697" cy="538609"/>
          </a:xfrm>
        </p:spPr>
        <p:txBody>
          <a:bodyPr/>
          <a:lstStyle/>
          <a:p>
            <a:r>
              <a:rPr lang="en-US" altLang="ja-JP" dirty="0"/>
              <a:t>Dashboard UI Widgets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BD6E1-EDEB-E749-B45D-84F2EB19F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60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F2438C-D73F-1548-90BC-927CEEAE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280339" cy="482568"/>
          </a:xfrm>
        </p:spPr>
        <p:txBody>
          <a:bodyPr/>
          <a:lstStyle/>
          <a:p>
            <a:r>
              <a:rPr kumimoji="1" lang="en-US" altLang="ja-JP" dirty="0"/>
              <a:t>New </a:t>
            </a:r>
            <a:r>
              <a:rPr lang="en-US" altLang="ja-JP" dirty="0"/>
              <a:t>Dashboard </a:t>
            </a:r>
            <a:r>
              <a:rPr kumimoji="1" lang="en-US" altLang="ja-JP" dirty="0"/>
              <a:t>Widgets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608C6D-B475-194B-B134-F4ED604D8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8DFB4B-7FC2-E14E-BAEC-5D5EF5C8CBC0}"/>
              </a:ext>
            </a:extLst>
          </p:cNvPr>
          <p:cNvSpPr txBox="1"/>
          <p:nvPr/>
        </p:nvSpPr>
        <p:spPr>
          <a:xfrm>
            <a:off x="251791" y="980662"/>
            <a:ext cx="76756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p"/>
            </a:pPr>
            <a:r>
              <a:rPr kumimoji="1"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Creating new dashboard UI widget nodes</a:t>
            </a:r>
          </a:p>
          <a:p>
            <a:pPr marL="800100" lvl="1" indent="-342900">
              <a:lnSpc>
                <a:spcPct val="100000"/>
              </a:lnSpc>
              <a:buFont typeface="Wingdings" pitchFamily="2" charset="2"/>
              <a:buChar char="p"/>
            </a:pPr>
            <a:r>
              <a:rPr lang="en-US" altLang="ja-JP" sz="2200" dirty="0" err="1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ui_table</a:t>
            </a:r>
            <a:r>
              <a:rPr lang="en-US" altLang="ja-JP" sz="2200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– display table</a:t>
            </a:r>
          </a:p>
          <a:p>
            <a:pPr marL="800100" lvl="1" indent="-342900">
              <a:lnSpc>
                <a:spcPct val="100000"/>
              </a:lnSpc>
              <a:buFont typeface="Wingdings" pitchFamily="2" charset="2"/>
              <a:buChar char="p"/>
            </a:pPr>
            <a:r>
              <a:rPr lang="en-US" altLang="ja-JP" sz="2200" dirty="0" err="1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ui_vega</a:t>
            </a:r>
            <a:r>
              <a:rPr lang="en-US" altLang="ja-JP" sz="2200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– display data in various kinds of forms </a:t>
            </a:r>
            <a:b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            using JSON specification</a:t>
            </a:r>
          </a:p>
          <a:p>
            <a:pPr marL="800100" lvl="1" indent="-342900">
              <a:lnSpc>
                <a:spcPct val="100000"/>
              </a:lnSpc>
              <a:buFont typeface="Wingdings" pitchFamily="2" charset="2"/>
              <a:buChar char="p"/>
            </a:pPr>
            <a:endParaRPr lang="en-US" altLang="ja-JP" sz="2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p"/>
            </a:pP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 would like to these nodes to be included </a:t>
            </a:r>
            <a:b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 </a:t>
            </a:r>
            <a:r>
              <a:rPr lang="en-US" altLang="ja-JP" sz="2200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node-red-</a:t>
            </a:r>
            <a:r>
              <a:rPr lang="en-US" altLang="ja-JP" sz="2200" dirty="0" err="1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r>
              <a:rPr lang="en-US" altLang="ja-JP" sz="2200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-nodes</a:t>
            </a: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as of </a:t>
            </a:r>
            <a:r>
              <a:rPr lang="en-US" altLang="ja-JP" sz="22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ui_list</a:t>
            </a: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  <a:p>
            <a:pPr marL="800100" lvl="1" indent="-342900">
              <a:lnSpc>
                <a:spcPct val="100000"/>
              </a:lnSpc>
              <a:buFont typeface="Wingdings" pitchFamily="2" charset="2"/>
              <a:buChar char="p"/>
            </a:pPr>
            <a:endParaRPr kumimoji="1" lang="en-US" altLang="ja-JP" sz="2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p"/>
            </a:pPr>
            <a:endParaRPr kumimoji="1" lang="ja-JP" altLang="en-US" sz="2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89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F2438C-D73F-1548-90BC-927CEEAE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114174" cy="482568"/>
          </a:xfrm>
        </p:spPr>
        <p:txBody>
          <a:bodyPr/>
          <a:lstStyle/>
          <a:p>
            <a:r>
              <a:rPr kumimoji="1" lang="en-US" altLang="ja-JP" dirty="0"/>
              <a:t>Vega (Visualization Grammar) Node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608C6D-B475-194B-B134-F4ED604D8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8DFB4B-7FC2-E14E-BAEC-5D5EF5C8CBC0}"/>
              </a:ext>
            </a:extLst>
          </p:cNvPr>
          <p:cNvSpPr txBox="1"/>
          <p:nvPr/>
        </p:nvSpPr>
        <p:spPr>
          <a:xfrm>
            <a:off x="251791" y="980662"/>
            <a:ext cx="829592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p"/>
            </a:pPr>
            <a:r>
              <a:rPr kumimoji="1"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Vega node allow data visualization to </a:t>
            </a: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be specified using </a:t>
            </a:r>
            <a:b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JSON based visualization grammar</a:t>
            </a:r>
            <a:br>
              <a:rPr kumimoji="1"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https://vega.github.io/vega</a:t>
            </a: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p"/>
            </a:pPr>
            <a:endParaRPr lang="en-US" altLang="ja-JP" sz="2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[DEMO]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83263C-6E48-48A1-8378-52C8BD0B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66" y="3741255"/>
            <a:ext cx="3796571" cy="271540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BE96D15-3D89-421A-9608-24B6740C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2312210"/>
            <a:ext cx="4114800" cy="1349915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0D8ECF-C2D1-4A61-9A07-832BE0D6884B}"/>
              </a:ext>
            </a:extLst>
          </p:cNvPr>
          <p:cNvSpPr/>
          <p:nvPr/>
        </p:nvSpPr>
        <p:spPr bwMode="auto">
          <a:xfrm>
            <a:off x="7662914" y="2332796"/>
            <a:ext cx="1265186" cy="442130"/>
          </a:xfrm>
          <a:prstGeom prst="wedgeRoundRectCallout">
            <a:avLst>
              <a:gd name="adj1" fmla="val 17311"/>
              <a:gd name="adj2" fmla="val 15686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 err="1">
                <a:solidFill>
                  <a:schemeClr val="tx1"/>
                </a:solidFill>
              </a:rPr>
              <a:t>vega</a:t>
            </a:r>
            <a:r>
              <a:rPr kumimoji="1" lang="en-US" altLang="ja-JP" sz="1800" dirty="0">
                <a:solidFill>
                  <a:schemeClr val="tx1"/>
                </a:solidFill>
              </a:rPr>
              <a:t> node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8B7CA54-C3EF-4321-B050-816AF8129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050" y="3741255"/>
            <a:ext cx="3393499" cy="27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959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Macintosh PowerPoint</Application>
  <PresentationFormat>画面に合わせる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HGPｺﾞｼｯｸE</vt:lpstr>
      <vt:lpstr>Meiryo UI</vt:lpstr>
      <vt:lpstr>ＭＳ Ｐゴシック</vt:lpstr>
      <vt:lpstr>ＭＳ Ｐ明朝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Dashboard UI Widgets</vt:lpstr>
      <vt:lpstr>New Dashboard Widgets</vt:lpstr>
      <vt:lpstr>Vega (Visualization Grammar) Node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2019-06-03T00:30:20Z</dcterms:modified>
</cp:coreProperties>
</file>