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5"/>
    </p:embeddedFont>
  </p:embeddedFont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26"/>
    <a:srgbClr val="2D2D2D"/>
    <a:srgbClr val="FF0000"/>
    <a:srgbClr val="1A1A1A"/>
    <a:srgbClr val="3333CC"/>
    <a:srgbClr val="E85656"/>
    <a:srgbClr val="000000"/>
    <a:srgbClr val="F2F2F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6780" autoAdjust="0"/>
  </p:normalViewPr>
  <p:slideViewPr>
    <p:cSldViewPr snapToGrid="0">
      <p:cViewPr varScale="1">
        <p:scale>
          <a:sx n="122" d="100"/>
          <a:sy n="122" d="100"/>
        </p:scale>
        <p:origin x="1074" y="9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55"/>
          <p:cNvSpPr txBox="1">
            <a:spLocks noChangeArrowheads="1"/>
          </p:cNvSpPr>
          <p:nvPr userDrawn="1"/>
        </p:nvSpPr>
        <p:spPr bwMode="gray">
          <a:xfrm>
            <a:off x="1895475" y="6599238"/>
            <a:ext cx="45704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Please rewrite the copyright notice on your company's own responsibility.</a:t>
            </a:r>
            <a:r>
              <a:rPr lang="en-US" altLang="ja-JP" sz="1000" baseline="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   &gt;&gt;</a:t>
            </a:r>
            <a:endParaRPr lang="ja-JP" altLang="en-US" sz="1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 dirty="0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65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5" cy="5543550"/>
            <a:chOff x="125" y="638"/>
            <a:chExt cx="5510" cy="3492"/>
          </a:xfrm>
        </p:grpSpPr>
        <p:sp>
          <p:nvSpPr>
            <p:cNvPr id="66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7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1313180" cy="424732"/>
          </a:xfrm>
        </p:spPr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0</a:t>
            </a:fld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DDC54DC-C5C0-4B37-BB54-35FD160A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1689"/>
              </p:ext>
            </p:extLst>
          </p:nvPr>
        </p:nvGraphicFramePr>
        <p:xfrm>
          <a:off x="203202" y="1026427"/>
          <a:ext cx="8737597" cy="55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77">
                  <a:extLst>
                    <a:ext uri="{9D8B030D-6E8A-4147-A177-3AD203B41FA5}">
                      <a16:colId xmlns:a16="http://schemas.microsoft.com/office/drawing/2014/main" val="1683577845"/>
                    </a:ext>
                  </a:extLst>
                </a:gridCol>
                <a:gridCol w="1645352">
                  <a:extLst>
                    <a:ext uri="{9D8B030D-6E8A-4147-A177-3AD203B41FA5}">
                      <a16:colId xmlns:a16="http://schemas.microsoft.com/office/drawing/2014/main" val="2256322781"/>
                    </a:ext>
                  </a:extLst>
                </a:gridCol>
                <a:gridCol w="3370249">
                  <a:extLst>
                    <a:ext uri="{9D8B030D-6E8A-4147-A177-3AD203B41FA5}">
                      <a16:colId xmlns:a16="http://schemas.microsoft.com/office/drawing/2014/main" val="1940145229"/>
                    </a:ext>
                  </a:extLst>
                </a:gridCol>
                <a:gridCol w="3319719">
                  <a:extLst>
                    <a:ext uri="{9D8B030D-6E8A-4147-A177-3AD203B41FA5}">
                      <a16:colId xmlns:a16="http://schemas.microsoft.com/office/drawing/2014/main" val="4218387668"/>
                    </a:ext>
                  </a:extLst>
                </a:gridCol>
              </a:tblGrid>
              <a:tr h="551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Time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Discussion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Presenter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874871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18:00-18:05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Collaboration scheme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643287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18:05-18:15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Subflow extensions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0398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18:15-18:20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Other discussion items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Hiroyasu Nishiyama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67817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18:20-18:30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Flow linter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Kunihiko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Toumura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631944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18:30-18:35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Dashboard layout tool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Kazuhiro Ito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01656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18:35-18:45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Flow testing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Yuma Matsuura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4618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18:45-18:50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Node color and location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Kazuhito Yokoi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30090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18:50-18:55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Persistable</a:t>
                      </a:r>
                      <a:r>
                        <a:rPr kumimoji="1" lang="en-US" altLang="ja-JP" sz="2000" dirty="0"/>
                        <a:t> context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Hiroki </a:t>
                      </a:r>
                      <a:r>
                        <a:rPr kumimoji="1" lang="en-US" altLang="ja-JP" sz="2000" dirty="0" err="1"/>
                        <a:t>Uchikawa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98423"/>
                  </a:ext>
                </a:extLst>
              </a:tr>
              <a:tr h="55188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18:55-19:00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Guideline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Hyukjoo</a:t>
                      </a:r>
                      <a:r>
                        <a:rPr kumimoji="1" lang="en-US" altLang="ja-JP" sz="2000" dirty="0"/>
                        <a:t> Lee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222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画面に合わせる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HGPｺﾞｼｯｸE</vt:lpstr>
      <vt:lpstr>Times New Roman</vt:lpstr>
      <vt:lpstr>7_標準デザイン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96</cp:revision>
  <dcterms:created xsi:type="dcterms:W3CDTF">2004-05-26T10:25:15Z</dcterms:created>
  <dcterms:modified xsi:type="dcterms:W3CDTF">2019-02-25T08:21:17Z</dcterms:modified>
</cp:coreProperties>
</file>