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8" r:id="rId2"/>
    <p:sldId id="539" r:id="rId3"/>
    <p:sldId id="541" r:id="rId4"/>
    <p:sldId id="542" r:id="rId5"/>
    <p:sldId id="543" r:id="rId6"/>
    <p:sldId id="501" r:id="rId7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西山博泰" initials="西山博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3333CC"/>
    <a:srgbClr val="FFFFFF"/>
    <a:srgbClr val="FFCC99"/>
    <a:srgbClr val="FF0000"/>
    <a:srgbClr val="1A1A1A"/>
    <a:srgbClr val="D91B1B"/>
    <a:srgbClr val="C5002A"/>
    <a:srgbClr val="4C4C4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5735" autoAdjust="0"/>
  </p:normalViewPr>
  <p:slideViewPr>
    <p:cSldViewPr snapToGrid="0">
      <p:cViewPr varScale="1">
        <p:scale>
          <a:sx n="128" d="100"/>
          <a:sy n="128" d="100"/>
        </p:scale>
        <p:origin x="1480" y="176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784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37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/>
          <p:cNvSpPr>
            <a:spLocks noGrp="1"/>
          </p:cNvSpPr>
          <p:nvPr>
            <p:ph type="title"/>
          </p:nvPr>
        </p:nvSpPr>
        <p:spPr>
          <a:xfrm>
            <a:off x="2079170" y="3429000"/>
            <a:ext cx="4985660" cy="52322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ja-JP" sz="2800" dirty="0"/>
              <a:t>Exporting SUBFLOW as Node</a:t>
            </a:r>
            <a:endParaRPr lang="ja-JP" altLang="en-US" sz="2800" dirty="0"/>
          </a:p>
        </p:txBody>
      </p:sp>
      <p:sp>
        <p:nvSpPr>
          <p:cNvPr id="10242" name="テキスト プレースホルダ 2"/>
          <p:cNvSpPr>
            <a:spLocks noGrp="1"/>
          </p:cNvSpPr>
          <p:nvPr>
            <p:ph type="body" sz="quarter" idx="11"/>
          </p:nvPr>
        </p:nvSpPr>
        <p:spPr>
          <a:xfrm>
            <a:off x="5568950" y="5335588"/>
            <a:ext cx="2560638" cy="43180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/>
              <a:t>Hiroyasu Nishiyama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18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7B2C5BC-0CCD-5647-9C5D-204133FB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3" y="179482"/>
            <a:ext cx="6503703" cy="482568"/>
          </a:xfrm>
        </p:spPr>
        <p:txBody>
          <a:bodyPr/>
          <a:lstStyle/>
          <a:p>
            <a:r>
              <a:rPr lang="en-US" altLang="ja-JP" dirty="0"/>
              <a:t>Sharing Process of Node &amp; SUBFLOW</a:t>
            </a:r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CDA075D-B51F-D648-A9CB-AF968B52F0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メモ 3">
            <a:extLst>
              <a:ext uri="{FF2B5EF4-FFF2-40B4-BE49-F238E27FC236}">
                <a16:creationId xmlns:a16="http://schemas.microsoft.com/office/drawing/2014/main" id="{56AF5A2E-FC02-7548-BD61-D6993F72F7F8}"/>
              </a:ext>
            </a:extLst>
          </p:cNvPr>
          <p:cNvSpPr/>
          <p:nvPr/>
        </p:nvSpPr>
        <p:spPr bwMode="auto">
          <a:xfrm>
            <a:off x="763149" y="4941335"/>
            <a:ext cx="772998" cy="914400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" name="メモ 4">
            <a:extLst>
              <a:ext uri="{FF2B5EF4-FFF2-40B4-BE49-F238E27FC236}">
                <a16:creationId xmlns:a16="http://schemas.microsoft.com/office/drawing/2014/main" id="{3301941A-35F0-3F43-B92D-DE1A6E09DFF5}"/>
              </a:ext>
            </a:extLst>
          </p:cNvPr>
          <p:cNvSpPr/>
          <p:nvPr/>
        </p:nvSpPr>
        <p:spPr bwMode="auto">
          <a:xfrm>
            <a:off x="915549" y="5093735"/>
            <a:ext cx="772998" cy="914400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JS+</a:t>
            </a:r>
            <a:br>
              <a:rPr kumimoji="1" lang="en-US" altLang="ja-JP" sz="1400" dirty="0">
                <a:solidFill>
                  <a:schemeClr val="tx1"/>
                </a:solidFill>
              </a:rPr>
            </a:br>
            <a:r>
              <a:rPr kumimoji="1" lang="en-US" altLang="ja-JP" sz="1400" dirty="0">
                <a:solidFill>
                  <a:schemeClr val="tx1"/>
                </a:solidFill>
              </a:rPr>
              <a:t>HTML+</a:t>
            </a:r>
            <a:br>
              <a:rPr kumimoji="1" lang="en-US" altLang="ja-JP" sz="1400" dirty="0">
                <a:solidFill>
                  <a:schemeClr val="tx1"/>
                </a:solidFill>
              </a:rPr>
            </a:br>
            <a:r>
              <a:rPr kumimoji="1" lang="en-US" altLang="ja-JP" sz="1400" dirty="0">
                <a:solidFill>
                  <a:schemeClr val="tx1"/>
                </a:solidFill>
              </a:rPr>
              <a:t>...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4D85F3-AF79-6549-99E5-47CB9122FDBA}"/>
              </a:ext>
            </a:extLst>
          </p:cNvPr>
          <p:cNvSpPr txBox="1"/>
          <p:nvPr/>
        </p:nvSpPr>
        <p:spPr>
          <a:xfrm>
            <a:off x="1992269" y="5107499"/>
            <a:ext cx="1202573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npm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publish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5A46F58-A304-6B44-BC39-FB5B29EBB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65" y="4830098"/>
            <a:ext cx="2154123" cy="1178036"/>
          </a:xfrm>
          <a:prstGeom prst="rect">
            <a:avLst/>
          </a:prstGeom>
        </p:spPr>
      </p:pic>
      <p:pic>
        <p:nvPicPr>
          <p:cNvPr id="9" name="グラフィックス 8" descr="箱">
            <a:extLst>
              <a:ext uri="{FF2B5EF4-FFF2-40B4-BE49-F238E27FC236}">
                <a16:creationId xmlns:a16="http://schemas.microsoft.com/office/drawing/2014/main" id="{EAB1CA54-7621-4141-8A1D-87DF25D46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7267" y="5073453"/>
            <a:ext cx="914400" cy="914400"/>
          </a:xfrm>
          <a:prstGeom prst="rect">
            <a:avLst/>
          </a:prstGeom>
        </p:spPr>
      </p:pic>
      <p:sp>
        <p:nvSpPr>
          <p:cNvPr id="10" name="右矢印 9">
            <a:extLst>
              <a:ext uri="{FF2B5EF4-FFF2-40B4-BE49-F238E27FC236}">
                <a16:creationId xmlns:a16="http://schemas.microsoft.com/office/drawing/2014/main" id="{D014DE9F-DE5E-ED43-9AFC-9C063E0B2F14}"/>
              </a:ext>
            </a:extLst>
          </p:cNvPr>
          <p:cNvSpPr/>
          <p:nvPr/>
        </p:nvSpPr>
        <p:spPr bwMode="auto">
          <a:xfrm>
            <a:off x="2167515" y="1408843"/>
            <a:ext cx="2005013" cy="36000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2C0DC074-77BB-DE45-B33C-2DD059A039E5}"/>
              </a:ext>
            </a:extLst>
          </p:cNvPr>
          <p:cNvSpPr/>
          <p:nvPr/>
        </p:nvSpPr>
        <p:spPr bwMode="auto">
          <a:xfrm>
            <a:off x="4475289" y="5308619"/>
            <a:ext cx="1432921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4FD70D5-FF8E-BE41-B1F5-2F6D4FD24F5D}"/>
              </a:ext>
            </a:extLst>
          </p:cNvPr>
          <p:cNvSpPr txBox="1"/>
          <p:nvPr/>
        </p:nvSpPr>
        <p:spPr>
          <a:xfrm>
            <a:off x="4790577" y="5107499"/>
            <a:ext cx="686406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install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365CAC1-DACE-AA49-B1F6-B72347E2E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21" y="1472673"/>
            <a:ext cx="1491114" cy="43369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8FA02D-D008-394E-B475-5870D82C926E}"/>
              </a:ext>
            </a:extLst>
          </p:cNvPr>
          <p:cNvSpPr txBox="1"/>
          <p:nvPr/>
        </p:nvSpPr>
        <p:spPr>
          <a:xfrm>
            <a:off x="775336" y="2246898"/>
            <a:ext cx="1066318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template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F56B713-1F76-1C4D-B73C-D028F0A8A1F7}"/>
              </a:ext>
            </a:extLst>
          </p:cNvPr>
          <p:cNvSpPr txBox="1"/>
          <p:nvPr/>
        </p:nvSpPr>
        <p:spPr>
          <a:xfrm>
            <a:off x="911672" y="6103115"/>
            <a:ext cx="623889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メモ 15">
            <a:extLst>
              <a:ext uri="{FF2B5EF4-FFF2-40B4-BE49-F238E27FC236}">
                <a16:creationId xmlns:a16="http://schemas.microsoft.com/office/drawing/2014/main" id="{441905F0-3A77-4041-BDCF-810C470544A1}"/>
              </a:ext>
            </a:extLst>
          </p:cNvPr>
          <p:cNvSpPr/>
          <p:nvPr/>
        </p:nvSpPr>
        <p:spPr bwMode="auto">
          <a:xfrm>
            <a:off x="4355955" y="1269263"/>
            <a:ext cx="772998" cy="914400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JSON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1661F3-CF0A-9548-AD24-637992BB7643}"/>
              </a:ext>
            </a:extLst>
          </p:cNvPr>
          <p:cNvSpPr txBox="1"/>
          <p:nvPr/>
        </p:nvSpPr>
        <p:spPr>
          <a:xfrm>
            <a:off x="4175758" y="2211606"/>
            <a:ext cx="1088760" cy="675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(exported)</a:t>
            </a:r>
          </a:p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</a:t>
            </a:r>
          </a:p>
          <a:p>
            <a:pPr algn="ctr"/>
            <a:r>
              <a:rPr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template</a:t>
            </a:r>
            <a:endParaRPr kumimoji="1" lang="ja-JP" altLang="en-US" sz="1400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47FA06C9-3DE8-DA46-8491-526BB12C7C76}"/>
              </a:ext>
            </a:extLst>
          </p:cNvPr>
          <p:cNvSpPr/>
          <p:nvPr/>
        </p:nvSpPr>
        <p:spPr bwMode="auto">
          <a:xfrm>
            <a:off x="2144241" y="5329200"/>
            <a:ext cx="978408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EA8788-4C3E-5F4A-B1D4-3CCC253FC242}"/>
              </a:ext>
            </a:extLst>
          </p:cNvPr>
          <p:cNvSpPr txBox="1"/>
          <p:nvPr/>
        </p:nvSpPr>
        <p:spPr>
          <a:xfrm>
            <a:off x="2753248" y="1189687"/>
            <a:ext cx="705642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</a:t>
            </a:r>
            <a:endParaRPr kumimoji="1" lang="ja-JP" altLang="en-US" sz="1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031377A8-C567-B04E-8ABA-CABDEF394BD9}"/>
              </a:ext>
            </a:extLst>
          </p:cNvPr>
          <p:cNvSpPr/>
          <p:nvPr/>
        </p:nvSpPr>
        <p:spPr bwMode="auto">
          <a:xfrm rot="3760865">
            <a:off x="4765757" y="3414920"/>
            <a:ext cx="2487613" cy="360000"/>
          </a:xfrm>
          <a:prstGeom prst="rightArrow">
            <a:avLst>
              <a:gd name="adj1" fmla="val 64712"/>
              <a:gd name="adj2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0C6EBAF-FD04-2F4B-9919-0CEAF9F12FF7}"/>
              </a:ext>
            </a:extLst>
          </p:cNvPr>
          <p:cNvSpPr txBox="1"/>
          <p:nvPr/>
        </p:nvSpPr>
        <p:spPr>
          <a:xfrm>
            <a:off x="6080283" y="3217639"/>
            <a:ext cx="720069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import</a:t>
            </a:r>
            <a:endParaRPr kumimoji="1" lang="ja-JP" altLang="en-US" sz="1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C4CF7B-45F7-834D-8D74-193182B0705C}"/>
              </a:ext>
            </a:extLst>
          </p:cNvPr>
          <p:cNvSpPr txBox="1"/>
          <p:nvPr/>
        </p:nvSpPr>
        <p:spPr>
          <a:xfrm>
            <a:off x="3113068" y="6001903"/>
            <a:ext cx="1071127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NPM repo.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1A13B83-653B-2B48-B424-852791EBB986}"/>
              </a:ext>
            </a:extLst>
          </p:cNvPr>
          <p:cNvSpPr txBox="1"/>
          <p:nvPr/>
        </p:nvSpPr>
        <p:spPr>
          <a:xfrm>
            <a:off x="6159190" y="6103113"/>
            <a:ext cx="1596912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Node-RED editor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メモ 24">
            <a:extLst>
              <a:ext uri="{FF2B5EF4-FFF2-40B4-BE49-F238E27FC236}">
                <a16:creationId xmlns:a16="http://schemas.microsoft.com/office/drawing/2014/main" id="{A78E33B0-89DE-E948-AA8F-A0CFA8360C85}"/>
              </a:ext>
            </a:extLst>
          </p:cNvPr>
          <p:cNvSpPr/>
          <p:nvPr/>
        </p:nvSpPr>
        <p:spPr bwMode="auto">
          <a:xfrm>
            <a:off x="1675253" y="3079562"/>
            <a:ext cx="772998" cy="914400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6" name="メモ 25">
            <a:extLst>
              <a:ext uri="{FF2B5EF4-FFF2-40B4-BE49-F238E27FC236}">
                <a16:creationId xmlns:a16="http://schemas.microsoft.com/office/drawing/2014/main" id="{0BA9531F-146C-4E42-9499-232A6A534CB4}"/>
              </a:ext>
            </a:extLst>
          </p:cNvPr>
          <p:cNvSpPr/>
          <p:nvPr/>
        </p:nvSpPr>
        <p:spPr bwMode="auto">
          <a:xfrm>
            <a:off x="1827653" y="3231962"/>
            <a:ext cx="772998" cy="914400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JS+</a:t>
            </a:r>
            <a:br>
              <a:rPr kumimoji="1" lang="en-US" altLang="ja-JP" sz="1400" dirty="0">
                <a:solidFill>
                  <a:schemeClr val="tx1"/>
                </a:solidFill>
              </a:rPr>
            </a:br>
            <a:r>
              <a:rPr kumimoji="1" lang="en-US" altLang="ja-JP" sz="1400" dirty="0">
                <a:solidFill>
                  <a:schemeClr val="tx1"/>
                </a:solidFill>
              </a:rPr>
              <a:t>HTML+</a:t>
            </a:r>
            <a:br>
              <a:rPr kumimoji="1" lang="en-US" altLang="ja-JP" sz="1400" dirty="0">
                <a:solidFill>
                  <a:schemeClr val="tx1"/>
                </a:solidFill>
              </a:rPr>
            </a:br>
            <a:r>
              <a:rPr kumimoji="1" lang="en-US" altLang="ja-JP" sz="1400" dirty="0">
                <a:solidFill>
                  <a:schemeClr val="tx1"/>
                </a:solidFill>
              </a:rPr>
              <a:t>...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F227A7A-AAE5-3A49-A6A8-8F4991D77036}"/>
              </a:ext>
            </a:extLst>
          </p:cNvPr>
          <p:cNvSpPr txBox="1"/>
          <p:nvPr/>
        </p:nvSpPr>
        <p:spPr>
          <a:xfrm>
            <a:off x="1430771" y="4227327"/>
            <a:ext cx="1204176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(SUBFLOW)</a:t>
            </a:r>
            <a:b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</a:t>
            </a:r>
            <a:endParaRPr kumimoji="1" lang="ja-JP" altLang="en-US" sz="1400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id="{6FF71CCF-060C-1E4F-9CEC-E092C91800D0}"/>
              </a:ext>
            </a:extLst>
          </p:cNvPr>
          <p:cNvSpPr/>
          <p:nvPr/>
        </p:nvSpPr>
        <p:spPr bwMode="auto">
          <a:xfrm rot="8830612">
            <a:off x="2729566" y="2670544"/>
            <a:ext cx="1381117" cy="360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70AFE813-A156-524B-98B3-6872D8D5710A}"/>
              </a:ext>
            </a:extLst>
          </p:cNvPr>
          <p:cNvSpPr/>
          <p:nvPr/>
        </p:nvSpPr>
        <p:spPr bwMode="auto">
          <a:xfrm rot="3382934">
            <a:off x="2616041" y="4357516"/>
            <a:ext cx="1256918" cy="360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BA3AE03-AB0F-4745-A440-208C983AEE0F}"/>
              </a:ext>
            </a:extLst>
          </p:cNvPr>
          <p:cNvSpPr txBox="1"/>
          <p:nvPr/>
        </p:nvSpPr>
        <p:spPr>
          <a:xfrm>
            <a:off x="2582277" y="2538686"/>
            <a:ext cx="798617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convert</a:t>
            </a:r>
            <a:endParaRPr kumimoji="1" lang="ja-JP" altLang="en-US" sz="1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EAB4DB5D-DCA3-6E45-BE0E-EDC8A1A4475A}"/>
              </a:ext>
            </a:extLst>
          </p:cNvPr>
          <p:cNvSpPr/>
          <p:nvPr/>
        </p:nvSpPr>
        <p:spPr bwMode="auto">
          <a:xfrm>
            <a:off x="7215938" y="1066698"/>
            <a:ext cx="360000" cy="252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A17BFB7C-C1FE-7B40-BA31-230D760FD037}"/>
              </a:ext>
            </a:extLst>
          </p:cNvPr>
          <p:cNvSpPr/>
          <p:nvPr/>
        </p:nvSpPr>
        <p:spPr bwMode="auto">
          <a:xfrm>
            <a:off x="7215937" y="1395315"/>
            <a:ext cx="360000" cy="25200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7D0E3E3C-6BD3-FA4D-8F0E-1FBECBC28F1A}"/>
              </a:ext>
            </a:extLst>
          </p:cNvPr>
          <p:cNvSpPr/>
          <p:nvPr/>
        </p:nvSpPr>
        <p:spPr bwMode="auto">
          <a:xfrm>
            <a:off x="7221026" y="1694203"/>
            <a:ext cx="360000" cy="252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274FF5C-7D76-3A44-A9C6-6EEFAF231C7B}"/>
              </a:ext>
            </a:extLst>
          </p:cNvPr>
          <p:cNvSpPr txBox="1"/>
          <p:nvPr/>
        </p:nvSpPr>
        <p:spPr>
          <a:xfrm>
            <a:off x="7748730" y="952154"/>
            <a:ext cx="955711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current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proposed</a:t>
            </a:r>
          </a:p>
          <a:p>
            <a:pPr algn="l">
              <a:lnSpc>
                <a:spcPct val="150000"/>
              </a:lnSpc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future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8E34E16-1CA5-F341-A368-39E5FFB071EB}"/>
              </a:ext>
            </a:extLst>
          </p:cNvPr>
          <p:cNvSpPr/>
          <p:nvPr/>
        </p:nvSpPr>
        <p:spPr bwMode="auto">
          <a:xfrm>
            <a:off x="6976485" y="952155"/>
            <a:ext cx="1867219" cy="112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7" name="角丸四角形吹き出し 36">
            <a:extLst>
              <a:ext uri="{FF2B5EF4-FFF2-40B4-BE49-F238E27FC236}">
                <a16:creationId xmlns:a16="http://schemas.microsoft.com/office/drawing/2014/main" id="{A37CE9CE-DC73-3B47-BC2C-57BD12E76B00}"/>
              </a:ext>
            </a:extLst>
          </p:cNvPr>
          <p:cNvSpPr/>
          <p:nvPr/>
        </p:nvSpPr>
        <p:spPr bwMode="auto">
          <a:xfrm>
            <a:off x="3317267" y="3217639"/>
            <a:ext cx="2156374" cy="579174"/>
          </a:xfrm>
          <a:prstGeom prst="wedgeRoundRectCallout">
            <a:avLst>
              <a:gd name="adj1" fmla="val 19466"/>
              <a:gd name="adj2" fmla="val -1090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better name?</a:t>
            </a:r>
          </a:p>
          <a:p>
            <a:pPr algn="ctr"/>
            <a:r>
              <a:rPr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</a:t>
            </a:r>
            <a:r>
              <a:rPr lang="en-US" altLang="ja-JP" sz="1400" strike="sngStrike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SUBFLOW module</a:t>
            </a:r>
            <a:r>
              <a:rPr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lang="ja-JP" altLang="en-US" sz="140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38" name="グラフィックス 37" descr="箱">
            <a:extLst>
              <a:ext uri="{FF2B5EF4-FFF2-40B4-BE49-F238E27FC236}">
                <a16:creationId xmlns:a16="http://schemas.microsoft.com/office/drawing/2014/main" id="{0D12A7CB-02E7-654F-8E56-E6FB57C96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2075" y="2780620"/>
            <a:ext cx="914400" cy="914400"/>
          </a:xfrm>
          <a:prstGeom prst="rect">
            <a:avLst/>
          </a:prstGeom>
        </p:spPr>
      </p:pic>
      <p:sp>
        <p:nvSpPr>
          <p:cNvPr id="39" name="右矢印 38">
            <a:extLst>
              <a:ext uri="{FF2B5EF4-FFF2-40B4-BE49-F238E27FC236}">
                <a16:creationId xmlns:a16="http://schemas.microsoft.com/office/drawing/2014/main" id="{C1E12BEC-E134-1D42-BE15-27C5DD7ED55B}"/>
              </a:ext>
            </a:extLst>
          </p:cNvPr>
          <p:cNvSpPr/>
          <p:nvPr/>
        </p:nvSpPr>
        <p:spPr bwMode="auto">
          <a:xfrm rot="1862159">
            <a:off x="5327650" y="2297830"/>
            <a:ext cx="2090307" cy="360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0" name="右矢印 39">
            <a:extLst>
              <a:ext uri="{FF2B5EF4-FFF2-40B4-BE49-F238E27FC236}">
                <a16:creationId xmlns:a16="http://schemas.microsoft.com/office/drawing/2014/main" id="{60C1CCCE-20D5-3944-8123-648897F0632F}"/>
              </a:ext>
            </a:extLst>
          </p:cNvPr>
          <p:cNvSpPr/>
          <p:nvPr/>
        </p:nvSpPr>
        <p:spPr bwMode="auto">
          <a:xfrm rot="5400000">
            <a:off x="7352270" y="4150967"/>
            <a:ext cx="674011" cy="360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0E6DA75-C4FF-2842-8A0F-B2193F69D126}"/>
              </a:ext>
            </a:extLst>
          </p:cNvPr>
          <p:cNvSpPr txBox="1"/>
          <p:nvPr/>
        </p:nvSpPr>
        <p:spPr>
          <a:xfrm>
            <a:off x="3339524" y="4292685"/>
            <a:ext cx="1202573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npm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publish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68B393E-52D0-4643-9363-58D2254E6266}"/>
              </a:ext>
            </a:extLst>
          </p:cNvPr>
          <p:cNvSpPr txBox="1"/>
          <p:nvPr/>
        </p:nvSpPr>
        <p:spPr>
          <a:xfrm>
            <a:off x="7756102" y="4075132"/>
            <a:ext cx="720069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import</a:t>
            </a:r>
            <a:endParaRPr kumimoji="1" lang="ja-JP" altLang="en-US" sz="14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A72F55C-6693-4F44-84E3-3656E3546735}"/>
              </a:ext>
            </a:extLst>
          </p:cNvPr>
          <p:cNvSpPr txBox="1"/>
          <p:nvPr/>
        </p:nvSpPr>
        <p:spPr>
          <a:xfrm>
            <a:off x="6527192" y="2237846"/>
            <a:ext cx="492443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add</a:t>
            </a:r>
            <a:endParaRPr kumimoji="1" lang="ja-JP" altLang="en-US" sz="14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6AA3ED1-8661-BE4D-B03D-0984DB1DEA63}"/>
              </a:ext>
            </a:extLst>
          </p:cNvPr>
          <p:cNvSpPr txBox="1"/>
          <p:nvPr/>
        </p:nvSpPr>
        <p:spPr>
          <a:xfrm>
            <a:off x="5298282" y="400560"/>
            <a:ext cx="492443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add</a:t>
            </a:r>
            <a:endParaRPr kumimoji="1" lang="ja-JP" altLang="en-US" sz="14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6C33356-60C6-4E44-AE79-DEED82DF6E44}"/>
              </a:ext>
            </a:extLst>
          </p:cNvPr>
          <p:cNvSpPr txBox="1"/>
          <p:nvPr/>
        </p:nvSpPr>
        <p:spPr>
          <a:xfrm>
            <a:off x="7121795" y="3706618"/>
            <a:ext cx="1199367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flow library?</a:t>
            </a:r>
            <a:endParaRPr kumimoji="1" lang="ja-JP" altLang="en-US" sz="1400" dirty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23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B9F447-8728-A946-8980-EB511A8E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535216" cy="482568"/>
          </a:xfrm>
        </p:spPr>
        <p:txBody>
          <a:bodyPr/>
          <a:lstStyle/>
          <a:p>
            <a:r>
              <a:rPr kumimoji="1" lang="en-US" altLang="ja-JP" dirty="0"/>
              <a:t>SUBFLOW Export Process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FF60C96-9086-2E40-8E4A-6C6D93EC2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F3EE867-357F-E347-9D69-7D08504BD8A1}"/>
              </a:ext>
            </a:extLst>
          </p:cNvPr>
          <p:cNvSpPr/>
          <p:nvPr/>
        </p:nvSpPr>
        <p:spPr bwMode="auto">
          <a:xfrm>
            <a:off x="826488" y="4039530"/>
            <a:ext cx="2020570" cy="21078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4803A9-3CEE-9246-933F-058A7C9C9D42}"/>
              </a:ext>
            </a:extLst>
          </p:cNvPr>
          <p:cNvSpPr/>
          <p:nvPr/>
        </p:nvSpPr>
        <p:spPr bwMode="auto">
          <a:xfrm>
            <a:off x="864873" y="3794432"/>
            <a:ext cx="903561" cy="24074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sz="1100" dirty="0">
                <a:solidFill>
                  <a:schemeClr val="tx1"/>
                </a:solidFill>
              </a:rPr>
              <a:t>   Edit </a:t>
            </a:r>
            <a:r>
              <a:rPr lang="en-US" altLang="ja-JP" sz="1100" dirty="0">
                <a:solidFill>
                  <a:schemeClr val="tx1"/>
                </a:solidFill>
              </a:rPr>
              <a:t>Info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4037493-9901-994A-A884-B957AF82E912}"/>
              </a:ext>
            </a:extLst>
          </p:cNvPr>
          <p:cNvSpPr/>
          <p:nvPr/>
        </p:nvSpPr>
        <p:spPr bwMode="auto">
          <a:xfrm>
            <a:off x="864873" y="3993053"/>
            <a:ext cx="903561" cy="136247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   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pic>
        <p:nvPicPr>
          <p:cNvPr id="13" name="図 12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65D8B4AB-C66E-3147-B303-4C8AED8A0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05" t="67623" r="1312" b="5251"/>
          <a:stretch/>
        </p:blipFill>
        <p:spPr>
          <a:xfrm>
            <a:off x="2132171" y="3786402"/>
            <a:ext cx="697470" cy="22255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05B3C85-7BB8-C949-B704-F5C13DCFA958}"/>
              </a:ext>
            </a:extLst>
          </p:cNvPr>
          <p:cNvSpPr txBox="1"/>
          <p:nvPr/>
        </p:nvSpPr>
        <p:spPr>
          <a:xfrm>
            <a:off x="644043" y="6190093"/>
            <a:ext cx="2512226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Edit subflow template Panel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EEB6E72-1A7F-4D4E-BA58-40F0DD016E78}"/>
              </a:ext>
            </a:extLst>
          </p:cNvPr>
          <p:cNvGrpSpPr/>
          <p:nvPr/>
        </p:nvGrpSpPr>
        <p:grpSpPr>
          <a:xfrm>
            <a:off x="927470" y="3835200"/>
            <a:ext cx="199074" cy="157269"/>
            <a:chOff x="3455988" y="506412"/>
            <a:chExt cx="635000" cy="501651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0B1DD53-82B9-BE4A-BF27-58F34B5D4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5988" y="506412"/>
              <a:ext cx="501650" cy="501651"/>
            </a:xfrm>
            <a:custGeom>
              <a:avLst/>
              <a:gdLst>
                <a:gd name="T0" fmla="*/ 362 w 367"/>
                <a:gd name="T1" fmla="*/ 235 h 367"/>
                <a:gd name="T2" fmla="*/ 353 w 367"/>
                <a:gd name="T3" fmla="*/ 237 h 367"/>
                <a:gd name="T4" fmla="*/ 336 w 367"/>
                <a:gd name="T5" fmla="*/ 253 h 367"/>
                <a:gd name="T6" fmla="*/ 334 w 367"/>
                <a:gd name="T7" fmla="*/ 259 h 367"/>
                <a:gd name="T8" fmla="*/ 334 w 367"/>
                <a:gd name="T9" fmla="*/ 292 h 367"/>
                <a:gd name="T10" fmla="*/ 321 w 367"/>
                <a:gd name="T11" fmla="*/ 321 h 367"/>
                <a:gd name="T12" fmla="*/ 292 w 367"/>
                <a:gd name="T13" fmla="*/ 334 h 367"/>
                <a:gd name="T14" fmla="*/ 75 w 367"/>
                <a:gd name="T15" fmla="*/ 334 h 367"/>
                <a:gd name="T16" fmla="*/ 46 w 367"/>
                <a:gd name="T17" fmla="*/ 321 h 367"/>
                <a:gd name="T18" fmla="*/ 33 w 367"/>
                <a:gd name="T19" fmla="*/ 292 h 367"/>
                <a:gd name="T20" fmla="*/ 33 w 367"/>
                <a:gd name="T21" fmla="*/ 75 h 367"/>
                <a:gd name="T22" fmla="*/ 46 w 367"/>
                <a:gd name="T23" fmla="*/ 46 h 367"/>
                <a:gd name="T24" fmla="*/ 75 w 367"/>
                <a:gd name="T25" fmla="*/ 33 h 367"/>
                <a:gd name="T26" fmla="*/ 292 w 367"/>
                <a:gd name="T27" fmla="*/ 33 h 367"/>
                <a:gd name="T28" fmla="*/ 304 w 367"/>
                <a:gd name="T29" fmla="*/ 35 h 367"/>
                <a:gd name="T30" fmla="*/ 312 w 367"/>
                <a:gd name="T31" fmla="*/ 33 h 367"/>
                <a:gd name="T32" fmla="*/ 325 w 367"/>
                <a:gd name="T33" fmla="*/ 20 h 367"/>
                <a:gd name="T34" fmla="*/ 327 w 367"/>
                <a:gd name="T35" fmla="*/ 13 h 367"/>
                <a:gd name="T36" fmla="*/ 323 w 367"/>
                <a:gd name="T37" fmla="*/ 7 h 367"/>
                <a:gd name="T38" fmla="*/ 292 w 367"/>
                <a:gd name="T39" fmla="*/ 0 h 367"/>
                <a:gd name="T40" fmla="*/ 75 w 367"/>
                <a:gd name="T41" fmla="*/ 0 h 367"/>
                <a:gd name="T42" fmla="*/ 22 w 367"/>
                <a:gd name="T43" fmla="*/ 22 h 367"/>
                <a:gd name="T44" fmla="*/ 0 w 367"/>
                <a:gd name="T45" fmla="*/ 75 h 367"/>
                <a:gd name="T46" fmla="*/ 0 w 367"/>
                <a:gd name="T47" fmla="*/ 292 h 367"/>
                <a:gd name="T48" fmla="*/ 22 w 367"/>
                <a:gd name="T49" fmla="*/ 345 h 367"/>
                <a:gd name="T50" fmla="*/ 75 w 367"/>
                <a:gd name="T51" fmla="*/ 367 h 367"/>
                <a:gd name="T52" fmla="*/ 292 w 367"/>
                <a:gd name="T53" fmla="*/ 367 h 367"/>
                <a:gd name="T54" fmla="*/ 345 w 367"/>
                <a:gd name="T55" fmla="*/ 345 h 367"/>
                <a:gd name="T56" fmla="*/ 367 w 367"/>
                <a:gd name="T57" fmla="*/ 292 h 367"/>
                <a:gd name="T58" fmla="*/ 367 w 367"/>
                <a:gd name="T59" fmla="*/ 242 h 367"/>
                <a:gd name="T60" fmla="*/ 362 w 367"/>
                <a:gd name="T61" fmla="*/ 235 h 367"/>
                <a:gd name="T62" fmla="*/ 362 w 367"/>
                <a:gd name="T63" fmla="*/ 235 h 367"/>
                <a:gd name="T64" fmla="*/ 362 w 367"/>
                <a:gd name="T65" fmla="*/ 235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7" h="367">
                  <a:moveTo>
                    <a:pt x="362" y="235"/>
                  </a:moveTo>
                  <a:cubicBezTo>
                    <a:pt x="358" y="234"/>
                    <a:pt x="355" y="234"/>
                    <a:pt x="353" y="237"/>
                  </a:cubicBezTo>
                  <a:cubicBezTo>
                    <a:pt x="336" y="253"/>
                    <a:pt x="336" y="253"/>
                    <a:pt x="336" y="253"/>
                  </a:cubicBezTo>
                  <a:cubicBezTo>
                    <a:pt x="335" y="255"/>
                    <a:pt x="334" y="257"/>
                    <a:pt x="334" y="259"/>
                  </a:cubicBezTo>
                  <a:cubicBezTo>
                    <a:pt x="334" y="292"/>
                    <a:pt x="334" y="292"/>
                    <a:pt x="334" y="292"/>
                  </a:cubicBezTo>
                  <a:cubicBezTo>
                    <a:pt x="334" y="303"/>
                    <a:pt x="330" y="313"/>
                    <a:pt x="321" y="321"/>
                  </a:cubicBezTo>
                  <a:cubicBezTo>
                    <a:pt x="313" y="330"/>
                    <a:pt x="303" y="334"/>
                    <a:pt x="292" y="334"/>
                  </a:cubicBezTo>
                  <a:cubicBezTo>
                    <a:pt x="75" y="334"/>
                    <a:pt x="75" y="334"/>
                    <a:pt x="75" y="334"/>
                  </a:cubicBezTo>
                  <a:cubicBezTo>
                    <a:pt x="64" y="334"/>
                    <a:pt x="54" y="330"/>
                    <a:pt x="46" y="321"/>
                  </a:cubicBezTo>
                  <a:cubicBezTo>
                    <a:pt x="37" y="313"/>
                    <a:pt x="33" y="303"/>
                    <a:pt x="33" y="292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64"/>
                    <a:pt x="37" y="54"/>
                    <a:pt x="46" y="46"/>
                  </a:cubicBezTo>
                  <a:cubicBezTo>
                    <a:pt x="54" y="37"/>
                    <a:pt x="64" y="33"/>
                    <a:pt x="75" y="33"/>
                  </a:cubicBezTo>
                  <a:cubicBezTo>
                    <a:pt x="292" y="33"/>
                    <a:pt x="292" y="33"/>
                    <a:pt x="292" y="33"/>
                  </a:cubicBezTo>
                  <a:cubicBezTo>
                    <a:pt x="296" y="33"/>
                    <a:pt x="300" y="34"/>
                    <a:pt x="304" y="35"/>
                  </a:cubicBezTo>
                  <a:cubicBezTo>
                    <a:pt x="307" y="36"/>
                    <a:pt x="310" y="35"/>
                    <a:pt x="312" y="33"/>
                  </a:cubicBezTo>
                  <a:cubicBezTo>
                    <a:pt x="325" y="20"/>
                    <a:pt x="325" y="20"/>
                    <a:pt x="325" y="20"/>
                  </a:cubicBezTo>
                  <a:cubicBezTo>
                    <a:pt x="327" y="18"/>
                    <a:pt x="328" y="15"/>
                    <a:pt x="327" y="13"/>
                  </a:cubicBezTo>
                  <a:cubicBezTo>
                    <a:pt x="327" y="10"/>
                    <a:pt x="325" y="8"/>
                    <a:pt x="323" y="7"/>
                  </a:cubicBezTo>
                  <a:cubicBezTo>
                    <a:pt x="313" y="2"/>
                    <a:pt x="303" y="0"/>
                    <a:pt x="29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37" y="7"/>
                    <a:pt x="22" y="22"/>
                  </a:cubicBezTo>
                  <a:cubicBezTo>
                    <a:pt x="7" y="37"/>
                    <a:pt x="0" y="54"/>
                    <a:pt x="0" y="7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313"/>
                    <a:pt x="7" y="330"/>
                    <a:pt x="22" y="345"/>
                  </a:cubicBezTo>
                  <a:cubicBezTo>
                    <a:pt x="37" y="360"/>
                    <a:pt x="54" y="367"/>
                    <a:pt x="75" y="367"/>
                  </a:cubicBezTo>
                  <a:cubicBezTo>
                    <a:pt x="292" y="367"/>
                    <a:pt x="292" y="367"/>
                    <a:pt x="292" y="367"/>
                  </a:cubicBezTo>
                  <a:cubicBezTo>
                    <a:pt x="313" y="367"/>
                    <a:pt x="330" y="360"/>
                    <a:pt x="345" y="345"/>
                  </a:cubicBezTo>
                  <a:cubicBezTo>
                    <a:pt x="360" y="330"/>
                    <a:pt x="367" y="313"/>
                    <a:pt x="367" y="292"/>
                  </a:cubicBezTo>
                  <a:cubicBezTo>
                    <a:pt x="367" y="242"/>
                    <a:pt x="367" y="242"/>
                    <a:pt x="367" y="242"/>
                  </a:cubicBezTo>
                  <a:cubicBezTo>
                    <a:pt x="367" y="239"/>
                    <a:pt x="365" y="236"/>
                    <a:pt x="362" y="235"/>
                  </a:cubicBezTo>
                  <a:close/>
                  <a:moveTo>
                    <a:pt x="362" y="235"/>
                  </a:moveTo>
                  <a:cubicBezTo>
                    <a:pt x="362" y="235"/>
                    <a:pt x="362" y="235"/>
                    <a:pt x="362" y="2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49DDF647-8DEC-6F4A-B33D-586F75E29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4588" y="574675"/>
              <a:ext cx="341313" cy="341313"/>
            </a:xfrm>
            <a:custGeom>
              <a:avLst/>
              <a:gdLst>
                <a:gd name="T0" fmla="*/ 0 w 250"/>
                <a:gd name="T1" fmla="*/ 175 h 250"/>
                <a:gd name="T2" fmla="*/ 0 w 250"/>
                <a:gd name="T3" fmla="*/ 250 h 250"/>
                <a:gd name="T4" fmla="*/ 75 w 250"/>
                <a:gd name="T5" fmla="*/ 250 h 250"/>
                <a:gd name="T6" fmla="*/ 250 w 250"/>
                <a:gd name="T7" fmla="*/ 75 h 250"/>
                <a:gd name="T8" fmla="*/ 175 w 250"/>
                <a:gd name="T9" fmla="*/ 0 h 250"/>
                <a:gd name="T10" fmla="*/ 0 w 250"/>
                <a:gd name="T11" fmla="*/ 175 h 250"/>
                <a:gd name="T12" fmla="*/ 65 w 250"/>
                <a:gd name="T13" fmla="*/ 225 h 250"/>
                <a:gd name="T14" fmla="*/ 50 w 250"/>
                <a:gd name="T15" fmla="*/ 225 h 250"/>
                <a:gd name="T16" fmla="*/ 50 w 250"/>
                <a:gd name="T17" fmla="*/ 200 h 250"/>
                <a:gd name="T18" fmla="*/ 25 w 250"/>
                <a:gd name="T19" fmla="*/ 200 h 250"/>
                <a:gd name="T20" fmla="*/ 25 w 250"/>
                <a:gd name="T21" fmla="*/ 186 h 250"/>
                <a:gd name="T22" fmla="*/ 55 w 250"/>
                <a:gd name="T23" fmla="*/ 155 h 250"/>
                <a:gd name="T24" fmla="*/ 95 w 250"/>
                <a:gd name="T25" fmla="*/ 195 h 250"/>
                <a:gd name="T26" fmla="*/ 65 w 250"/>
                <a:gd name="T27" fmla="*/ 225 h 250"/>
                <a:gd name="T28" fmla="*/ 179 w 250"/>
                <a:gd name="T29" fmla="*/ 46 h 250"/>
                <a:gd name="T30" fmla="*/ 88 w 250"/>
                <a:gd name="T31" fmla="*/ 137 h 250"/>
                <a:gd name="T32" fmla="*/ 79 w 250"/>
                <a:gd name="T33" fmla="*/ 138 h 250"/>
                <a:gd name="T34" fmla="*/ 79 w 250"/>
                <a:gd name="T35" fmla="*/ 129 h 250"/>
                <a:gd name="T36" fmla="*/ 171 w 250"/>
                <a:gd name="T37" fmla="*/ 38 h 250"/>
                <a:gd name="T38" fmla="*/ 179 w 250"/>
                <a:gd name="T39" fmla="*/ 38 h 250"/>
                <a:gd name="T40" fmla="*/ 179 w 250"/>
                <a:gd name="T41" fmla="*/ 46 h 250"/>
                <a:gd name="T42" fmla="*/ 179 w 250"/>
                <a:gd name="T43" fmla="*/ 46 h 250"/>
                <a:gd name="T44" fmla="*/ 179 w 250"/>
                <a:gd name="T45" fmla="*/ 4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0" h="250">
                  <a:moveTo>
                    <a:pt x="0" y="175"/>
                  </a:moveTo>
                  <a:cubicBezTo>
                    <a:pt x="0" y="250"/>
                    <a:pt x="0" y="250"/>
                    <a:pt x="0" y="250"/>
                  </a:cubicBezTo>
                  <a:cubicBezTo>
                    <a:pt x="75" y="250"/>
                    <a:pt x="75" y="250"/>
                    <a:pt x="75" y="250"/>
                  </a:cubicBezTo>
                  <a:cubicBezTo>
                    <a:pt x="250" y="75"/>
                    <a:pt x="250" y="75"/>
                    <a:pt x="250" y="75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175"/>
                  </a:lnTo>
                  <a:close/>
                  <a:moveTo>
                    <a:pt x="65" y="225"/>
                  </a:moveTo>
                  <a:cubicBezTo>
                    <a:pt x="50" y="225"/>
                    <a:pt x="50" y="225"/>
                    <a:pt x="50" y="225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25" y="200"/>
                    <a:pt x="25" y="200"/>
                    <a:pt x="25" y="200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55" y="155"/>
                    <a:pt x="55" y="155"/>
                    <a:pt x="55" y="155"/>
                  </a:cubicBezTo>
                  <a:cubicBezTo>
                    <a:pt x="95" y="195"/>
                    <a:pt x="95" y="195"/>
                    <a:pt x="95" y="195"/>
                  </a:cubicBezTo>
                  <a:lnTo>
                    <a:pt x="65" y="225"/>
                  </a:lnTo>
                  <a:close/>
                  <a:moveTo>
                    <a:pt x="179" y="46"/>
                  </a:moveTo>
                  <a:cubicBezTo>
                    <a:pt x="88" y="137"/>
                    <a:pt x="88" y="137"/>
                    <a:pt x="88" y="137"/>
                  </a:cubicBezTo>
                  <a:cubicBezTo>
                    <a:pt x="85" y="140"/>
                    <a:pt x="82" y="140"/>
                    <a:pt x="79" y="138"/>
                  </a:cubicBezTo>
                  <a:cubicBezTo>
                    <a:pt x="76" y="135"/>
                    <a:pt x="76" y="132"/>
                    <a:pt x="79" y="129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4" y="35"/>
                    <a:pt x="176" y="35"/>
                    <a:pt x="179" y="38"/>
                  </a:cubicBezTo>
                  <a:cubicBezTo>
                    <a:pt x="182" y="40"/>
                    <a:pt x="182" y="43"/>
                    <a:pt x="179" y="46"/>
                  </a:cubicBezTo>
                  <a:close/>
                  <a:moveTo>
                    <a:pt x="179" y="46"/>
                  </a:moveTo>
                  <a:cubicBezTo>
                    <a:pt x="179" y="46"/>
                    <a:pt x="179" y="46"/>
                    <a:pt x="179" y="4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08A489DC-933B-F64C-BBF7-4B1946D3E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6525" y="509588"/>
              <a:ext cx="144463" cy="144463"/>
            </a:xfrm>
            <a:custGeom>
              <a:avLst/>
              <a:gdLst>
                <a:gd name="T0" fmla="*/ 99 w 106"/>
                <a:gd name="T1" fmla="*/ 47 h 106"/>
                <a:gd name="T2" fmla="*/ 59 w 106"/>
                <a:gd name="T3" fmla="*/ 7 h 106"/>
                <a:gd name="T4" fmla="*/ 41 w 106"/>
                <a:gd name="T5" fmla="*/ 0 h 106"/>
                <a:gd name="T6" fmla="*/ 24 w 106"/>
                <a:gd name="T7" fmla="*/ 7 h 106"/>
                <a:gd name="T8" fmla="*/ 0 w 106"/>
                <a:gd name="T9" fmla="*/ 31 h 106"/>
                <a:gd name="T10" fmla="*/ 75 w 106"/>
                <a:gd name="T11" fmla="*/ 106 h 106"/>
                <a:gd name="T12" fmla="*/ 99 w 106"/>
                <a:gd name="T13" fmla="*/ 82 h 106"/>
                <a:gd name="T14" fmla="*/ 106 w 106"/>
                <a:gd name="T15" fmla="*/ 65 h 106"/>
                <a:gd name="T16" fmla="*/ 99 w 106"/>
                <a:gd name="T17" fmla="*/ 47 h 106"/>
                <a:gd name="T18" fmla="*/ 99 w 106"/>
                <a:gd name="T19" fmla="*/ 47 h 106"/>
                <a:gd name="T20" fmla="*/ 99 w 106"/>
                <a:gd name="T21" fmla="*/ 4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106">
                  <a:moveTo>
                    <a:pt x="99" y="47"/>
                  </a:moveTo>
                  <a:cubicBezTo>
                    <a:pt x="59" y="7"/>
                    <a:pt x="59" y="7"/>
                    <a:pt x="59" y="7"/>
                  </a:cubicBezTo>
                  <a:cubicBezTo>
                    <a:pt x="54" y="3"/>
                    <a:pt x="48" y="0"/>
                    <a:pt x="41" y="0"/>
                  </a:cubicBezTo>
                  <a:cubicBezTo>
                    <a:pt x="35" y="0"/>
                    <a:pt x="29" y="3"/>
                    <a:pt x="24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104" y="78"/>
                    <a:pt x="106" y="72"/>
                    <a:pt x="106" y="65"/>
                  </a:cubicBezTo>
                  <a:cubicBezTo>
                    <a:pt x="106" y="58"/>
                    <a:pt x="104" y="52"/>
                    <a:pt x="99" y="47"/>
                  </a:cubicBezTo>
                  <a:close/>
                  <a:moveTo>
                    <a:pt x="99" y="47"/>
                  </a:moveTo>
                  <a:cubicBezTo>
                    <a:pt x="99" y="47"/>
                    <a:pt x="99" y="47"/>
                    <a:pt x="99" y="4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07520D-0FE8-D94C-85A0-5AED0D70D9B1}"/>
              </a:ext>
            </a:extLst>
          </p:cNvPr>
          <p:cNvSpPr/>
          <p:nvPr/>
        </p:nvSpPr>
        <p:spPr bwMode="auto">
          <a:xfrm>
            <a:off x="910790" y="4350532"/>
            <a:ext cx="903561" cy="24074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Name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pic>
        <p:nvPicPr>
          <p:cNvPr id="21" name="図 20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F3E4F3E6-B0EC-AB42-8EB5-6C238426C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0" t="1275"/>
          <a:stretch/>
        </p:blipFill>
        <p:spPr>
          <a:xfrm>
            <a:off x="539106" y="1148093"/>
            <a:ext cx="3576418" cy="91397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7D530FD-6F52-1543-AB9F-B406CE937378}"/>
              </a:ext>
            </a:extLst>
          </p:cNvPr>
          <p:cNvSpPr/>
          <p:nvPr/>
        </p:nvSpPr>
        <p:spPr bwMode="auto">
          <a:xfrm>
            <a:off x="539106" y="1128926"/>
            <a:ext cx="3855342" cy="178021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05DFE40-8F4A-7043-8E9D-E7ABD83617F0}"/>
              </a:ext>
            </a:extLst>
          </p:cNvPr>
          <p:cNvGrpSpPr/>
          <p:nvPr/>
        </p:nvGrpSpPr>
        <p:grpSpPr>
          <a:xfrm>
            <a:off x="3556534" y="1271234"/>
            <a:ext cx="757917" cy="240743"/>
            <a:chOff x="4759692" y="1396363"/>
            <a:chExt cx="757917" cy="240743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B5631A3D-9A32-1541-A55B-9D082B8EE7E8}"/>
                </a:ext>
              </a:extLst>
            </p:cNvPr>
            <p:cNvSpPr/>
            <p:nvPr/>
          </p:nvSpPr>
          <p:spPr bwMode="auto">
            <a:xfrm>
              <a:off x="4856475" y="1396363"/>
              <a:ext cx="661134" cy="24074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r>
                <a:rPr lang="en-US" altLang="ja-JP" sz="1000" dirty="0">
                  <a:solidFill>
                    <a:schemeClr val="tx1"/>
                  </a:solidFill>
                </a:rPr>
                <a:t>export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6DA18094-655C-AB4B-BB2B-4BA99E84D446}"/>
                </a:ext>
              </a:extLst>
            </p:cNvPr>
            <p:cNvGrpSpPr/>
            <p:nvPr/>
          </p:nvGrpSpPr>
          <p:grpSpPr>
            <a:xfrm>
              <a:off x="4759692" y="1448498"/>
              <a:ext cx="731521" cy="144000"/>
              <a:chOff x="4759692" y="1448498"/>
              <a:chExt cx="731521" cy="144000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7D4BAA0D-0EB0-5F40-896C-B9C9D96941C7}"/>
                  </a:ext>
                </a:extLst>
              </p:cNvPr>
              <p:cNvGrpSpPr/>
              <p:nvPr/>
            </p:nvGrpSpPr>
            <p:grpSpPr>
              <a:xfrm flipV="1">
                <a:off x="4809972" y="1472563"/>
                <a:ext cx="108006" cy="88343"/>
                <a:chOff x="1979613" y="3455988"/>
                <a:chExt cx="636588" cy="520700"/>
              </a:xfrm>
            </p:grpSpPr>
            <p:sp>
              <p:nvSpPr>
                <p:cNvPr id="24" name="Freeform 65">
                  <a:extLst>
                    <a:ext uri="{FF2B5EF4-FFF2-40B4-BE49-F238E27FC236}">
                      <a16:creationId xmlns:a16="http://schemas.microsoft.com/office/drawing/2014/main" id="{380FDF17-17E2-6C4D-84FF-852E499137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79613" y="3455988"/>
                  <a:ext cx="260350" cy="520700"/>
                </a:xfrm>
                <a:custGeom>
                  <a:avLst/>
                  <a:gdLst>
                    <a:gd name="T0" fmla="*/ 167 w 167"/>
                    <a:gd name="T1" fmla="*/ 309 h 334"/>
                    <a:gd name="T2" fmla="*/ 166 w 167"/>
                    <a:gd name="T3" fmla="*/ 305 h 334"/>
                    <a:gd name="T4" fmla="*/ 165 w 167"/>
                    <a:gd name="T5" fmla="*/ 303 h 334"/>
                    <a:gd name="T6" fmla="*/ 162 w 167"/>
                    <a:gd name="T7" fmla="*/ 301 h 334"/>
                    <a:gd name="T8" fmla="*/ 159 w 167"/>
                    <a:gd name="T9" fmla="*/ 301 h 334"/>
                    <a:gd name="T10" fmla="*/ 156 w 167"/>
                    <a:gd name="T11" fmla="*/ 300 h 334"/>
                    <a:gd name="T12" fmla="*/ 75 w 167"/>
                    <a:gd name="T13" fmla="*/ 300 h 334"/>
                    <a:gd name="T14" fmla="*/ 46 w 167"/>
                    <a:gd name="T15" fmla="*/ 288 h 334"/>
                    <a:gd name="T16" fmla="*/ 33 w 167"/>
                    <a:gd name="T17" fmla="*/ 259 h 334"/>
                    <a:gd name="T18" fmla="*/ 33 w 167"/>
                    <a:gd name="T19" fmla="*/ 75 h 334"/>
                    <a:gd name="T20" fmla="*/ 46 w 167"/>
                    <a:gd name="T21" fmla="*/ 46 h 334"/>
                    <a:gd name="T22" fmla="*/ 75 w 167"/>
                    <a:gd name="T23" fmla="*/ 33 h 334"/>
                    <a:gd name="T24" fmla="*/ 159 w 167"/>
                    <a:gd name="T25" fmla="*/ 33 h 334"/>
                    <a:gd name="T26" fmla="*/ 164 w 167"/>
                    <a:gd name="T27" fmla="*/ 32 h 334"/>
                    <a:gd name="T28" fmla="*/ 166 w 167"/>
                    <a:gd name="T29" fmla="*/ 27 h 334"/>
                    <a:gd name="T30" fmla="*/ 167 w 167"/>
                    <a:gd name="T31" fmla="*/ 20 h 334"/>
                    <a:gd name="T32" fmla="*/ 167 w 167"/>
                    <a:gd name="T33" fmla="*/ 14 h 334"/>
                    <a:gd name="T34" fmla="*/ 167 w 167"/>
                    <a:gd name="T35" fmla="*/ 8 h 334"/>
                    <a:gd name="T36" fmla="*/ 164 w 167"/>
                    <a:gd name="T37" fmla="*/ 2 h 334"/>
                    <a:gd name="T38" fmla="*/ 159 w 167"/>
                    <a:gd name="T39" fmla="*/ 0 h 334"/>
                    <a:gd name="T40" fmla="*/ 75 w 167"/>
                    <a:gd name="T41" fmla="*/ 0 h 334"/>
                    <a:gd name="T42" fmla="*/ 22 w 167"/>
                    <a:gd name="T43" fmla="*/ 22 h 334"/>
                    <a:gd name="T44" fmla="*/ 0 w 167"/>
                    <a:gd name="T45" fmla="*/ 75 h 334"/>
                    <a:gd name="T46" fmla="*/ 0 w 167"/>
                    <a:gd name="T47" fmla="*/ 259 h 334"/>
                    <a:gd name="T48" fmla="*/ 22 w 167"/>
                    <a:gd name="T49" fmla="*/ 312 h 334"/>
                    <a:gd name="T50" fmla="*/ 75 w 167"/>
                    <a:gd name="T51" fmla="*/ 334 h 334"/>
                    <a:gd name="T52" fmla="*/ 159 w 167"/>
                    <a:gd name="T53" fmla="*/ 334 h 334"/>
                    <a:gd name="T54" fmla="*/ 164 w 167"/>
                    <a:gd name="T55" fmla="*/ 332 h 334"/>
                    <a:gd name="T56" fmla="*/ 166 w 167"/>
                    <a:gd name="T57" fmla="*/ 327 h 334"/>
                    <a:gd name="T58" fmla="*/ 167 w 167"/>
                    <a:gd name="T59" fmla="*/ 321 h 334"/>
                    <a:gd name="T60" fmla="*/ 167 w 167"/>
                    <a:gd name="T61" fmla="*/ 314 h 334"/>
                    <a:gd name="T62" fmla="*/ 167 w 167"/>
                    <a:gd name="T63" fmla="*/ 309 h 334"/>
                    <a:gd name="T64" fmla="*/ 167 w 167"/>
                    <a:gd name="T65" fmla="*/ 309 h 334"/>
                    <a:gd name="T66" fmla="*/ 167 w 167"/>
                    <a:gd name="T67" fmla="*/ 309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7" h="334">
                      <a:moveTo>
                        <a:pt x="167" y="309"/>
                      </a:moveTo>
                      <a:cubicBezTo>
                        <a:pt x="166" y="307"/>
                        <a:pt x="166" y="306"/>
                        <a:pt x="166" y="305"/>
                      </a:cubicBezTo>
                      <a:cubicBezTo>
                        <a:pt x="167" y="304"/>
                        <a:pt x="166" y="303"/>
                        <a:pt x="165" y="303"/>
                      </a:cubicBezTo>
                      <a:cubicBezTo>
                        <a:pt x="163" y="302"/>
                        <a:pt x="162" y="302"/>
                        <a:pt x="162" y="301"/>
                      </a:cubicBezTo>
                      <a:cubicBezTo>
                        <a:pt x="162" y="301"/>
                        <a:pt x="161" y="301"/>
                        <a:pt x="159" y="301"/>
                      </a:cubicBezTo>
                      <a:cubicBezTo>
                        <a:pt x="157" y="300"/>
                        <a:pt x="156" y="300"/>
                        <a:pt x="156" y="300"/>
                      </a:cubicBezTo>
                      <a:cubicBezTo>
                        <a:pt x="75" y="300"/>
                        <a:pt x="75" y="300"/>
                        <a:pt x="75" y="300"/>
                      </a:cubicBezTo>
                      <a:cubicBezTo>
                        <a:pt x="64" y="300"/>
                        <a:pt x="54" y="296"/>
                        <a:pt x="46" y="288"/>
                      </a:cubicBezTo>
                      <a:cubicBezTo>
                        <a:pt x="37" y="280"/>
                        <a:pt x="33" y="270"/>
                        <a:pt x="33" y="259"/>
                      </a:cubicBezTo>
                      <a:cubicBezTo>
                        <a:pt x="33" y="75"/>
                        <a:pt x="33" y="75"/>
                        <a:pt x="33" y="75"/>
                      </a:cubicBezTo>
                      <a:cubicBezTo>
                        <a:pt x="33" y="64"/>
                        <a:pt x="37" y="54"/>
                        <a:pt x="46" y="46"/>
                      </a:cubicBezTo>
                      <a:cubicBezTo>
                        <a:pt x="54" y="37"/>
                        <a:pt x="64" y="33"/>
                        <a:pt x="75" y="33"/>
                      </a:cubicBezTo>
                      <a:cubicBezTo>
                        <a:pt x="159" y="33"/>
                        <a:pt x="159" y="33"/>
                        <a:pt x="159" y="33"/>
                      </a:cubicBezTo>
                      <a:cubicBezTo>
                        <a:pt x="161" y="33"/>
                        <a:pt x="163" y="33"/>
                        <a:pt x="164" y="32"/>
                      </a:cubicBezTo>
                      <a:cubicBezTo>
                        <a:pt x="165" y="31"/>
                        <a:pt x="166" y="29"/>
                        <a:pt x="166" y="27"/>
                      </a:cubicBezTo>
                      <a:cubicBezTo>
                        <a:pt x="167" y="24"/>
                        <a:pt x="167" y="22"/>
                        <a:pt x="167" y="20"/>
                      </a:cubicBezTo>
                      <a:cubicBezTo>
                        <a:pt x="167" y="19"/>
                        <a:pt x="167" y="16"/>
                        <a:pt x="167" y="14"/>
                      </a:cubicBezTo>
                      <a:cubicBezTo>
                        <a:pt x="167" y="11"/>
                        <a:pt x="167" y="9"/>
                        <a:pt x="167" y="8"/>
                      </a:cubicBezTo>
                      <a:cubicBezTo>
                        <a:pt x="167" y="6"/>
                        <a:pt x="166" y="4"/>
                        <a:pt x="164" y="2"/>
                      </a:cubicBezTo>
                      <a:cubicBezTo>
                        <a:pt x="163" y="1"/>
                        <a:pt x="161" y="0"/>
                        <a:pt x="159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54" y="0"/>
                        <a:pt x="37" y="7"/>
                        <a:pt x="22" y="22"/>
                      </a:cubicBezTo>
                      <a:cubicBezTo>
                        <a:pt x="7" y="37"/>
                        <a:pt x="0" y="54"/>
                        <a:pt x="0" y="75"/>
                      </a:cubicBezTo>
                      <a:cubicBezTo>
                        <a:pt x="0" y="259"/>
                        <a:pt x="0" y="259"/>
                        <a:pt x="0" y="259"/>
                      </a:cubicBezTo>
                      <a:cubicBezTo>
                        <a:pt x="0" y="279"/>
                        <a:pt x="7" y="297"/>
                        <a:pt x="22" y="312"/>
                      </a:cubicBezTo>
                      <a:cubicBezTo>
                        <a:pt x="37" y="326"/>
                        <a:pt x="54" y="334"/>
                        <a:pt x="75" y="334"/>
                      </a:cubicBezTo>
                      <a:cubicBezTo>
                        <a:pt x="159" y="334"/>
                        <a:pt x="159" y="334"/>
                        <a:pt x="159" y="334"/>
                      </a:cubicBezTo>
                      <a:cubicBezTo>
                        <a:pt x="161" y="334"/>
                        <a:pt x="163" y="333"/>
                        <a:pt x="164" y="332"/>
                      </a:cubicBezTo>
                      <a:cubicBezTo>
                        <a:pt x="165" y="331"/>
                        <a:pt x="166" y="329"/>
                        <a:pt x="166" y="327"/>
                      </a:cubicBezTo>
                      <a:cubicBezTo>
                        <a:pt x="167" y="325"/>
                        <a:pt x="167" y="323"/>
                        <a:pt x="167" y="321"/>
                      </a:cubicBezTo>
                      <a:cubicBezTo>
                        <a:pt x="167" y="319"/>
                        <a:pt x="167" y="317"/>
                        <a:pt x="167" y="314"/>
                      </a:cubicBezTo>
                      <a:cubicBezTo>
                        <a:pt x="167" y="311"/>
                        <a:pt x="167" y="309"/>
                        <a:pt x="167" y="309"/>
                      </a:cubicBezTo>
                      <a:close/>
                      <a:moveTo>
                        <a:pt x="167" y="309"/>
                      </a:moveTo>
                      <a:cubicBezTo>
                        <a:pt x="167" y="309"/>
                        <a:pt x="167" y="309"/>
                        <a:pt x="167" y="30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2852" tIns="91426" rIns="182852" bIns="9142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7199"/>
                </a:p>
              </p:txBody>
            </p:sp>
            <p:sp>
              <p:nvSpPr>
                <p:cNvPr id="25" name="Freeform 66">
                  <a:extLst>
                    <a:ext uri="{FF2B5EF4-FFF2-40B4-BE49-F238E27FC236}">
                      <a16:creationId xmlns:a16="http://schemas.microsoft.com/office/drawing/2014/main" id="{4212C9C5-6B64-8747-AB21-C1560719115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35188" y="3468688"/>
                  <a:ext cx="481013" cy="493713"/>
                </a:xfrm>
                <a:custGeom>
                  <a:avLst/>
                  <a:gdLst>
                    <a:gd name="T0" fmla="*/ 304 w 309"/>
                    <a:gd name="T1" fmla="*/ 147 h 317"/>
                    <a:gd name="T2" fmla="*/ 162 w 309"/>
                    <a:gd name="T3" fmla="*/ 5 h 317"/>
                    <a:gd name="T4" fmla="*/ 150 w 309"/>
                    <a:gd name="T5" fmla="*/ 0 h 317"/>
                    <a:gd name="T6" fmla="*/ 139 w 309"/>
                    <a:gd name="T7" fmla="*/ 5 h 317"/>
                    <a:gd name="T8" fmla="*/ 134 w 309"/>
                    <a:gd name="T9" fmla="*/ 17 h 317"/>
                    <a:gd name="T10" fmla="*/ 134 w 309"/>
                    <a:gd name="T11" fmla="*/ 92 h 317"/>
                    <a:gd name="T12" fmla="*/ 17 w 309"/>
                    <a:gd name="T13" fmla="*/ 92 h 317"/>
                    <a:gd name="T14" fmla="*/ 5 w 309"/>
                    <a:gd name="T15" fmla="*/ 97 h 317"/>
                    <a:gd name="T16" fmla="*/ 0 w 309"/>
                    <a:gd name="T17" fmla="*/ 109 h 317"/>
                    <a:gd name="T18" fmla="*/ 0 w 309"/>
                    <a:gd name="T19" fmla="*/ 209 h 317"/>
                    <a:gd name="T20" fmla="*/ 5 w 309"/>
                    <a:gd name="T21" fmla="*/ 221 h 317"/>
                    <a:gd name="T22" fmla="*/ 17 w 309"/>
                    <a:gd name="T23" fmla="*/ 226 h 317"/>
                    <a:gd name="T24" fmla="*/ 134 w 309"/>
                    <a:gd name="T25" fmla="*/ 226 h 317"/>
                    <a:gd name="T26" fmla="*/ 134 w 309"/>
                    <a:gd name="T27" fmla="*/ 301 h 317"/>
                    <a:gd name="T28" fmla="*/ 139 w 309"/>
                    <a:gd name="T29" fmla="*/ 312 h 317"/>
                    <a:gd name="T30" fmla="*/ 150 w 309"/>
                    <a:gd name="T31" fmla="*/ 317 h 317"/>
                    <a:gd name="T32" fmla="*/ 162 w 309"/>
                    <a:gd name="T33" fmla="*/ 312 h 317"/>
                    <a:gd name="T34" fmla="*/ 304 w 309"/>
                    <a:gd name="T35" fmla="*/ 171 h 317"/>
                    <a:gd name="T36" fmla="*/ 309 w 309"/>
                    <a:gd name="T37" fmla="*/ 159 h 317"/>
                    <a:gd name="T38" fmla="*/ 304 w 309"/>
                    <a:gd name="T39" fmla="*/ 147 h 317"/>
                    <a:gd name="T40" fmla="*/ 304 w 309"/>
                    <a:gd name="T41" fmla="*/ 147 h 317"/>
                    <a:gd name="T42" fmla="*/ 304 w 309"/>
                    <a:gd name="T43" fmla="*/ 147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9" h="317">
                      <a:moveTo>
                        <a:pt x="304" y="147"/>
                      </a:moveTo>
                      <a:cubicBezTo>
                        <a:pt x="162" y="5"/>
                        <a:pt x="162" y="5"/>
                        <a:pt x="162" y="5"/>
                      </a:cubicBezTo>
                      <a:cubicBezTo>
                        <a:pt x="159" y="2"/>
                        <a:pt x="155" y="0"/>
                        <a:pt x="150" y="0"/>
                      </a:cubicBezTo>
                      <a:cubicBezTo>
                        <a:pt x="146" y="0"/>
                        <a:pt x="142" y="2"/>
                        <a:pt x="139" y="5"/>
                      </a:cubicBezTo>
                      <a:cubicBezTo>
                        <a:pt x="135" y="9"/>
                        <a:pt x="134" y="13"/>
                        <a:pt x="134" y="17"/>
                      </a:cubicBezTo>
                      <a:cubicBezTo>
                        <a:pt x="134" y="92"/>
                        <a:pt x="134" y="92"/>
                        <a:pt x="134" y="92"/>
                      </a:cubicBezTo>
                      <a:cubicBezTo>
                        <a:pt x="17" y="92"/>
                        <a:pt x="17" y="92"/>
                        <a:pt x="17" y="92"/>
                      </a:cubicBezTo>
                      <a:cubicBezTo>
                        <a:pt x="12" y="92"/>
                        <a:pt x="8" y="94"/>
                        <a:pt x="5" y="97"/>
                      </a:cubicBezTo>
                      <a:cubicBezTo>
                        <a:pt x="2" y="100"/>
                        <a:pt x="0" y="104"/>
                        <a:pt x="0" y="109"/>
                      </a:cubicBezTo>
                      <a:cubicBezTo>
                        <a:pt x="0" y="209"/>
                        <a:pt x="0" y="209"/>
                        <a:pt x="0" y="209"/>
                      </a:cubicBezTo>
                      <a:cubicBezTo>
                        <a:pt x="0" y="213"/>
                        <a:pt x="2" y="217"/>
                        <a:pt x="5" y="221"/>
                      </a:cubicBezTo>
                      <a:cubicBezTo>
                        <a:pt x="8" y="224"/>
                        <a:pt x="12" y="226"/>
                        <a:pt x="17" y="226"/>
                      </a:cubicBezTo>
                      <a:cubicBezTo>
                        <a:pt x="134" y="226"/>
                        <a:pt x="134" y="226"/>
                        <a:pt x="134" y="226"/>
                      </a:cubicBezTo>
                      <a:cubicBezTo>
                        <a:pt x="134" y="301"/>
                        <a:pt x="134" y="301"/>
                        <a:pt x="134" y="301"/>
                      </a:cubicBezTo>
                      <a:cubicBezTo>
                        <a:pt x="134" y="305"/>
                        <a:pt x="135" y="309"/>
                        <a:pt x="139" y="312"/>
                      </a:cubicBezTo>
                      <a:cubicBezTo>
                        <a:pt x="142" y="316"/>
                        <a:pt x="146" y="317"/>
                        <a:pt x="150" y="317"/>
                      </a:cubicBezTo>
                      <a:cubicBezTo>
                        <a:pt x="155" y="317"/>
                        <a:pt x="159" y="316"/>
                        <a:pt x="162" y="312"/>
                      </a:cubicBezTo>
                      <a:cubicBezTo>
                        <a:pt x="304" y="171"/>
                        <a:pt x="304" y="171"/>
                        <a:pt x="304" y="171"/>
                      </a:cubicBezTo>
                      <a:cubicBezTo>
                        <a:pt x="307" y="167"/>
                        <a:pt x="309" y="163"/>
                        <a:pt x="309" y="159"/>
                      </a:cubicBezTo>
                      <a:cubicBezTo>
                        <a:pt x="309" y="154"/>
                        <a:pt x="307" y="150"/>
                        <a:pt x="304" y="147"/>
                      </a:cubicBezTo>
                      <a:close/>
                      <a:moveTo>
                        <a:pt x="304" y="147"/>
                      </a:moveTo>
                      <a:cubicBezTo>
                        <a:pt x="304" y="147"/>
                        <a:pt x="304" y="147"/>
                        <a:pt x="304" y="147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2852" tIns="91426" rIns="182852" bIns="9142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7199"/>
                </a:p>
              </p:txBody>
            </p:sp>
          </p:grp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0027020E-F9EF-C549-97D3-958FAB7CD196}"/>
                  </a:ext>
                </a:extLst>
              </p:cNvPr>
              <p:cNvSpPr/>
              <p:nvPr/>
            </p:nvSpPr>
            <p:spPr bwMode="auto">
              <a:xfrm>
                <a:off x="4759692" y="1448498"/>
                <a:ext cx="731521" cy="144000"/>
              </a:xfrm>
              <a:prstGeom prst="rect">
                <a:avLst/>
              </a:prstGeom>
              <a:noFill/>
              <a:ln w="317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下矢印 29">
            <a:extLst>
              <a:ext uri="{FF2B5EF4-FFF2-40B4-BE49-F238E27FC236}">
                <a16:creationId xmlns:a16="http://schemas.microsoft.com/office/drawing/2014/main" id="{41148A5E-C81E-5749-B540-9CBCDD376CE2}"/>
              </a:ext>
            </a:extLst>
          </p:cNvPr>
          <p:cNvSpPr/>
          <p:nvPr/>
        </p:nvSpPr>
        <p:spPr bwMode="auto">
          <a:xfrm>
            <a:off x="770021" y="1467369"/>
            <a:ext cx="229116" cy="223834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351BD14-52FA-154F-BCF2-B3D6B4E508E1}"/>
              </a:ext>
            </a:extLst>
          </p:cNvPr>
          <p:cNvSpPr/>
          <p:nvPr/>
        </p:nvSpPr>
        <p:spPr bwMode="auto">
          <a:xfrm>
            <a:off x="1727380" y="4385317"/>
            <a:ext cx="914400" cy="164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node-red-...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C0DCA01-6C78-7A42-9966-F0B381E26904}"/>
              </a:ext>
            </a:extLst>
          </p:cNvPr>
          <p:cNvSpPr/>
          <p:nvPr/>
        </p:nvSpPr>
        <p:spPr bwMode="auto">
          <a:xfrm>
            <a:off x="910790" y="4583121"/>
            <a:ext cx="903561" cy="24074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Version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CF17BB8-E1BF-4C42-A0BA-B291203E8514}"/>
              </a:ext>
            </a:extLst>
          </p:cNvPr>
          <p:cNvSpPr/>
          <p:nvPr/>
        </p:nvSpPr>
        <p:spPr bwMode="auto">
          <a:xfrm>
            <a:off x="1727380" y="4617906"/>
            <a:ext cx="914400" cy="164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000" dirty="0">
                <a:solidFill>
                  <a:schemeClr val="tx1"/>
                </a:solidFill>
              </a:rPr>
              <a:t>0.1.0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7605A73-B936-554D-B8DD-E32B4571DB45}"/>
              </a:ext>
            </a:extLst>
          </p:cNvPr>
          <p:cNvSpPr/>
          <p:nvPr/>
        </p:nvSpPr>
        <p:spPr bwMode="auto">
          <a:xfrm>
            <a:off x="910790" y="4815710"/>
            <a:ext cx="903561" cy="24074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Author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EA5734C-6428-D146-9DAB-E279DB73420D}"/>
              </a:ext>
            </a:extLst>
          </p:cNvPr>
          <p:cNvSpPr/>
          <p:nvPr/>
        </p:nvSpPr>
        <p:spPr bwMode="auto">
          <a:xfrm>
            <a:off x="1727380" y="4850495"/>
            <a:ext cx="914400" cy="164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000" dirty="0" err="1">
                <a:solidFill>
                  <a:schemeClr val="tx1"/>
                </a:solidFill>
              </a:rPr>
              <a:t>nisiyama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213B77D-BE28-4E4E-8301-7DE2ABF7C05D}"/>
              </a:ext>
            </a:extLst>
          </p:cNvPr>
          <p:cNvSpPr/>
          <p:nvPr/>
        </p:nvSpPr>
        <p:spPr bwMode="auto">
          <a:xfrm>
            <a:off x="910790" y="5040145"/>
            <a:ext cx="903561" cy="24074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License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D6D0935-D735-2D49-BF71-82809852A53A}"/>
              </a:ext>
            </a:extLst>
          </p:cNvPr>
          <p:cNvSpPr/>
          <p:nvPr/>
        </p:nvSpPr>
        <p:spPr bwMode="auto">
          <a:xfrm>
            <a:off x="1727380" y="5074930"/>
            <a:ext cx="914400" cy="164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000" dirty="0">
                <a:solidFill>
                  <a:schemeClr val="tx1"/>
                </a:solidFill>
              </a:rPr>
              <a:t>Apache 2.0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4988FC-9F30-DE40-A6FB-9DB3A292AD54}"/>
              </a:ext>
            </a:extLst>
          </p:cNvPr>
          <p:cNvSpPr/>
          <p:nvPr/>
        </p:nvSpPr>
        <p:spPr bwMode="auto">
          <a:xfrm>
            <a:off x="904671" y="5272819"/>
            <a:ext cx="903561" cy="24074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Keywords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A422F0B-04E4-564B-B9B0-D1E00C393434}"/>
              </a:ext>
            </a:extLst>
          </p:cNvPr>
          <p:cNvSpPr/>
          <p:nvPr/>
        </p:nvSpPr>
        <p:spPr bwMode="auto">
          <a:xfrm>
            <a:off x="1721261" y="5307604"/>
            <a:ext cx="914400" cy="164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node-red, ...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0CF93C7-2B27-1640-8F8A-0EACA7D3FCD2}"/>
              </a:ext>
            </a:extLst>
          </p:cNvPr>
          <p:cNvSpPr/>
          <p:nvPr/>
        </p:nvSpPr>
        <p:spPr bwMode="auto">
          <a:xfrm>
            <a:off x="904671" y="5495336"/>
            <a:ext cx="903561" cy="24074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Description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7E54A5D-3D12-904B-8BE3-17DACCBCACC9}"/>
              </a:ext>
            </a:extLst>
          </p:cNvPr>
          <p:cNvSpPr/>
          <p:nvPr/>
        </p:nvSpPr>
        <p:spPr bwMode="auto">
          <a:xfrm>
            <a:off x="1721261" y="5530121"/>
            <a:ext cx="914400" cy="164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...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74A4C0E4-CC12-AA47-9A17-479FE9782643}"/>
              </a:ext>
            </a:extLst>
          </p:cNvPr>
          <p:cNvGrpSpPr/>
          <p:nvPr/>
        </p:nvGrpSpPr>
        <p:grpSpPr>
          <a:xfrm>
            <a:off x="2000811" y="4068546"/>
            <a:ext cx="757917" cy="240743"/>
            <a:chOff x="4759692" y="1396363"/>
            <a:chExt cx="757917" cy="240743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FB674B14-4F3F-E742-B880-D391332F73DC}"/>
                </a:ext>
              </a:extLst>
            </p:cNvPr>
            <p:cNvSpPr/>
            <p:nvPr/>
          </p:nvSpPr>
          <p:spPr bwMode="auto">
            <a:xfrm>
              <a:off x="4856475" y="1396363"/>
              <a:ext cx="661134" cy="24074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r>
                <a:rPr lang="en-US" altLang="ja-JP" sz="1000" dirty="0">
                  <a:solidFill>
                    <a:schemeClr val="tx1"/>
                  </a:solidFill>
                </a:rPr>
                <a:t>export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2B76BDEE-9FAD-1248-9115-D6C903E3B2F1}"/>
                </a:ext>
              </a:extLst>
            </p:cNvPr>
            <p:cNvGrpSpPr/>
            <p:nvPr/>
          </p:nvGrpSpPr>
          <p:grpSpPr>
            <a:xfrm>
              <a:off x="4759692" y="1448498"/>
              <a:ext cx="731521" cy="144000"/>
              <a:chOff x="4759692" y="1448498"/>
              <a:chExt cx="731521" cy="144000"/>
            </a:xfrm>
          </p:grpSpPr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EACF73FB-93BD-DF42-8C2F-6F2BDD15A97A}"/>
                  </a:ext>
                </a:extLst>
              </p:cNvPr>
              <p:cNvGrpSpPr/>
              <p:nvPr/>
            </p:nvGrpSpPr>
            <p:grpSpPr>
              <a:xfrm flipV="1">
                <a:off x="4809972" y="1472563"/>
                <a:ext cx="108006" cy="88343"/>
                <a:chOff x="1979613" y="3455988"/>
                <a:chExt cx="636588" cy="520700"/>
              </a:xfrm>
            </p:grpSpPr>
            <p:sp>
              <p:nvSpPr>
                <p:cNvPr id="50" name="Freeform 65">
                  <a:extLst>
                    <a:ext uri="{FF2B5EF4-FFF2-40B4-BE49-F238E27FC236}">
                      <a16:creationId xmlns:a16="http://schemas.microsoft.com/office/drawing/2014/main" id="{7A82C934-C5D0-3E4F-AB17-6CD11037A0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79613" y="3455988"/>
                  <a:ext cx="260350" cy="520700"/>
                </a:xfrm>
                <a:custGeom>
                  <a:avLst/>
                  <a:gdLst>
                    <a:gd name="T0" fmla="*/ 167 w 167"/>
                    <a:gd name="T1" fmla="*/ 309 h 334"/>
                    <a:gd name="T2" fmla="*/ 166 w 167"/>
                    <a:gd name="T3" fmla="*/ 305 h 334"/>
                    <a:gd name="T4" fmla="*/ 165 w 167"/>
                    <a:gd name="T5" fmla="*/ 303 h 334"/>
                    <a:gd name="T6" fmla="*/ 162 w 167"/>
                    <a:gd name="T7" fmla="*/ 301 h 334"/>
                    <a:gd name="T8" fmla="*/ 159 w 167"/>
                    <a:gd name="T9" fmla="*/ 301 h 334"/>
                    <a:gd name="T10" fmla="*/ 156 w 167"/>
                    <a:gd name="T11" fmla="*/ 300 h 334"/>
                    <a:gd name="T12" fmla="*/ 75 w 167"/>
                    <a:gd name="T13" fmla="*/ 300 h 334"/>
                    <a:gd name="T14" fmla="*/ 46 w 167"/>
                    <a:gd name="T15" fmla="*/ 288 h 334"/>
                    <a:gd name="T16" fmla="*/ 33 w 167"/>
                    <a:gd name="T17" fmla="*/ 259 h 334"/>
                    <a:gd name="T18" fmla="*/ 33 w 167"/>
                    <a:gd name="T19" fmla="*/ 75 h 334"/>
                    <a:gd name="T20" fmla="*/ 46 w 167"/>
                    <a:gd name="T21" fmla="*/ 46 h 334"/>
                    <a:gd name="T22" fmla="*/ 75 w 167"/>
                    <a:gd name="T23" fmla="*/ 33 h 334"/>
                    <a:gd name="T24" fmla="*/ 159 w 167"/>
                    <a:gd name="T25" fmla="*/ 33 h 334"/>
                    <a:gd name="T26" fmla="*/ 164 w 167"/>
                    <a:gd name="T27" fmla="*/ 32 h 334"/>
                    <a:gd name="T28" fmla="*/ 166 w 167"/>
                    <a:gd name="T29" fmla="*/ 27 h 334"/>
                    <a:gd name="T30" fmla="*/ 167 w 167"/>
                    <a:gd name="T31" fmla="*/ 20 h 334"/>
                    <a:gd name="T32" fmla="*/ 167 w 167"/>
                    <a:gd name="T33" fmla="*/ 14 h 334"/>
                    <a:gd name="T34" fmla="*/ 167 w 167"/>
                    <a:gd name="T35" fmla="*/ 8 h 334"/>
                    <a:gd name="T36" fmla="*/ 164 w 167"/>
                    <a:gd name="T37" fmla="*/ 2 h 334"/>
                    <a:gd name="T38" fmla="*/ 159 w 167"/>
                    <a:gd name="T39" fmla="*/ 0 h 334"/>
                    <a:gd name="T40" fmla="*/ 75 w 167"/>
                    <a:gd name="T41" fmla="*/ 0 h 334"/>
                    <a:gd name="T42" fmla="*/ 22 w 167"/>
                    <a:gd name="T43" fmla="*/ 22 h 334"/>
                    <a:gd name="T44" fmla="*/ 0 w 167"/>
                    <a:gd name="T45" fmla="*/ 75 h 334"/>
                    <a:gd name="T46" fmla="*/ 0 w 167"/>
                    <a:gd name="T47" fmla="*/ 259 h 334"/>
                    <a:gd name="T48" fmla="*/ 22 w 167"/>
                    <a:gd name="T49" fmla="*/ 312 h 334"/>
                    <a:gd name="T50" fmla="*/ 75 w 167"/>
                    <a:gd name="T51" fmla="*/ 334 h 334"/>
                    <a:gd name="T52" fmla="*/ 159 w 167"/>
                    <a:gd name="T53" fmla="*/ 334 h 334"/>
                    <a:gd name="T54" fmla="*/ 164 w 167"/>
                    <a:gd name="T55" fmla="*/ 332 h 334"/>
                    <a:gd name="T56" fmla="*/ 166 w 167"/>
                    <a:gd name="T57" fmla="*/ 327 h 334"/>
                    <a:gd name="T58" fmla="*/ 167 w 167"/>
                    <a:gd name="T59" fmla="*/ 321 h 334"/>
                    <a:gd name="T60" fmla="*/ 167 w 167"/>
                    <a:gd name="T61" fmla="*/ 314 h 334"/>
                    <a:gd name="T62" fmla="*/ 167 w 167"/>
                    <a:gd name="T63" fmla="*/ 309 h 334"/>
                    <a:gd name="T64" fmla="*/ 167 w 167"/>
                    <a:gd name="T65" fmla="*/ 309 h 334"/>
                    <a:gd name="T66" fmla="*/ 167 w 167"/>
                    <a:gd name="T67" fmla="*/ 309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7" h="334">
                      <a:moveTo>
                        <a:pt x="167" y="309"/>
                      </a:moveTo>
                      <a:cubicBezTo>
                        <a:pt x="166" y="307"/>
                        <a:pt x="166" y="306"/>
                        <a:pt x="166" y="305"/>
                      </a:cubicBezTo>
                      <a:cubicBezTo>
                        <a:pt x="167" y="304"/>
                        <a:pt x="166" y="303"/>
                        <a:pt x="165" y="303"/>
                      </a:cubicBezTo>
                      <a:cubicBezTo>
                        <a:pt x="163" y="302"/>
                        <a:pt x="162" y="302"/>
                        <a:pt x="162" y="301"/>
                      </a:cubicBezTo>
                      <a:cubicBezTo>
                        <a:pt x="162" y="301"/>
                        <a:pt x="161" y="301"/>
                        <a:pt x="159" y="301"/>
                      </a:cubicBezTo>
                      <a:cubicBezTo>
                        <a:pt x="157" y="300"/>
                        <a:pt x="156" y="300"/>
                        <a:pt x="156" y="300"/>
                      </a:cubicBezTo>
                      <a:cubicBezTo>
                        <a:pt x="75" y="300"/>
                        <a:pt x="75" y="300"/>
                        <a:pt x="75" y="300"/>
                      </a:cubicBezTo>
                      <a:cubicBezTo>
                        <a:pt x="64" y="300"/>
                        <a:pt x="54" y="296"/>
                        <a:pt x="46" y="288"/>
                      </a:cubicBezTo>
                      <a:cubicBezTo>
                        <a:pt x="37" y="280"/>
                        <a:pt x="33" y="270"/>
                        <a:pt x="33" y="259"/>
                      </a:cubicBezTo>
                      <a:cubicBezTo>
                        <a:pt x="33" y="75"/>
                        <a:pt x="33" y="75"/>
                        <a:pt x="33" y="75"/>
                      </a:cubicBezTo>
                      <a:cubicBezTo>
                        <a:pt x="33" y="64"/>
                        <a:pt x="37" y="54"/>
                        <a:pt x="46" y="46"/>
                      </a:cubicBezTo>
                      <a:cubicBezTo>
                        <a:pt x="54" y="37"/>
                        <a:pt x="64" y="33"/>
                        <a:pt x="75" y="33"/>
                      </a:cubicBezTo>
                      <a:cubicBezTo>
                        <a:pt x="159" y="33"/>
                        <a:pt x="159" y="33"/>
                        <a:pt x="159" y="33"/>
                      </a:cubicBezTo>
                      <a:cubicBezTo>
                        <a:pt x="161" y="33"/>
                        <a:pt x="163" y="33"/>
                        <a:pt x="164" y="32"/>
                      </a:cubicBezTo>
                      <a:cubicBezTo>
                        <a:pt x="165" y="31"/>
                        <a:pt x="166" y="29"/>
                        <a:pt x="166" y="27"/>
                      </a:cubicBezTo>
                      <a:cubicBezTo>
                        <a:pt x="167" y="24"/>
                        <a:pt x="167" y="22"/>
                        <a:pt x="167" y="20"/>
                      </a:cubicBezTo>
                      <a:cubicBezTo>
                        <a:pt x="167" y="19"/>
                        <a:pt x="167" y="16"/>
                        <a:pt x="167" y="14"/>
                      </a:cubicBezTo>
                      <a:cubicBezTo>
                        <a:pt x="167" y="11"/>
                        <a:pt x="167" y="9"/>
                        <a:pt x="167" y="8"/>
                      </a:cubicBezTo>
                      <a:cubicBezTo>
                        <a:pt x="167" y="6"/>
                        <a:pt x="166" y="4"/>
                        <a:pt x="164" y="2"/>
                      </a:cubicBezTo>
                      <a:cubicBezTo>
                        <a:pt x="163" y="1"/>
                        <a:pt x="161" y="0"/>
                        <a:pt x="159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54" y="0"/>
                        <a:pt x="37" y="7"/>
                        <a:pt x="22" y="22"/>
                      </a:cubicBezTo>
                      <a:cubicBezTo>
                        <a:pt x="7" y="37"/>
                        <a:pt x="0" y="54"/>
                        <a:pt x="0" y="75"/>
                      </a:cubicBezTo>
                      <a:cubicBezTo>
                        <a:pt x="0" y="259"/>
                        <a:pt x="0" y="259"/>
                        <a:pt x="0" y="259"/>
                      </a:cubicBezTo>
                      <a:cubicBezTo>
                        <a:pt x="0" y="279"/>
                        <a:pt x="7" y="297"/>
                        <a:pt x="22" y="312"/>
                      </a:cubicBezTo>
                      <a:cubicBezTo>
                        <a:pt x="37" y="326"/>
                        <a:pt x="54" y="334"/>
                        <a:pt x="75" y="334"/>
                      </a:cubicBezTo>
                      <a:cubicBezTo>
                        <a:pt x="159" y="334"/>
                        <a:pt x="159" y="334"/>
                        <a:pt x="159" y="334"/>
                      </a:cubicBezTo>
                      <a:cubicBezTo>
                        <a:pt x="161" y="334"/>
                        <a:pt x="163" y="333"/>
                        <a:pt x="164" y="332"/>
                      </a:cubicBezTo>
                      <a:cubicBezTo>
                        <a:pt x="165" y="331"/>
                        <a:pt x="166" y="329"/>
                        <a:pt x="166" y="327"/>
                      </a:cubicBezTo>
                      <a:cubicBezTo>
                        <a:pt x="167" y="325"/>
                        <a:pt x="167" y="323"/>
                        <a:pt x="167" y="321"/>
                      </a:cubicBezTo>
                      <a:cubicBezTo>
                        <a:pt x="167" y="319"/>
                        <a:pt x="167" y="317"/>
                        <a:pt x="167" y="314"/>
                      </a:cubicBezTo>
                      <a:cubicBezTo>
                        <a:pt x="167" y="311"/>
                        <a:pt x="167" y="309"/>
                        <a:pt x="167" y="309"/>
                      </a:cubicBezTo>
                      <a:close/>
                      <a:moveTo>
                        <a:pt x="167" y="309"/>
                      </a:moveTo>
                      <a:cubicBezTo>
                        <a:pt x="167" y="309"/>
                        <a:pt x="167" y="309"/>
                        <a:pt x="167" y="30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2852" tIns="91426" rIns="182852" bIns="9142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7199"/>
                </a:p>
              </p:txBody>
            </p:sp>
            <p:sp>
              <p:nvSpPr>
                <p:cNvPr id="51" name="Freeform 66">
                  <a:extLst>
                    <a:ext uri="{FF2B5EF4-FFF2-40B4-BE49-F238E27FC236}">
                      <a16:creationId xmlns:a16="http://schemas.microsoft.com/office/drawing/2014/main" id="{8EDB8463-9388-5544-BD14-4D15E4A6672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35188" y="3468688"/>
                  <a:ext cx="481013" cy="493713"/>
                </a:xfrm>
                <a:custGeom>
                  <a:avLst/>
                  <a:gdLst>
                    <a:gd name="T0" fmla="*/ 304 w 309"/>
                    <a:gd name="T1" fmla="*/ 147 h 317"/>
                    <a:gd name="T2" fmla="*/ 162 w 309"/>
                    <a:gd name="T3" fmla="*/ 5 h 317"/>
                    <a:gd name="T4" fmla="*/ 150 w 309"/>
                    <a:gd name="T5" fmla="*/ 0 h 317"/>
                    <a:gd name="T6" fmla="*/ 139 w 309"/>
                    <a:gd name="T7" fmla="*/ 5 h 317"/>
                    <a:gd name="T8" fmla="*/ 134 w 309"/>
                    <a:gd name="T9" fmla="*/ 17 h 317"/>
                    <a:gd name="T10" fmla="*/ 134 w 309"/>
                    <a:gd name="T11" fmla="*/ 92 h 317"/>
                    <a:gd name="T12" fmla="*/ 17 w 309"/>
                    <a:gd name="T13" fmla="*/ 92 h 317"/>
                    <a:gd name="T14" fmla="*/ 5 w 309"/>
                    <a:gd name="T15" fmla="*/ 97 h 317"/>
                    <a:gd name="T16" fmla="*/ 0 w 309"/>
                    <a:gd name="T17" fmla="*/ 109 h 317"/>
                    <a:gd name="T18" fmla="*/ 0 w 309"/>
                    <a:gd name="T19" fmla="*/ 209 h 317"/>
                    <a:gd name="T20" fmla="*/ 5 w 309"/>
                    <a:gd name="T21" fmla="*/ 221 h 317"/>
                    <a:gd name="T22" fmla="*/ 17 w 309"/>
                    <a:gd name="T23" fmla="*/ 226 h 317"/>
                    <a:gd name="T24" fmla="*/ 134 w 309"/>
                    <a:gd name="T25" fmla="*/ 226 h 317"/>
                    <a:gd name="T26" fmla="*/ 134 w 309"/>
                    <a:gd name="T27" fmla="*/ 301 h 317"/>
                    <a:gd name="T28" fmla="*/ 139 w 309"/>
                    <a:gd name="T29" fmla="*/ 312 h 317"/>
                    <a:gd name="T30" fmla="*/ 150 w 309"/>
                    <a:gd name="T31" fmla="*/ 317 h 317"/>
                    <a:gd name="T32" fmla="*/ 162 w 309"/>
                    <a:gd name="T33" fmla="*/ 312 h 317"/>
                    <a:gd name="T34" fmla="*/ 304 w 309"/>
                    <a:gd name="T35" fmla="*/ 171 h 317"/>
                    <a:gd name="T36" fmla="*/ 309 w 309"/>
                    <a:gd name="T37" fmla="*/ 159 h 317"/>
                    <a:gd name="T38" fmla="*/ 304 w 309"/>
                    <a:gd name="T39" fmla="*/ 147 h 317"/>
                    <a:gd name="T40" fmla="*/ 304 w 309"/>
                    <a:gd name="T41" fmla="*/ 147 h 317"/>
                    <a:gd name="T42" fmla="*/ 304 w 309"/>
                    <a:gd name="T43" fmla="*/ 147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9" h="317">
                      <a:moveTo>
                        <a:pt x="304" y="147"/>
                      </a:moveTo>
                      <a:cubicBezTo>
                        <a:pt x="162" y="5"/>
                        <a:pt x="162" y="5"/>
                        <a:pt x="162" y="5"/>
                      </a:cubicBezTo>
                      <a:cubicBezTo>
                        <a:pt x="159" y="2"/>
                        <a:pt x="155" y="0"/>
                        <a:pt x="150" y="0"/>
                      </a:cubicBezTo>
                      <a:cubicBezTo>
                        <a:pt x="146" y="0"/>
                        <a:pt x="142" y="2"/>
                        <a:pt x="139" y="5"/>
                      </a:cubicBezTo>
                      <a:cubicBezTo>
                        <a:pt x="135" y="9"/>
                        <a:pt x="134" y="13"/>
                        <a:pt x="134" y="17"/>
                      </a:cubicBezTo>
                      <a:cubicBezTo>
                        <a:pt x="134" y="92"/>
                        <a:pt x="134" y="92"/>
                        <a:pt x="134" y="92"/>
                      </a:cubicBezTo>
                      <a:cubicBezTo>
                        <a:pt x="17" y="92"/>
                        <a:pt x="17" y="92"/>
                        <a:pt x="17" y="92"/>
                      </a:cubicBezTo>
                      <a:cubicBezTo>
                        <a:pt x="12" y="92"/>
                        <a:pt x="8" y="94"/>
                        <a:pt x="5" y="97"/>
                      </a:cubicBezTo>
                      <a:cubicBezTo>
                        <a:pt x="2" y="100"/>
                        <a:pt x="0" y="104"/>
                        <a:pt x="0" y="109"/>
                      </a:cubicBezTo>
                      <a:cubicBezTo>
                        <a:pt x="0" y="209"/>
                        <a:pt x="0" y="209"/>
                        <a:pt x="0" y="209"/>
                      </a:cubicBezTo>
                      <a:cubicBezTo>
                        <a:pt x="0" y="213"/>
                        <a:pt x="2" y="217"/>
                        <a:pt x="5" y="221"/>
                      </a:cubicBezTo>
                      <a:cubicBezTo>
                        <a:pt x="8" y="224"/>
                        <a:pt x="12" y="226"/>
                        <a:pt x="17" y="226"/>
                      </a:cubicBezTo>
                      <a:cubicBezTo>
                        <a:pt x="134" y="226"/>
                        <a:pt x="134" y="226"/>
                        <a:pt x="134" y="226"/>
                      </a:cubicBezTo>
                      <a:cubicBezTo>
                        <a:pt x="134" y="301"/>
                        <a:pt x="134" y="301"/>
                        <a:pt x="134" y="301"/>
                      </a:cubicBezTo>
                      <a:cubicBezTo>
                        <a:pt x="134" y="305"/>
                        <a:pt x="135" y="309"/>
                        <a:pt x="139" y="312"/>
                      </a:cubicBezTo>
                      <a:cubicBezTo>
                        <a:pt x="142" y="316"/>
                        <a:pt x="146" y="317"/>
                        <a:pt x="150" y="317"/>
                      </a:cubicBezTo>
                      <a:cubicBezTo>
                        <a:pt x="155" y="317"/>
                        <a:pt x="159" y="316"/>
                        <a:pt x="162" y="312"/>
                      </a:cubicBezTo>
                      <a:cubicBezTo>
                        <a:pt x="304" y="171"/>
                        <a:pt x="304" y="171"/>
                        <a:pt x="304" y="171"/>
                      </a:cubicBezTo>
                      <a:cubicBezTo>
                        <a:pt x="307" y="167"/>
                        <a:pt x="309" y="163"/>
                        <a:pt x="309" y="159"/>
                      </a:cubicBezTo>
                      <a:cubicBezTo>
                        <a:pt x="309" y="154"/>
                        <a:pt x="307" y="150"/>
                        <a:pt x="304" y="147"/>
                      </a:cubicBezTo>
                      <a:close/>
                      <a:moveTo>
                        <a:pt x="304" y="147"/>
                      </a:moveTo>
                      <a:cubicBezTo>
                        <a:pt x="304" y="147"/>
                        <a:pt x="304" y="147"/>
                        <a:pt x="304" y="147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82852" tIns="91426" rIns="182852" bIns="9142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7199"/>
                </a:p>
              </p:txBody>
            </p:sp>
          </p:grp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1AC7F0C2-BA1B-944C-9BCE-657EE001035C}"/>
                  </a:ext>
                </a:extLst>
              </p:cNvPr>
              <p:cNvSpPr/>
              <p:nvPr/>
            </p:nvSpPr>
            <p:spPr bwMode="auto">
              <a:xfrm>
                <a:off x="4759692" y="1448498"/>
                <a:ext cx="731521" cy="144000"/>
              </a:xfrm>
              <a:prstGeom prst="rect">
                <a:avLst/>
              </a:prstGeom>
              <a:noFill/>
              <a:ln w="317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 anchorCtr="0">
                <a:noAutofit/>
              </a:bodyPr>
              <a:lstStyle/>
              <a:p>
                <a:pPr algn="ctr"/>
                <a:endParaRPr kumimoji="1" lang="ja-JP" altLang="en-US" sz="1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4" name="下矢印 53">
            <a:extLst>
              <a:ext uri="{FF2B5EF4-FFF2-40B4-BE49-F238E27FC236}">
                <a16:creationId xmlns:a16="http://schemas.microsoft.com/office/drawing/2014/main" id="{57A92D69-B334-ED44-B69B-F2621881B103}"/>
              </a:ext>
            </a:extLst>
          </p:cNvPr>
          <p:cNvSpPr/>
          <p:nvPr/>
        </p:nvSpPr>
        <p:spPr bwMode="auto">
          <a:xfrm>
            <a:off x="3923421" y="1548062"/>
            <a:ext cx="229116" cy="167453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55" name="下矢印 54">
            <a:extLst>
              <a:ext uri="{FF2B5EF4-FFF2-40B4-BE49-F238E27FC236}">
                <a16:creationId xmlns:a16="http://schemas.microsoft.com/office/drawing/2014/main" id="{42CD9C4C-51A8-2446-B35D-DF6FE8A74F7F}"/>
              </a:ext>
            </a:extLst>
          </p:cNvPr>
          <p:cNvSpPr/>
          <p:nvPr/>
        </p:nvSpPr>
        <p:spPr bwMode="auto">
          <a:xfrm rot="14349327">
            <a:off x="3142501" y="4923796"/>
            <a:ext cx="229116" cy="104640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1738A84-4F36-BD4B-BC93-B7F9A7B10996}"/>
              </a:ext>
            </a:extLst>
          </p:cNvPr>
          <p:cNvSpPr txBox="1"/>
          <p:nvPr/>
        </p:nvSpPr>
        <p:spPr>
          <a:xfrm>
            <a:off x="4058764" y="5457432"/>
            <a:ext cx="2016899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 Export Dialog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7" name="メモ 56">
            <a:extLst>
              <a:ext uri="{FF2B5EF4-FFF2-40B4-BE49-F238E27FC236}">
                <a16:creationId xmlns:a16="http://schemas.microsoft.com/office/drawing/2014/main" id="{E7B84C98-3403-964D-84DB-AF9B0719DB63}"/>
              </a:ext>
            </a:extLst>
          </p:cNvPr>
          <p:cNvSpPr/>
          <p:nvPr/>
        </p:nvSpPr>
        <p:spPr bwMode="auto">
          <a:xfrm>
            <a:off x="7465977" y="3519887"/>
            <a:ext cx="772998" cy="914400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JSON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4304226-A6DE-324E-9C97-B751445299AA}"/>
              </a:ext>
            </a:extLst>
          </p:cNvPr>
          <p:cNvSpPr txBox="1"/>
          <p:nvPr/>
        </p:nvSpPr>
        <p:spPr>
          <a:xfrm>
            <a:off x="7297000" y="4462230"/>
            <a:ext cx="1066318" cy="675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exported</a:t>
            </a:r>
          </a:p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</a:t>
            </a:r>
          </a:p>
          <a:p>
            <a:pPr algn="ctr"/>
            <a:r>
              <a:rPr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template</a:t>
            </a:r>
            <a:endParaRPr kumimoji="1" lang="ja-JP" altLang="en-US" sz="1400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9" name="下矢印 58">
            <a:extLst>
              <a:ext uri="{FF2B5EF4-FFF2-40B4-BE49-F238E27FC236}">
                <a16:creationId xmlns:a16="http://schemas.microsoft.com/office/drawing/2014/main" id="{15810E82-415E-7F46-8C20-5608BB330592}"/>
              </a:ext>
            </a:extLst>
          </p:cNvPr>
          <p:cNvSpPr/>
          <p:nvPr/>
        </p:nvSpPr>
        <p:spPr bwMode="auto">
          <a:xfrm rot="16200000">
            <a:off x="6687037" y="3454634"/>
            <a:ext cx="229116" cy="104679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879614C6-B5EB-FD4E-A5BD-2D88818E92BB}"/>
              </a:ext>
            </a:extLst>
          </p:cNvPr>
          <p:cNvGrpSpPr/>
          <p:nvPr/>
        </p:nvGrpSpPr>
        <p:grpSpPr>
          <a:xfrm>
            <a:off x="3802538" y="3302447"/>
            <a:ext cx="2396532" cy="2111864"/>
            <a:chOff x="3802538" y="3302447"/>
            <a:chExt cx="2396532" cy="2111864"/>
          </a:xfrm>
        </p:grpSpPr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1919F738-CC0E-A540-81C5-AEAEE7A863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749" t="17821" r="22645" b="10834"/>
            <a:stretch/>
          </p:blipFill>
          <p:spPr>
            <a:xfrm>
              <a:off x="3802538" y="3302447"/>
              <a:ext cx="2396532" cy="2111864"/>
            </a:xfrm>
            <a:prstGeom prst="rect">
              <a:avLst/>
            </a:prstGeom>
          </p:spPr>
        </p:pic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3AC25BD-A02D-B140-825F-0049BCEC50CB}"/>
                </a:ext>
              </a:extLst>
            </p:cNvPr>
            <p:cNvSpPr/>
            <p:nvPr/>
          </p:nvSpPr>
          <p:spPr bwMode="auto">
            <a:xfrm>
              <a:off x="5108017" y="3580974"/>
              <a:ext cx="914400" cy="2054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3F00566-A6DC-FA4B-A01C-D348A40C4B56}"/>
              </a:ext>
            </a:extLst>
          </p:cNvPr>
          <p:cNvSpPr/>
          <p:nvPr/>
        </p:nvSpPr>
        <p:spPr bwMode="auto">
          <a:xfrm>
            <a:off x="918056" y="5692847"/>
            <a:ext cx="903561" cy="24074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Sealed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5E9926FA-AAD5-C441-9A9D-0243B662B01D}"/>
              </a:ext>
            </a:extLst>
          </p:cNvPr>
          <p:cNvGrpSpPr/>
          <p:nvPr/>
        </p:nvGrpSpPr>
        <p:grpSpPr>
          <a:xfrm>
            <a:off x="1714548" y="5771300"/>
            <a:ext cx="112847" cy="95443"/>
            <a:chOff x="1979613" y="506412"/>
            <a:chExt cx="638175" cy="539751"/>
          </a:xfrm>
        </p:grpSpPr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97A6D761-B991-504C-B53D-363DA5166E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613" y="506412"/>
              <a:ext cx="539750" cy="539751"/>
            </a:xfrm>
            <a:custGeom>
              <a:avLst/>
              <a:gdLst>
                <a:gd name="T0" fmla="*/ 362 w 367"/>
                <a:gd name="T1" fmla="*/ 202 h 367"/>
                <a:gd name="T2" fmla="*/ 359 w 367"/>
                <a:gd name="T3" fmla="*/ 201 h 367"/>
                <a:gd name="T4" fmla="*/ 353 w 367"/>
                <a:gd name="T5" fmla="*/ 203 h 367"/>
                <a:gd name="T6" fmla="*/ 336 w 367"/>
                <a:gd name="T7" fmla="*/ 220 h 367"/>
                <a:gd name="T8" fmla="*/ 334 w 367"/>
                <a:gd name="T9" fmla="*/ 226 h 367"/>
                <a:gd name="T10" fmla="*/ 334 w 367"/>
                <a:gd name="T11" fmla="*/ 292 h 367"/>
                <a:gd name="T12" fmla="*/ 321 w 367"/>
                <a:gd name="T13" fmla="*/ 321 h 367"/>
                <a:gd name="T14" fmla="*/ 292 w 367"/>
                <a:gd name="T15" fmla="*/ 334 h 367"/>
                <a:gd name="T16" fmla="*/ 75 w 367"/>
                <a:gd name="T17" fmla="*/ 334 h 367"/>
                <a:gd name="T18" fmla="*/ 46 w 367"/>
                <a:gd name="T19" fmla="*/ 321 h 367"/>
                <a:gd name="T20" fmla="*/ 33 w 367"/>
                <a:gd name="T21" fmla="*/ 292 h 367"/>
                <a:gd name="T22" fmla="*/ 33 w 367"/>
                <a:gd name="T23" fmla="*/ 75 h 367"/>
                <a:gd name="T24" fmla="*/ 46 w 367"/>
                <a:gd name="T25" fmla="*/ 46 h 367"/>
                <a:gd name="T26" fmla="*/ 75 w 367"/>
                <a:gd name="T27" fmla="*/ 33 h 367"/>
                <a:gd name="T28" fmla="*/ 292 w 367"/>
                <a:gd name="T29" fmla="*/ 33 h 367"/>
                <a:gd name="T30" fmla="*/ 304 w 367"/>
                <a:gd name="T31" fmla="*/ 35 h 367"/>
                <a:gd name="T32" fmla="*/ 306 w 367"/>
                <a:gd name="T33" fmla="*/ 35 h 367"/>
                <a:gd name="T34" fmla="*/ 312 w 367"/>
                <a:gd name="T35" fmla="*/ 33 h 367"/>
                <a:gd name="T36" fmla="*/ 325 w 367"/>
                <a:gd name="T37" fmla="*/ 20 h 367"/>
                <a:gd name="T38" fmla="*/ 327 w 367"/>
                <a:gd name="T39" fmla="*/ 13 h 367"/>
                <a:gd name="T40" fmla="*/ 323 w 367"/>
                <a:gd name="T41" fmla="*/ 7 h 367"/>
                <a:gd name="T42" fmla="*/ 292 w 367"/>
                <a:gd name="T43" fmla="*/ 0 h 367"/>
                <a:gd name="T44" fmla="*/ 75 w 367"/>
                <a:gd name="T45" fmla="*/ 0 h 367"/>
                <a:gd name="T46" fmla="*/ 22 w 367"/>
                <a:gd name="T47" fmla="*/ 22 h 367"/>
                <a:gd name="T48" fmla="*/ 0 w 367"/>
                <a:gd name="T49" fmla="*/ 75 h 367"/>
                <a:gd name="T50" fmla="*/ 0 w 367"/>
                <a:gd name="T51" fmla="*/ 292 h 367"/>
                <a:gd name="T52" fmla="*/ 22 w 367"/>
                <a:gd name="T53" fmla="*/ 345 h 367"/>
                <a:gd name="T54" fmla="*/ 75 w 367"/>
                <a:gd name="T55" fmla="*/ 367 h 367"/>
                <a:gd name="T56" fmla="*/ 292 w 367"/>
                <a:gd name="T57" fmla="*/ 367 h 367"/>
                <a:gd name="T58" fmla="*/ 345 w 367"/>
                <a:gd name="T59" fmla="*/ 345 h 367"/>
                <a:gd name="T60" fmla="*/ 367 w 367"/>
                <a:gd name="T61" fmla="*/ 292 h 367"/>
                <a:gd name="T62" fmla="*/ 367 w 367"/>
                <a:gd name="T63" fmla="*/ 209 h 367"/>
                <a:gd name="T64" fmla="*/ 362 w 367"/>
                <a:gd name="T65" fmla="*/ 202 h 367"/>
                <a:gd name="T66" fmla="*/ 362 w 367"/>
                <a:gd name="T67" fmla="*/ 202 h 367"/>
                <a:gd name="T68" fmla="*/ 362 w 367"/>
                <a:gd name="T69" fmla="*/ 2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367">
                  <a:moveTo>
                    <a:pt x="362" y="202"/>
                  </a:moveTo>
                  <a:cubicBezTo>
                    <a:pt x="361" y="201"/>
                    <a:pt x="360" y="201"/>
                    <a:pt x="359" y="201"/>
                  </a:cubicBezTo>
                  <a:cubicBezTo>
                    <a:pt x="356" y="201"/>
                    <a:pt x="354" y="202"/>
                    <a:pt x="353" y="203"/>
                  </a:cubicBezTo>
                  <a:cubicBezTo>
                    <a:pt x="336" y="220"/>
                    <a:pt x="336" y="220"/>
                    <a:pt x="336" y="220"/>
                  </a:cubicBezTo>
                  <a:cubicBezTo>
                    <a:pt x="335" y="222"/>
                    <a:pt x="334" y="224"/>
                    <a:pt x="334" y="226"/>
                  </a:cubicBezTo>
                  <a:cubicBezTo>
                    <a:pt x="334" y="292"/>
                    <a:pt x="334" y="292"/>
                    <a:pt x="334" y="292"/>
                  </a:cubicBezTo>
                  <a:cubicBezTo>
                    <a:pt x="334" y="303"/>
                    <a:pt x="330" y="313"/>
                    <a:pt x="321" y="321"/>
                  </a:cubicBezTo>
                  <a:cubicBezTo>
                    <a:pt x="313" y="330"/>
                    <a:pt x="303" y="334"/>
                    <a:pt x="292" y="334"/>
                  </a:cubicBezTo>
                  <a:cubicBezTo>
                    <a:pt x="75" y="334"/>
                    <a:pt x="75" y="334"/>
                    <a:pt x="75" y="334"/>
                  </a:cubicBezTo>
                  <a:cubicBezTo>
                    <a:pt x="64" y="334"/>
                    <a:pt x="54" y="330"/>
                    <a:pt x="46" y="321"/>
                  </a:cubicBezTo>
                  <a:cubicBezTo>
                    <a:pt x="37" y="313"/>
                    <a:pt x="33" y="303"/>
                    <a:pt x="33" y="292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64"/>
                    <a:pt x="37" y="54"/>
                    <a:pt x="46" y="46"/>
                  </a:cubicBezTo>
                  <a:cubicBezTo>
                    <a:pt x="54" y="37"/>
                    <a:pt x="64" y="33"/>
                    <a:pt x="75" y="33"/>
                  </a:cubicBezTo>
                  <a:cubicBezTo>
                    <a:pt x="292" y="33"/>
                    <a:pt x="292" y="33"/>
                    <a:pt x="292" y="33"/>
                  </a:cubicBezTo>
                  <a:cubicBezTo>
                    <a:pt x="296" y="33"/>
                    <a:pt x="300" y="34"/>
                    <a:pt x="304" y="35"/>
                  </a:cubicBezTo>
                  <a:cubicBezTo>
                    <a:pt x="305" y="35"/>
                    <a:pt x="306" y="35"/>
                    <a:pt x="306" y="35"/>
                  </a:cubicBezTo>
                  <a:cubicBezTo>
                    <a:pt x="308" y="35"/>
                    <a:pt x="310" y="35"/>
                    <a:pt x="312" y="33"/>
                  </a:cubicBezTo>
                  <a:cubicBezTo>
                    <a:pt x="325" y="20"/>
                    <a:pt x="325" y="20"/>
                    <a:pt x="325" y="20"/>
                  </a:cubicBezTo>
                  <a:cubicBezTo>
                    <a:pt x="327" y="18"/>
                    <a:pt x="328" y="15"/>
                    <a:pt x="327" y="13"/>
                  </a:cubicBezTo>
                  <a:cubicBezTo>
                    <a:pt x="327" y="10"/>
                    <a:pt x="325" y="8"/>
                    <a:pt x="323" y="7"/>
                  </a:cubicBezTo>
                  <a:cubicBezTo>
                    <a:pt x="313" y="2"/>
                    <a:pt x="303" y="0"/>
                    <a:pt x="29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37" y="7"/>
                    <a:pt x="22" y="22"/>
                  </a:cubicBezTo>
                  <a:cubicBezTo>
                    <a:pt x="7" y="37"/>
                    <a:pt x="0" y="54"/>
                    <a:pt x="0" y="7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313"/>
                    <a:pt x="7" y="330"/>
                    <a:pt x="22" y="345"/>
                  </a:cubicBezTo>
                  <a:cubicBezTo>
                    <a:pt x="37" y="360"/>
                    <a:pt x="54" y="367"/>
                    <a:pt x="75" y="367"/>
                  </a:cubicBezTo>
                  <a:cubicBezTo>
                    <a:pt x="292" y="367"/>
                    <a:pt x="292" y="367"/>
                    <a:pt x="292" y="367"/>
                  </a:cubicBezTo>
                  <a:cubicBezTo>
                    <a:pt x="313" y="367"/>
                    <a:pt x="330" y="360"/>
                    <a:pt x="345" y="345"/>
                  </a:cubicBezTo>
                  <a:cubicBezTo>
                    <a:pt x="360" y="330"/>
                    <a:pt x="367" y="313"/>
                    <a:pt x="367" y="292"/>
                  </a:cubicBezTo>
                  <a:cubicBezTo>
                    <a:pt x="367" y="209"/>
                    <a:pt x="367" y="209"/>
                    <a:pt x="367" y="209"/>
                  </a:cubicBezTo>
                  <a:cubicBezTo>
                    <a:pt x="367" y="205"/>
                    <a:pt x="365" y="203"/>
                    <a:pt x="362" y="202"/>
                  </a:cubicBezTo>
                  <a:close/>
                  <a:moveTo>
                    <a:pt x="362" y="202"/>
                  </a:moveTo>
                  <a:cubicBezTo>
                    <a:pt x="362" y="202"/>
                    <a:pt x="362" y="202"/>
                    <a:pt x="362" y="2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D95935D-9C2F-064F-A23B-CF0DE7D35C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8038" y="531813"/>
              <a:ext cx="539750" cy="415925"/>
            </a:xfrm>
            <a:custGeom>
              <a:avLst/>
              <a:gdLst>
                <a:gd name="T0" fmla="*/ 360 w 367"/>
                <a:gd name="T1" fmla="*/ 35 h 283"/>
                <a:gd name="T2" fmla="*/ 332 w 367"/>
                <a:gd name="T3" fmla="*/ 6 h 283"/>
                <a:gd name="T4" fmla="*/ 317 w 367"/>
                <a:gd name="T5" fmla="*/ 0 h 283"/>
                <a:gd name="T6" fmla="*/ 302 w 367"/>
                <a:gd name="T7" fmla="*/ 6 h 283"/>
                <a:gd name="T8" fmla="*/ 133 w 367"/>
                <a:gd name="T9" fmla="*/ 175 h 283"/>
                <a:gd name="T10" fmla="*/ 65 w 367"/>
                <a:gd name="T11" fmla="*/ 106 h 283"/>
                <a:gd name="T12" fmla="*/ 50 w 367"/>
                <a:gd name="T13" fmla="*/ 100 h 283"/>
                <a:gd name="T14" fmla="*/ 35 w 367"/>
                <a:gd name="T15" fmla="*/ 106 h 283"/>
                <a:gd name="T16" fmla="*/ 6 w 367"/>
                <a:gd name="T17" fmla="*/ 135 h 283"/>
                <a:gd name="T18" fmla="*/ 0 w 367"/>
                <a:gd name="T19" fmla="*/ 150 h 283"/>
                <a:gd name="T20" fmla="*/ 6 w 367"/>
                <a:gd name="T21" fmla="*/ 165 h 283"/>
                <a:gd name="T22" fmla="*/ 118 w 367"/>
                <a:gd name="T23" fmla="*/ 277 h 283"/>
                <a:gd name="T24" fmla="*/ 133 w 367"/>
                <a:gd name="T25" fmla="*/ 283 h 283"/>
                <a:gd name="T26" fmla="*/ 148 w 367"/>
                <a:gd name="T27" fmla="*/ 277 h 283"/>
                <a:gd name="T28" fmla="*/ 360 w 367"/>
                <a:gd name="T29" fmla="*/ 65 h 283"/>
                <a:gd name="T30" fmla="*/ 367 w 367"/>
                <a:gd name="T31" fmla="*/ 50 h 283"/>
                <a:gd name="T32" fmla="*/ 360 w 367"/>
                <a:gd name="T33" fmla="*/ 35 h 283"/>
                <a:gd name="T34" fmla="*/ 360 w 367"/>
                <a:gd name="T35" fmla="*/ 35 h 283"/>
                <a:gd name="T36" fmla="*/ 360 w 367"/>
                <a:gd name="T37" fmla="*/ 3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7" h="283">
                  <a:moveTo>
                    <a:pt x="360" y="35"/>
                  </a:moveTo>
                  <a:cubicBezTo>
                    <a:pt x="332" y="6"/>
                    <a:pt x="332" y="6"/>
                    <a:pt x="332" y="6"/>
                  </a:cubicBezTo>
                  <a:cubicBezTo>
                    <a:pt x="327" y="2"/>
                    <a:pt x="323" y="0"/>
                    <a:pt x="317" y="0"/>
                  </a:cubicBezTo>
                  <a:cubicBezTo>
                    <a:pt x="311" y="0"/>
                    <a:pt x="306" y="2"/>
                    <a:pt x="302" y="6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0" y="102"/>
                    <a:pt x="56" y="100"/>
                    <a:pt x="50" y="100"/>
                  </a:cubicBezTo>
                  <a:cubicBezTo>
                    <a:pt x="44" y="100"/>
                    <a:pt x="39" y="102"/>
                    <a:pt x="35" y="106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2" y="139"/>
                    <a:pt x="0" y="144"/>
                    <a:pt x="0" y="150"/>
                  </a:cubicBezTo>
                  <a:cubicBezTo>
                    <a:pt x="0" y="156"/>
                    <a:pt x="2" y="161"/>
                    <a:pt x="6" y="165"/>
                  </a:cubicBezTo>
                  <a:cubicBezTo>
                    <a:pt x="118" y="277"/>
                    <a:pt x="118" y="277"/>
                    <a:pt x="118" y="277"/>
                  </a:cubicBezTo>
                  <a:cubicBezTo>
                    <a:pt x="123" y="281"/>
                    <a:pt x="128" y="283"/>
                    <a:pt x="133" y="283"/>
                  </a:cubicBezTo>
                  <a:cubicBezTo>
                    <a:pt x="139" y="283"/>
                    <a:pt x="144" y="281"/>
                    <a:pt x="148" y="277"/>
                  </a:cubicBezTo>
                  <a:cubicBezTo>
                    <a:pt x="360" y="65"/>
                    <a:pt x="360" y="65"/>
                    <a:pt x="360" y="65"/>
                  </a:cubicBezTo>
                  <a:cubicBezTo>
                    <a:pt x="364" y="60"/>
                    <a:pt x="367" y="55"/>
                    <a:pt x="367" y="50"/>
                  </a:cubicBezTo>
                  <a:cubicBezTo>
                    <a:pt x="367" y="44"/>
                    <a:pt x="364" y="39"/>
                    <a:pt x="360" y="35"/>
                  </a:cubicBezTo>
                  <a:close/>
                  <a:moveTo>
                    <a:pt x="360" y="35"/>
                  </a:moveTo>
                  <a:cubicBezTo>
                    <a:pt x="360" y="35"/>
                    <a:pt x="360" y="35"/>
                    <a:pt x="360" y="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</p:grp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7E6FCCA-DF9D-2841-BED2-B0ABC339FDF9}"/>
              </a:ext>
            </a:extLst>
          </p:cNvPr>
          <p:cNvSpPr txBox="1"/>
          <p:nvPr/>
        </p:nvSpPr>
        <p:spPr>
          <a:xfrm>
            <a:off x="1643587" y="2976882"/>
            <a:ext cx="1635384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 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template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3BC3FB5-67B8-554C-9A22-15AFFEDD2AB1}"/>
              </a:ext>
            </a:extLst>
          </p:cNvPr>
          <p:cNvSpPr/>
          <p:nvPr/>
        </p:nvSpPr>
        <p:spPr bwMode="auto">
          <a:xfrm>
            <a:off x="918056" y="5871826"/>
            <a:ext cx="903561" cy="24074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Include All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0F1C56E-2BD3-544A-B371-B1D3CF0264C5}"/>
              </a:ext>
            </a:extLst>
          </p:cNvPr>
          <p:cNvGrpSpPr/>
          <p:nvPr/>
        </p:nvGrpSpPr>
        <p:grpSpPr>
          <a:xfrm>
            <a:off x="1714548" y="5950279"/>
            <a:ext cx="112847" cy="95443"/>
            <a:chOff x="1979613" y="506412"/>
            <a:chExt cx="638175" cy="539751"/>
          </a:xfrm>
        </p:grpSpPr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1FA74274-F3B6-2D4C-B702-C8C31DF0B6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613" y="506412"/>
              <a:ext cx="539750" cy="539751"/>
            </a:xfrm>
            <a:custGeom>
              <a:avLst/>
              <a:gdLst>
                <a:gd name="T0" fmla="*/ 362 w 367"/>
                <a:gd name="T1" fmla="*/ 202 h 367"/>
                <a:gd name="T2" fmla="*/ 359 w 367"/>
                <a:gd name="T3" fmla="*/ 201 h 367"/>
                <a:gd name="T4" fmla="*/ 353 w 367"/>
                <a:gd name="T5" fmla="*/ 203 h 367"/>
                <a:gd name="T6" fmla="*/ 336 w 367"/>
                <a:gd name="T7" fmla="*/ 220 h 367"/>
                <a:gd name="T8" fmla="*/ 334 w 367"/>
                <a:gd name="T9" fmla="*/ 226 h 367"/>
                <a:gd name="T10" fmla="*/ 334 w 367"/>
                <a:gd name="T11" fmla="*/ 292 h 367"/>
                <a:gd name="T12" fmla="*/ 321 w 367"/>
                <a:gd name="T13" fmla="*/ 321 h 367"/>
                <a:gd name="T14" fmla="*/ 292 w 367"/>
                <a:gd name="T15" fmla="*/ 334 h 367"/>
                <a:gd name="T16" fmla="*/ 75 w 367"/>
                <a:gd name="T17" fmla="*/ 334 h 367"/>
                <a:gd name="T18" fmla="*/ 46 w 367"/>
                <a:gd name="T19" fmla="*/ 321 h 367"/>
                <a:gd name="T20" fmla="*/ 33 w 367"/>
                <a:gd name="T21" fmla="*/ 292 h 367"/>
                <a:gd name="T22" fmla="*/ 33 w 367"/>
                <a:gd name="T23" fmla="*/ 75 h 367"/>
                <a:gd name="T24" fmla="*/ 46 w 367"/>
                <a:gd name="T25" fmla="*/ 46 h 367"/>
                <a:gd name="T26" fmla="*/ 75 w 367"/>
                <a:gd name="T27" fmla="*/ 33 h 367"/>
                <a:gd name="T28" fmla="*/ 292 w 367"/>
                <a:gd name="T29" fmla="*/ 33 h 367"/>
                <a:gd name="T30" fmla="*/ 304 w 367"/>
                <a:gd name="T31" fmla="*/ 35 h 367"/>
                <a:gd name="T32" fmla="*/ 306 w 367"/>
                <a:gd name="T33" fmla="*/ 35 h 367"/>
                <a:gd name="T34" fmla="*/ 312 w 367"/>
                <a:gd name="T35" fmla="*/ 33 h 367"/>
                <a:gd name="T36" fmla="*/ 325 w 367"/>
                <a:gd name="T37" fmla="*/ 20 h 367"/>
                <a:gd name="T38" fmla="*/ 327 w 367"/>
                <a:gd name="T39" fmla="*/ 13 h 367"/>
                <a:gd name="T40" fmla="*/ 323 w 367"/>
                <a:gd name="T41" fmla="*/ 7 h 367"/>
                <a:gd name="T42" fmla="*/ 292 w 367"/>
                <a:gd name="T43" fmla="*/ 0 h 367"/>
                <a:gd name="T44" fmla="*/ 75 w 367"/>
                <a:gd name="T45" fmla="*/ 0 h 367"/>
                <a:gd name="T46" fmla="*/ 22 w 367"/>
                <a:gd name="T47" fmla="*/ 22 h 367"/>
                <a:gd name="T48" fmla="*/ 0 w 367"/>
                <a:gd name="T49" fmla="*/ 75 h 367"/>
                <a:gd name="T50" fmla="*/ 0 w 367"/>
                <a:gd name="T51" fmla="*/ 292 h 367"/>
                <a:gd name="T52" fmla="*/ 22 w 367"/>
                <a:gd name="T53" fmla="*/ 345 h 367"/>
                <a:gd name="T54" fmla="*/ 75 w 367"/>
                <a:gd name="T55" fmla="*/ 367 h 367"/>
                <a:gd name="T56" fmla="*/ 292 w 367"/>
                <a:gd name="T57" fmla="*/ 367 h 367"/>
                <a:gd name="T58" fmla="*/ 345 w 367"/>
                <a:gd name="T59" fmla="*/ 345 h 367"/>
                <a:gd name="T60" fmla="*/ 367 w 367"/>
                <a:gd name="T61" fmla="*/ 292 h 367"/>
                <a:gd name="T62" fmla="*/ 367 w 367"/>
                <a:gd name="T63" fmla="*/ 209 h 367"/>
                <a:gd name="T64" fmla="*/ 362 w 367"/>
                <a:gd name="T65" fmla="*/ 202 h 367"/>
                <a:gd name="T66" fmla="*/ 362 w 367"/>
                <a:gd name="T67" fmla="*/ 202 h 367"/>
                <a:gd name="T68" fmla="*/ 362 w 367"/>
                <a:gd name="T69" fmla="*/ 2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367">
                  <a:moveTo>
                    <a:pt x="362" y="202"/>
                  </a:moveTo>
                  <a:cubicBezTo>
                    <a:pt x="361" y="201"/>
                    <a:pt x="360" y="201"/>
                    <a:pt x="359" y="201"/>
                  </a:cubicBezTo>
                  <a:cubicBezTo>
                    <a:pt x="356" y="201"/>
                    <a:pt x="354" y="202"/>
                    <a:pt x="353" y="203"/>
                  </a:cubicBezTo>
                  <a:cubicBezTo>
                    <a:pt x="336" y="220"/>
                    <a:pt x="336" y="220"/>
                    <a:pt x="336" y="220"/>
                  </a:cubicBezTo>
                  <a:cubicBezTo>
                    <a:pt x="335" y="222"/>
                    <a:pt x="334" y="224"/>
                    <a:pt x="334" y="226"/>
                  </a:cubicBezTo>
                  <a:cubicBezTo>
                    <a:pt x="334" y="292"/>
                    <a:pt x="334" y="292"/>
                    <a:pt x="334" y="292"/>
                  </a:cubicBezTo>
                  <a:cubicBezTo>
                    <a:pt x="334" y="303"/>
                    <a:pt x="330" y="313"/>
                    <a:pt x="321" y="321"/>
                  </a:cubicBezTo>
                  <a:cubicBezTo>
                    <a:pt x="313" y="330"/>
                    <a:pt x="303" y="334"/>
                    <a:pt x="292" y="334"/>
                  </a:cubicBezTo>
                  <a:cubicBezTo>
                    <a:pt x="75" y="334"/>
                    <a:pt x="75" y="334"/>
                    <a:pt x="75" y="334"/>
                  </a:cubicBezTo>
                  <a:cubicBezTo>
                    <a:pt x="64" y="334"/>
                    <a:pt x="54" y="330"/>
                    <a:pt x="46" y="321"/>
                  </a:cubicBezTo>
                  <a:cubicBezTo>
                    <a:pt x="37" y="313"/>
                    <a:pt x="33" y="303"/>
                    <a:pt x="33" y="292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64"/>
                    <a:pt x="37" y="54"/>
                    <a:pt x="46" y="46"/>
                  </a:cubicBezTo>
                  <a:cubicBezTo>
                    <a:pt x="54" y="37"/>
                    <a:pt x="64" y="33"/>
                    <a:pt x="75" y="33"/>
                  </a:cubicBezTo>
                  <a:cubicBezTo>
                    <a:pt x="292" y="33"/>
                    <a:pt x="292" y="33"/>
                    <a:pt x="292" y="33"/>
                  </a:cubicBezTo>
                  <a:cubicBezTo>
                    <a:pt x="296" y="33"/>
                    <a:pt x="300" y="34"/>
                    <a:pt x="304" y="35"/>
                  </a:cubicBezTo>
                  <a:cubicBezTo>
                    <a:pt x="305" y="35"/>
                    <a:pt x="306" y="35"/>
                    <a:pt x="306" y="35"/>
                  </a:cubicBezTo>
                  <a:cubicBezTo>
                    <a:pt x="308" y="35"/>
                    <a:pt x="310" y="35"/>
                    <a:pt x="312" y="33"/>
                  </a:cubicBezTo>
                  <a:cubicBezTo>
                    <a:pt x="325" y="20"/>
                    <a:pt x="325" y="20"/>
                    <a:pt x="325" y="20"/>
                  </a:cubicBezTo>
                  <a:cubicBezTo>
                    <a:pt x="327" y="18"/>
                    <a:pt x="328" y="15"/>
                    <a:pt x="327" y="13"/>
                  </a:cubicBezTo>
                  <a:cubicBezTo>
                    <a:pt x="327" y="10"/>
                    <a:pt x="325" y="8"/>
                    <a:pt x="323" y="7"/>
                  </a:cubicBezTo>
                  <a:cubicBezTo>
                    <a:pt x="313" y="2"/>
                    <a:pt x="303" y="0"/>
                    <a:pt x="29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37" y="7"/>
                    <a:pt x="22" y="22"/>
                  </a:cubicBezTo>
                  <a:cubicBezTo>
                    <a:pt x="7" y="37"/>
                    <a:pt x="0" y="54"/>
                    <a:pt x="0" y="7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313"/>
                    <a:pt x="7" y="330"/>
                    <a:pt x="22" y="345"/>
                  </a:cubicBezTo>
                  <a:cubicBezTo>
                    <a:pt x="37" y="360"/>
                    <a:pt x="54" y="367"/>
                    <a:pt x="75" y="367"/>
                  </a:cubicBezTo>
                  <a:cubicBezTo>
                    <a:pt x="292" y="367"/>
                    <a:pt x="292" y="367"/>
                    <a:pt x="292" y="367"/>
                  </a:cubicBezTo>
                  <a:cubicBezTo>
                    <a:pt x="313" y="367"/>
                    <a:pt x="330" y="360"/>
                    <a:pt x="345" y="345"/>
                  </a:cubicBezTo>
                  <a:cubicBezTo>
                    <a:pt x="360" y="330"/>
                    <a:pt x="367" y="313"/>
                    <a:pt x="367" y="292"/>
                  </a:cubicBezTo>
                  <a:cubicBezTo>
                    <a:pt x="367" y="209"/>
                    <a:pt x="367" y="209"/>
                    <a:pt x="367" y="209"/>
                  </a:cubicBezTo>
                  <a:cubicBezTo>
                    <a:pt x="367" y="205"/>
                    <a:pt x="365" y="203"/>
                    <a:pt x="362" y="202"/>
                  </a:cubicBezTo>
                  <a:close/>
                  <a:moveTo>
                    <a:pt x="362" y="202"/>
                  </a:moveTo>
                  <a:cubicBezTo>
                    <a:pt x="362" y="202"/>
                    <a:pt x="362" y="202"/>
                    <a:pt x="362" y="20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C070AB5-3303-9745-AD3E-74720C2C8E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8038" y="531813"/>
              <a:ext cx="539750" cy="415925"/>
            </a:xfrm>
            <a:custGeom>
              <a:avLst/>
              <a:gdLst>
                <a:gd name="T0" fmla="*/ 360 w 367"/>
                <a:gd name="T1" fmla="*/ 35 h 283"/>
                <a:gd name="T2" fmla="*/ 332 w 367"/>
                <a:gd name="T3" fmla="*/ 6 h 283"/>
                <a:gd name="T4" fmla="*/ 317 w 367"/>
                <a:gd name="T5" fmla="*/ 0 h 283"/>
                <a:gd name="T6" fmla="*/ 302 w 367"/>
                <a:gd name="T7" fmla="*/ 6 h 283"/>
                <a:gd name="T8" fmla="*/ 133 w 367"/>
                <a:gd name="T9" fmla="*/ 175 h 283"/>
                <a:gd name="T10" fmla="*/ 65 w 367"/>
                <a:gd name="T11" fmla="*/ 106 h 283"/>
                <a:gd name="T12" fmla="*/ 50 w 367"/>
                <a:gd name="T13" fmla="*/ 100 h 283"/>
                <a:gd name="T14" fmla="*/ 35 w 367"/>
                <a:gd name="T15" fmla="*/ 106 h 283"/>
                <a:gd name="T16" fmla="*/ 6 w 367"/>
                <a:gd name="T17" fmla="*/ 135 h 283"/>
                <a:gd name="T18" fmla="*/ 0 w 367"/>
                <a:gd name="T19" fmla="*/ 150 h 283"/>
                <a:gd name="T20" fmla="*/ 6 w 367"/>
                <a:gd name="T21" fmla="*/ 165 h 283"/>
                <a:gd name="T22" fmla="*/ 118 w 367"/>
                <a:gd name="T23" fmla="*/ 277 h 283"/>
                <a:gd name="T24" fmla="*/ 133 w 367"/>
                <a:gd name="T25" fmla="*/ 283 h 283"/>
                <a:gd name="T26" fmla="*/ 148 w 367"/>
                <a:gd name="T27" fmla="*/ 277 h 283"/>
                <a:gd name="T28" fmla="*/ 360 w 367"/>
                <a:gd name="T29" fmla="*/ 65 h 283"/>
                <a:gd name="T30" fmla="*/ 367 w 367"/>
                <a:gd name="T31" fmla="*/ 50 h 283"/>
                <a:gd name="T32" fmla="*/ 360 w 367"/>
                <a:gd name="T33" fmla="*/ 35 h 283"/>
                <a:gd name="T34" fmla="*/ 360 w 367"/>
                <a:gd name="T35" fmla="*/ 35 h 283"/>
                <a:gd name="T36" fmla="*/ 360 w 367"/>
                <a:gd name="T37" fmla="*/ 3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7" h="283">
                  <a:moveTo>
                    <a:pt x="360" y="35"/>
                  </a:moveTo>
                  <a:cubicBezTo>
                    <a:pt x="332" y="6"/>
                    <a:pt x="332" y="6"/>
                    <a:pt x="332" y="6"/>
                  </a:cubicBezTo>
                  <a:cubicBezTo>
                    <a:pt x="327" y="2"/>
                    <a:pt x="323" y="0"/>
                    <a:pt x="317" y="0"/>
                  </a:cubicBezTo>
                  <a:cubicBezTo>
                    <a:pt x="311" y="0"/>
                    <a:pt x="306" y="2"/>
                    <a:pt x="302" y="6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0" y="102"/>
                    <a:pt x="56" y="100"/>
                    <a:pt x="50" y="100"/>
                  </a:cubicBezTo>
                  <a:cubicBezTo>
                    <a:pt x="44" y="100"/>
                    <a:pt x="39" y="102"/>
                    <a:pt x="35" y="106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2" y="139"/>
                    <a:pt x="0" y="144"/>
                    <a:pt x="0" y="150"/>
                  </a:cubicBezTo>
                  <a:cubicBezTo>
                    <a:pt x="0" y="156"/>
                    <a:pt x="2" y="161"/>
                    <a:pt x="6" y="165"/>
                  </a:cubicBezTo>
                  <a:cubicBezTo>
                    <a:pt x="118" y="277"/>
                    <a:pt x="118" y="277"/>
                    <a:pt x="118" y="277"/>
                  </a:cubicBezTo>
                  <a:cubicBezTo>
                    <a:pt x="123" y="281"/>
                    <a:pt x="128" y="283"/>
                    <a:pt x="133" y="283"/>
                  </a:cubicBezTo>
                  <a:cubicBezTo>
                    <a:pt x="139" y="283"/>
                    <a:pt x="144" y="281"/>
                    <a:pt x="148" y="277"/>
                  </a:cubicBezTo>
                  <a:cubicBezTo>
                    <a:pt x="360" y="65"/>
                    <a:pt x="360" y="65"/>
                    <a:pt x="360" y="65"/>
                  </a:cubicBezTo>
                  <a:cubicBezTo>
                    <a:pt x="364" y="60"/>
                    <a:pt x="367" y="55"/>
                    <a:pt x="367" y="50"/>
                  </a:cubicBezTo>
                  <a:cubicBezTo>
                    <a:pt x="367" y="44"/>
                    <a:pt x="364" y="39"/>
                    <a:pt x="360" y="35"/>
                  </a:cubicBezTo>
                  <a:close/>
                  <a:moveTo>
                    <a:pt x="360" y="35"/>
                  </a:moveTo>
                  <a:cubicBezTo>
                    <a:pt x="360" y="35"/>
                    <a:pt x="360" y="35"/>
                    <a:pt x="360" y="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7199"/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D6419B5-11F7-E740-8CF3-4783F55EF419}"/>
              </a:ext>
            </a:extLst>
          </p:cNvPr>
          <p:cNvSpPr txBox="1"/>
          <p:nvPr/>
        </p:nvSpPr>
        <p:spPr>
          <a:xfrm>
            <a:off x="4835897" y="1128926"/>
            <a:ext cx="3970752" cy="14455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Add interface for providing node information of SUBFLOW to "Edit subflow template" panel.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 </a:t>
            </a: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 dialog can be opened from "Subflow template" or new "Edit subflow template" panel.</a:t>
            </a: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174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F1C65-86F1-2A49-B738-0CA88DD1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900701" cy="482568"/>
          </a:xfrm>
        </p:spPr>
        <p:txBody>
          <a:bodyPr/>
          <a:lstStyle/>
          <a:p>
            <a:r>
              <a:rPr kumimoji="1" lang="en-US" altLang="ja-JP" dirty="0"/>
              <a:t>Exporting Nested SUBFLOW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4EAB241-6E1D-5F4C-BD86-BB94D52E21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A198036-98C2-234A-83A3-1BA37859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9144000" cy="6858000"/>
          </a:xfrm>
          <a:prstGeom prst="rect">
            <a:avLst/>
          </a:prstGeom>
        </p:spPr>
      </p:pic>
      <p:pic>
        <p:nvPicPr>
          <p:cNvPr id="6" name="図 5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556E65D7-CFF5-CA4A-B63A-522E5DC14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01"/>
          <a:stretch/>
        </p:blipFill>
        <p:spPr>
          <a:xfrm>
            <a:off x="539106" y="1150701"/>
            <a:ext cx="2850287" cy="13578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801E043-DD10-EA40-BE92-031B3A9E0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303" y="2885637"/>
            <a:ext cx="1473200" cy="8636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2CC0F45-F8AC-0E4E-BC87-EE7CEB95101E}"/>
              </a:ext>
            </a:extLst>
          </p:cNvPr>
          <p:cNvSpPr/>
          <p:nvPr/>
        </p:nvSpPr>
        <p:spPr bwMode="auto">
          <a:xfrm>
            <a:off x="539106" y="1128926"/>
            <a:ext cx="2850287" cy="178021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9D095A-9C64-2D49-AF74-9495FA962A49}"/>
              </a:ext>
            </a:extLst>
          </p:cNvPr>
          <p:cNvSpPr txBox="1"/>
          <p:nvPr/>
        </p:nvSpPr>
        <p:spPr>
          <a:xfrm>
            <a:off x="641611" y="2997200"/>
            <a:ext cx="2645276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 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template (Subflow 1)</a:t>
            </a:r>
          </a:p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[Subflow 1 uses Subflow 2]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A57C7B9-C5F9-3A4A-B0FD-82648BCEF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021" y="1245031"/>
            <a:ext cx="2295127" cy="1548001"/>
          </a:xfrm>
          <a:prstGeom prst="rect">
            <a:avLst/>
          </a:prstGeom>
        </p:spPr>
      </p:pic>
      <p:sp>
        <p:nvSpPr>
          <p:cNvPr id="12" name="下矢印 11">
            <a:extLst>
              <a:ext uri="{FF2B5EF4-FFF2-40B4-BE49-F238E27FC236}">
                <a16:creationId xmlns:a16="http://schemas.microsoft.com/office/drawing/2014/main" id="{05BAD08F-B062-844D-B5BF-CC21A939683A}"/>
              </a:ext>
            </a:extLst>
          </p:cNvPr>
          <p:cNvSpPr/>
          <p:nvPr/>
        </p:nvSpPr>
        <p:spPr bwMode="auto">
          <a:xfrm rot="16200000">
            <a:off x="4694642" y="679657"/>
            <a:ext cx="229116" cy="271274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901F288-8846-9742-8D87-CB07AE452A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277"/>
          <a:stretch/>
        </p:blipFill>
        <p:spPr>
          <a:xfrm>
            <a:off x="4135504" y="1484277"/>
            <a:ext cx="1473200" cy="44668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D94AD78-5BB5-B647-A2E0-3CAB737BD6AD}"/>
              </a:ext>
            </a:extLst>
          </p:cNvPr>
          <p:cNvSpPr txBox="1"/>
          <p:nvPr/>
        </p:nvSpPr>
        <p:spPr>
          <a:xfrm>
            <a:off x="3550350" y="2158011"/>
            <a:ext cx="2558714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 only "Subflow 1"</a:t>
            </a:r>
          </a:p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(if "Include All" not checked)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角丸四角形吹き出し 14">
            <a:extLst>
              <a:ext uri="{FF2B5EF4-FFF2-40B4-BE49-F238E27FC236}">
                <a16:creationId xmlns:a16="http://schemas.microsoft.com/office/drawing/2014/main" id="{28E7A8C2-1653-9445-A546-754BF93F1BD1}"/>
              </a:ext>
            </a:extLst>
          </p:cNvPr>
          <p:cNvSpPr/>
          <p:nvPr/>
        </p:nvSpPr>
        <p:spPr bwMode="auto">
          <a:xfrm>
            <a:off x="6569985" y="2909138"/>
            <a:ext cx="1841898" cy="519862"/>
          </a:xfrm>
          <a:prstGeom prst="wedgeRoundRectCallout">
            <a:avLst>
              <a:gd name="adj1" fmla="val 19466"/>
              <a:gd name="adj2" fmla="val -1090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"Subflow 2"</a:t>
            </a:r>
          </a:p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become missing</a:t>
            </a:r>
            <a:endParaRPr kumimoji="1" lang="ja-JP" altLang="en-US" sz="140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20E2AD-ACD6-8547-81AE-8E81983E18C3}"/>
              </a:ext>
            </a:extLst>
          </p:cNvPr>
          <p:cNvSpPr txBox="1"/>
          <p:nvPr/>
        </p:nvSpPr>
        <p:spPr>
          <a:xfrm>
            <a:off x="2423679" y="3578525"/>
            <a:ext cx="2239716" cy="675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 "Subflow 1" 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and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used </a:t>
            </a:r>
            <a:r>
              <a:rPr kumimoji="1" lang="en-US" altLang="ja-JP" sz="14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subflows</a:t>
            </a:r>
            <a:endParaRPr kumimoji="1" lang="en-US" altLang="ja-JP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(if "Include All" checked)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7" name="下矢印 16">
            <a:extLst>
              <a:ext uri="{FF2B5EF4-FFF2-40B4-BE49-F238E27FC236}">
                <a16:creationId xmlns:a16="http://schemas.microsoft.com/office/drawing/2014/main" id="{68DAC9FC-224B-8F4F-8022-137D7EDDFD26}"/>
              </a:ext>
            </a:extLst>
          </p:cNvPr>
          <p:cNvSpPr/>
          <p:nvPr/>
        </p:nvSpPr>
        <p:spPr bwMode="auto">
          <a:xfrm rot="18289164">
            <a:off x="4670673" y="2292653"/>
            <a:ext cx="229116" cy="3312435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01227CBF-B8EC-D743-8FF2-BB11D26E4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021" y="4331303"/>
            <a:ext cx="2295127" cy="1548001"/>
          </a:xfrm>
          <a:prstGeom prst="rect">
            <a:avLst/>
          </a:prstGeom>
        </p:spPr>
      </p:pic>
      <p:sp>
        <p:nvSpPr>
          <p:cNvPr id="19" name="角丸四角形吹き出し 18">
            <a:extLst>
              <a:ext uri="{FF2B5EF4-FFF2-40B4-BE49-F238E27FC236}">
                <a16:creationId xmlns:a16="http://schemas.microsoft.com/office/drawing/2014/main" id="{30999A95-E233-324C-9042-CA0D6817A57F}"/>
              </a:ext>
            </a:extLst>
          </p:cNvPr>
          <p:cNvSpPr/>
          <p:nvPr/>
        </p:nvSpPr>
        <p:spPr bwMode="auto">
          <a:xfrm>
            <a:off x="6471821" y="5995410"/>
            <a:ext cx="2093326" cy="519862"/>
          </a:xfrm>
          <a:prstGeom prst="wedgeRoundRectCallout">
            <a:avLst>
              <a:gd name="adj1" fmla="val 19466"/>
              <a:gd name="adj2" fmla="val -1090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"Subflow 2" </a:t>
            </a:r>
            <a:r>
              <a:rPr kumimoji="1"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imported </a:t>
            </a:r>
            <a:br>
              <a:rPr kumimoji="1"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14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but hidden</a:t>
            </a:r>
            <a:endParaRPr kumimoji="1" lang="ja-JP" altLang="en-US" sz="140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042F88B-4139-F941-9898-02A156AEB9EB}"/>
              </a:ext>
            </a:extLst>
          </p:cNvPr>
          <p:cNvSpPr txBox="1"/>
          <p:nvPr/>
        </p:nvSpPr>
        <p:spPr>
          <a:xfrm>
            <a:off x="459588" y="4401402"/>
            <a:ext cx="3970752" cy="18928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When exporting a SUBFLOW in sealed mode, other SUBFLOWs used in exported SUBFLOW can also be exported when "Include All" is checked.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If the exported SUBFLOW is sealed, used SUBFLOWs are hidden from palette.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27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3E991-4FE0-644F-BA3F-C7A629A7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121641" cy="482568"/>
          </a:xfrm>
        </p:spPr>
        <p:txBody>
          <a:bodyPr/>
          <a:lstStyle/>
          <a:p>
            <a:r>
              <a:rPr kumimoji="1" lang="en-US" altLang="ja-JP" dirty="0"/>
              <a:t>Uninstalling SUBFLOW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1E538DC-FA3F-1F43-84DE-B88E9C8E87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C28365-412D-0940-A00E-B67D02AAE151}"/>
              </a:ext>
            </a:extLst>
          </p:cNvPr>
          <p:cNvSpPr txBox="1"/>
          <p:nvPr/>
        </p:nvSpPr>
        <p:spPr>
          <a:xfrm>
            <a:off x="291771" y="4374768"/>
            <a:ext cx="5427791" cy="20956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All imported SUBFLOW templates are listed on Nodes list of "manage palette" panel.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Imported SUBFLOW template can be uninstalled from the palette.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If subflow is not sealed, it can also be uninstalled using "delete subflow" button of its edit tab. 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If </a:t>
            </a: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imported subflow is sealed and "include all" is checked, all imported subflow is uninstalled when top level subflow is uninstalled.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00EB88-10CC-4541-B059-26447598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36" y="1370410"/>
            <a:ext cx="2295127" cy="1548001"/>
          </a:xfrm>
          <a:prstGeom prst="rect">
            <a:avLst/>
          </a:prstGeom>
        </p:spPr>
      </p:pic>
      <p:sp>
        <p:nvSpPr>
          <p:cNvPr id="6" name="メモ 5">
            <a:extLst>
              <a:ext uri="{FF2B5EF4-FFF2-40B4-BE49-F238E27FC236}">
                <a16:creationId xmlns:a16="http://schemas.microsoft.com/office/drawing/2014/main" id="{90604148-60A2-ED45-8016-02D957EED5B4}"/>
              </a:ext>
            </a:extLst>
          </p:cNvPr>
          <p:cNvSpPr/>
          <p:nvPr/>
        </p:nvSpPr>
        <p:spPr bwMode="auto">
          <a:xfrm>
            <a:off x="585782" y="1458095"/>
            <a:ext cx="772998" cy="914400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JSON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77BE91-50FE-E046-A247-0632C539D1F0}"/>
              </a:ext>
            </a:extLst>
          </p:cNvPr>
          <p:cNvSpPr txBox="1"/>
          <p:nvPr/>
        </p:nvSpPr>
        <p:spPr>
          <a:xfrm>
            <a:off x="416806" y="2400438"/>
            <a:ext cx="1066318" cy="675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exported</a:t>
            </a:r>
          </a:p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</a:t>
            </a:r>
          </a:p>
          <a:p>
            <a:pPr algn="ctr"/>
            <a:r>
              <a:rPr lang="en-US" altLang="ja-JP" sz="14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template</a:t>
            </a:r>
            <a:endParaRPr kumimoji="1" lang="ja-JP" altLang="en-US" sz="1400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下矢印 7">
            <a:extLst>
              <a:ext uri="{FF2B5EF4-FFF2-40B4-BE49-F238E27FC236}">
                <a16:creationId xmlns:a16="http://schemas.microsoft.com/office/drawing/2014/main" id="{DCE3AE78-B352-334B-B909-31F7FB13538C}"/>
              </a:ext>
            </a:extLst>
          </p:cNvPr>
          <p:cNvSpPr/>
          <p:nvPr/>
        </p:nvSpPr>
        <p:spPr bwMode="auto">
          <a:xfrm rot="16200000">
            <a:off x="2319929" y="1117458"/>
            <a:ext cx="229116" cy="182479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A24025A-D2C4-7C4A-92E8-B1055B8D0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77"/>
          <a:stretch/>
        </p:blipFill>
        <p:spPr>
          <a:xfrm>
            <a:off x="1655008" y="1468613"/>
            <a:ext cx="1473200" cy="44668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738E87-2EC0-6F4A-9BF7-4E9AB14280D0}"/>
              </a:ext>
            </a:extLst>
          </p:cNvPr>
          <p:cNvSpPr txBox="1"/>
          <p:nvPr/>
        </p:nvSpPr>
        <p:spPr>
          <a:xfrm>
            <a:off x="1522092" y="2112987"/>
            <a:ext cx="1744388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Im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port "Subflow 1"</a:t>
            </a:r>
          </a:p>
        </p:txBody>
      </p:sp>
      <p:pic>
        <p:nvPicPr>
          <p:cNvPr id="12" name="図 11" descr="差し込み口, スクリーンショット, 電子機器 が含まれている画像&#10;&#10;自動的に生成された説明">
            <a:extLst>
              <a:ext uri="{FF2B5EF4-FFF2-40B4-BE49-F238E27FC236}">
                <a16:creationId xmlns:a16="http://schemas.microsoft.com/office/drawing/2014/main" id="{4693EA7A-F741-9247-8825-AD920378C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57150" y="3715551"/>
            <a:ext cx="3561918" cy="250447"/>
          </a:xfrm>
          <a:prstGeom prst="rect">
            <a:avLst/>
          </a:prstGeom>
        </p:spPr>
      </p:pic>
      <p:pic>
        <p:nvPicPr>
          <p:cNvPr id="14" name="図 13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5520DB7F-059D-B047-89FA-EC1502DE5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614" y="1370410"/>
            <a:ext cx="2366454" cy="1135230"/>
          </a:xfrm>
          <a:prstGeom prst="rect">
            <a:avLst/>
          </a:prstGeom>
        </p:spPr>
      </p:pic>
      <p:sp>
        <p:nvSpPr>
          <p:cNvPr id="15" name="下矢印 14">
            <a:extLst>
              <a:ext uri="{FF2B5EF4-FFF2-40B4-BE49-F238E27FC236}">
                <a16:creationId xmlns:a16="http://schemas.microsoft.com/office/drawing/2014/main" id="{7F7846AE-58E7-9A4F-B8BB-2224ADE803F2}"/>
              </a:ext>
            </a:extLst>
          </p:cNvPr>
          <p:cNvSpPr/>
          <p:nvPr/>
        </p:nvSpPr>
        <p:spPr bwMode="auto">
          <a:xfrm rot="16200000">
            <a:off x="5922258" y="1758731"/>
            <a:ext cx="229116" cy="479395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6" name="下矢印 15">
            <a:extLst>
              <a:ext uri="{FF2B5EF4-FFF2-40B4-BE49-F238E27FC236}">
                <a16:creationId xmlns:a16="http://schemas.microsoft.com/office/drawing/2014/main" id="{61FD5C4E-09B1-F744-9904-C93B9560A67A}"/>
              </a:ext>
            </a:extLst>
          </p:cNvPr>
          <p:cNvSpPr/>
          <p:nvPr/>
        </p:nvSpPr>
        <p:spPr bwMode="auto">
          <a:xfrm>
            <a:off x="5352290" y="3001403"/>
            <a:ext cx="229116" cy="599665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F3A20CA-3E13-F446-98EE-403B98C06A23}"/>
              </a:ext>
            </a:extLst>
          </p:cNvPr>
          <p:cNvSpPr/>
          <p:nvPr/>
        </p:nvSpPr>
        <p:spPr bwMode="auto">
          <a:xfrm>
            <a:off x="6911877" y="2209174"/>
            <a:ext cx="914400" cy="955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rIns="0" rtlCol="0" anchor="ctr" anchorCtr="0">
            <a:noAutofit/>
          </a:bodyPr>
          <a:lstStyle/>
          <a:p>
            <a:r>
              <a:rPr kumimoji="1" lang="en-US" altLang="ja-JP" sz="400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node-red-...</a:t>
            </a:r>
            <a:endParaRPr kumimoji="1" lang="ja-JP" altLang="en-US" sz="40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F7B6C5E-B142-B449-9DA9-22B676529E15}"/>
              </a:ext>
            </a:extLst>
          </p:cNvPr>
          <p:cNvSpPr/>
          <p:nvPr/>
        </p:nvSpPr>
        <p:spPr bwMode="auto">
          <a:xfrm>
            <a:off x="8124834" y="2337663"/>
            <a:ext cx="228438" cy="955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rIns="0" rtlCol="0" anchor="ctr" anchorCtr="0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remove</a:t>
            </a:r>
            <a:endParaRPr kumimoji="1" lang="ja-JP" altLang="en-US" sz="40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293084-9DF7-B349-89F6-66A34B765B59}"/>
              </a:ext>
            </a:extLst>
          </p:cNvPr>
          <p:cNvSpPr txBox="1"/>
          <p:nvPr/>
        </p:nvSpPr>
        <p:spPr>
          <a:xfrm>
            <a:off x="7064442" y="3007191"/>
            <a:ext cx="1943161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Uninstall "Subflow 1"</a:t>
            </a:r>
            <a:endParaRPr kumimoji="1" lang="en-US" altLang="ja-JP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E238261A-B03B-9845-898F-0534EEFDE2E2}"/>
              </a:ext>
            </a:extLst>
          </p:cNvPr>
          <p:cNvSpPr/>
          <p:nvPr/>
        </p:nvSpPr>
        <p:spPr bwMode="auto">
          <a:xfrm>
            <a:off x="8124156" y="3265399"/>
            <a:ext cx="229116" cy="479395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下矢印 21">
            <a:extLst>
              <a:ext uri="{FF2B5EF4-FFF2-40B4-BE49-F238E27FC236}">
                <a16:creationId xmlns:a16="http://schemas.microsoft.com/office/drawing/2014/main" id="{322A9431-F7EA-2545-8468-EF028330BC11}"/>
              </a:ext>
            </a:extLst>
          </p:cNvPr>
          <p:cNvSpPr/>
          <p:nvPr/>
        </p:nvSpPr>
        <p:spPr bwMode="auto">
          <a:xfrm flipV="1">
            <a:off x="8124156" y="2522008"/>
            <a:ext cx="229116" cy="479395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6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7353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Macintosh PowerPoint</Application>
  <PresentationFormat>画面に合わせる (4:3)</PresentationFormat>
  <Paragraphs>87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HGPｺﾞｼｯｸE</vt:lpstr>
      <vt:lpstr>Hiragino Kaku Gothic Pro W3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Exporting SUBFLOW as Node</vt:lpstr>
      <vt:lpstr>Sharing Process of Node &amp; SUBFLOW</vt:lpstr>
      <vt:lpstr>SUBFLOW Export Process</vt:lpstr>
      <vt:lpstr>Exporting Nested SUBFLOW</vt:lpstr>
      <vt:lpstr>Uninstalling SUBFLOW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cp:lastPrinted>2019-08-31T14:53:10Z</cp:lastPrinted>
  <dcterms:created xsi:type="dcterms:W3CDTF">2004-05-26T10:25:15Z</dcterms:created>
  <dcterms:modified xsi:type="dcterms:W3CDTF">2019-09-01T02:08:24Z</dcterms:modified>
</cp:coreProperties>
</file>