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C8A8C"/>
    <a:srgbClr val="4C4C4C"/>
    <a:srgbClr val="FF0026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6761" autoAdjust="0"/>
  </p:normalViewPr>
  <p:slideViewPr>
    <p:cSldViewPr snapToGrid="0">
      <p:cViewPr varScale="1">
        <p:scale>
          <a:sx n="105" d="100"/>
          <a:sy n="105" d="100"/>
        </p:scale>
        <p:origin x="1480" y="20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0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+mj-lt"/>
                <a:cs typeface="Calibri" panose="020F0502020204030204" pitchFamily="34" charset="0"/>
              </a:rPr>
              <a:t>Node-RED Teleconference</a:t>
            </a:r>
            <a:endParaRPr kumimoji="1" lang="ja-JP" alt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0</a:t>
            </a:fld>
            <a:endParaRPr lang="en-US" altLang="ja-JP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E63643B-64AD-DB48-81DE-0F567F86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47000"/>
              </p:ext>
            </p:extLst>
          </p:nvPr>
        </p:nvGraphicFramePr>
        <p:xfrm>
          <a:off x="518389" y="2166620"/>
          <a:ext cx="768569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1">
                  <a:extLst>
                    <a:ext uri="{9D8B030D-6E8A-4147-A177-3AD203B41FA5}">
                      <a16:colId xmlns:a16="http://schemas.microsoft.com/office/drawing/2014/main" val="3987987395"/>
                    </a:ext>
                  </a:extLst>
                </a:gridCol>
                <a:gridCol w="1323350">
                  <a:extLst>
                    <a:ext uri="{9D8B030D-6E8A-4147-A177-3AD203B41FA5}">
                      <a16:colId xmlns:a16="http://schemas.microsoft.com/office/drawing/2014/main" val="1915346913"/>
                    </a:ext>
                  </a:extLst>
                </a:gridCol>
                <a:gridCol w="3905812">
                  <a:extLst>
                    <a:ext uri="{9D8B030D-6E8A-4147-A177-3AD203B41FA5}">
                      <a16:colId xmlns:a16="http://schemas.microsoft.com/office/drawing/2014/main" val="1437932649"/>
                    </a:ext>
                  </a:extLst>
                </a:gridCol>
                <a:gridCol w="2139273">
                  <a:extLst>
                    <a:ext uri="{9D8B030D-6E8A-4147-A177-3AD203B41FA5}">
                      <a16:colId xmlns:a16="http://schemas.microsoft.com/office/drawing/2014/main" val="181707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#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Time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Title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Presenter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6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Node-RED 1.2 and later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Dave-san, Nick-san,</a:t>
                      </a:r>
                    </a:p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HITACHI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2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Flow Development Guideline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4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Standalone Node-RED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label &amp; </a:t>
                      </a:r>
                      <a:r>
                        <a:rPr kumimoji="1" lang="en-US" altLang="ja-JP" sz="20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desc</a:t>
                      </a: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 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Nishiyama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-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Other Topics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09929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58086D-AAE9-C746-9CC1-DE0A2141AEEF}"/>
              </a:ext>
            </a:extLst>
          </p:cNvPr>
          <p:cNvSpPr txBox="1"/>
          <p:nvPr/>
        </p:nvSpPr>
        <p:spPr>
          <a:xfrm>
            <a:off x="327889" y="1769588"/>
            <a:ext cx="131068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Agenda</a:t>
            </a:r>
            <a:endParaRPr lang="en-US" altLang="ja-JP" sz="22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2CC70-6A31-CD45-8AA9-E1AC74D0DCDF}"/>
              </a:ext>
            </a:extLst>
          </p:cNvPr>
          <p:cNvSpPr txBox="1"/>
          <p:nvPr/>
        </p:nvSpPr>
        <p:spPr>
          <a:xfrm>
            <a:off x="327889" y="968947"/>
            <a:ext cx="5253361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Date &amp; Time</a:t>
            </a:r>
          </a:p>
          <a:p>
            <a:r>
              <a:rPr lang="en-US" altLang="ja-JP" sz="2400" b="1" dirty="0">
                <a:cs typeface="Calibri" panose="020F0502020204030204" pitchFamily="34" charset="0"/>
              </a:rPr>
              <a:t>    </a:t>
            </a:r>
            <a:r>
              <a:rPr lang="en-US" altLang="ja-JP" sz="2400" dirty="0">
                <a:solidFill>
                  <a:schemeClr val="tx1"/>
                </a:solidFill>
                <a:cs typeface="Calibri" panose="020F0502020204030204" pitchFamily="34" charset="0"/>
              </a:rPr>
              <a:t>June 30</a:t>
            </a:r>
            <a:r>
              <a:rPr lang="en-US" altLang="ja-JP" sz="24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th</a:t>
            </a:r>
            <a:r>
              <a:rPr lang="en-US" altLang="ja-JP" sz="2400" dirty="0">
                <a:solidFill>
                  <a:schemeClr val="tx1"/>
                </a:solidFill>
                <a:cs typeface="Calibri" panose="020F0502020204030204" pitchFamily="34" charset="0"/>
              </a:rPr>
              <a:t> 09:30- [UK]/17:30- [JP]</a:t>
            </a:r>
            <a:r>
              <a:rPr lang="en-US" altLang="ja-JP" sz="24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1193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e78d572-3cd7-4422-acd1-43e60bd62168"/>
  </ds:schemaRefs>
</ds:datastoreItem>
</file>

<file path=customXml/itemProps2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58</Words>
  <Application>Microsoft Macintosh PowerPoint</Application>
  <PresentationFormat>画面に合わせる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HGPｺﾞｼｯｸE</vt:lpstr>
      <vt:lpstr>HGP創英角ｺﾞｼｯｸUB</vt:lpstr>
      <vt:lpstr>Meiryo UI</vt:lpstr>
      <vt:lpstr>Times New Roman</vt:lpstr>
      <vt:lpstr>標準デザイン</vt:lpstr>
      <vt:lpstr>Node-RED Teleconference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横井一仁 / Yokoi，Kazuhito</dc:creator>
  <cp:lastModifiedBy/>
  <cp:revision>1</cp:revision>
  <dcterms:created xsi:type="dcterms:W3CDTF">2020-04-23T03:43:17Z</dcterms:created>
  <dcterms:modified xsi:type="dcterms:W3CDTF">2020-06-29T12:53:57Z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