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949" r:id="rId6"/>
    <p:sldId id="951" r:id="rId7"/>
    <p:sldId id="950" r:id="rId8"/>
    <p:sldId id="952" r:id="rId9"/>
    <p:sldId id="501" r:id="rId10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 autoAdjust="0"/>
    <p:restoredTop sz="94343" autoAdjust="0"/>
  </p:normalViewPr>
  <p:slideViewPr>
    <p:cSldViewPr snapToGrid="0">
      <p:cViewPr varScale="1">
        <p:scale>
          <a:sx n="89" d="100"/>
          <a:sy n="89" d="100"/>
        </p:scale>
        <p:origin x="1109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2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586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67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6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kg-srv/ui_list/node-red-node-ui_list-0.1.4.t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54633" y="3429000"/>
            <a:ext cx="6075702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>
                <a:latin typeface="+mj-lt"/>
              </a:rPr>
              <a:t>API’s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for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installing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external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nodes.</a:t>
            </a:r>
            <a:endParaRPr lang="ja-JP" altLang="en-US" sz="2800" dirty="0">
              <a:latin typeface="+mj-lt"/>
            </a:endParaRPr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455224" y="5971631"/>
            <a:ext cx="2693366" cy="30777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Team2/Node-RED</a:t>
            </a:r>
            <a:r>
              <a:rPr lang="ja-JP" altLang="en-US" sz="14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community</a:t>
            </a:r>
            <a:endParaRPr lang="ja-JP" altLang="en-US" sz="1400" dirty="0"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468672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Overview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21910" y="986793"/>
            <a:ext cx="8900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Supports external node modules(Tar or Git projects) installation by specifying its URL at the node installation tab on the palette management screen.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Adding following functions.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(1) Add an option key to </a:t>
            </a:r>
            <a:r>
              <a:rPr lang="en-US" altLang="ja-JP" sz="20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Add an option key which indicates the distribution URLs of node modules to nodes information(</a:t>
            </a:r>
            <a:r>
              <a:rPr lang="en-US" altLang="ja-JP" sz="20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).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(2) Add POST /nodes method 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An API for installation external node modules from the palette management screen. By adding distribution URL to POST /nodes, install external node modules (Tar or Git projects) .</a:t>
            </a:r>
          </a:p>
        </p:txBody>
      </p:sp>
    </p:spTree>
    <p:extLst>
      <p:ext uri="{BB962C8B-B14F-4D97-AF65-F5344CB8AC3E}">
        <p14:creationId xmlns:p14="http://schemas.microsoft.com/office/powerpoint/2010/main" val="29527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622326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 </a:t>
            </a: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Adding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an option key to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catalogue.json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" y="3023412"/>
            <a:ext cx="8055610" cy="363061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ja-JP" sz="1400" dirty="0"/>
              <a:t>{"name": "Node additional test catalog",</a:t>
            </a:r>
          </a:p>
          <a:p>
            <a:pPr marL="0" indent="0">
              <a:buNone/>
            </a:pPr>
            <a:r>
              <a:rPr lang="en-US" altLang="ja-JP" sz="1400" dirty="0"/>
              <a:t>  "</a:t>
            </a:r>
            <a:r>
              <a:rPr lang="en-US" altLang="ja-JP" sz="1400" dirty="0" err="1"/>
              <a:t>updated_at</a:t>
            </a:r>
            <a:r>
              <a:rPr lang="en-US" altLang="ja-JP" sz="1400" dirty="0"/>
              <a:t>": "2019-08-09T00:00:00.000Z",</a:t>
            </a:r>
          </a:p>
          <a:p>
            <a:pPr marL="0" indent="0">
              <a:buNone/>
            </a:pPr>
            <a:r>
              <a:rPr lang="en-US" altLang="ja-JP" sz="1400" dirty="0"/>
              <a:t>  "modules": [</a:t>
            </a:r>
          </a:p>
          <a:p>
            <a:pPr marL="0" indent="0">
              <a:buNone/>
            </a:pPr>
            <a:r>
              <a:rPr lang="en-US" altLang="ja-JP" sz="1400" dirty="0"/>
              <a:t>    {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description":"Node-RED</a:t>
            </a:r>
            <a:r>
              <a:rPr lang="en-US" altLang="ja-JP" sz="1400" dirty="0"/>
              <a:t> Dashboard UI widget node for simple list",</a:t>
            </a:r>
          </a:p>
          <a:p>
            <a:pPr marL="0" indent="0">
              <a:buNone/>
            </a:pPr>
            <a:r>
              <a:rPr lang="en-US" altLang="ja-JP" sz="1400" dirty="0"/>
              <a:t>      "keywords": [ "list", "item", "</a:t>
            </a:r>
            <a:r>
              <a:rPr lang="en-US" altLang="ja-JP" sz="1400" dirty="0" err="1"/>
              <a:t>lumada</a:t>
            </a:r>
            <a:r>
              <a:rPr lang="en-US" altLang="ja-JP" sz="1400" dirty="0"/>
              <a:t>" ],</a:t>
            </a:r>
          </a:p>
          <a:p>
            <a:pPr marL="0" indent="0">
              <a:buNone/>
            </a:pPr>
            <a:r>
              <a:rPr lang="en-US" altLang="ja-JP" sz="1400" dirty="0"/>
              <a:t>      "types": [ "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" ],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updated_at</a:t>
            </a:r>
            <a:r>
              <a:rPr lang="en-US" altLang="ja-JP" sz="1400" dirty="0"/>
              <a:t>": "2019-08-08T00:00:00.000Z",</a:t>
            </a:r>
          </a:p>
          <a:p>
            <a:pPr marL="0" indent="0">
              <a:buNone/>
            </a:pPr>
            <a:r>
              <a:rPr lang="en-US" altLang="ja-JP" sz="1400" dirty="0"/>
              <a:t>      "id": "node-red-node-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",</a:t>
            </a:r>
          </a:p>
          <a:p>
            <a:pPr marL="0" indent="0">
              <a:buNone/>
            </a:pPr>
            <a:r>
              <a:rPr lang="en-US" altLang="ja-JP" sz="1400" dirty="0"/>
              <a:t>      "version": "0.1.4",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url</a:t>
            </a:r>
            <a:r>
              <a:rPr lang="en-US" altLang="ja-JP" sz="1400" dirty="0"/>
              <a:t>": "https://pkg-</a:t>
            </a:r>
            <a:r>
              <a:rPr lang="en-US" altLang="ja-JP" sz="1400" dirty="0" err="1"/>
              <a:t>srv</a:t>
            </a:r>
            <a:r>
              <a:rPr lang="en-US" altLang="ja-JP" sz="1400" dirty="0"/>
              <a:t> /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/README.md",</a:t>
            </a:r>
          </a:p>
          <a:p>
            <a:pPr marL="0" indent="0">
              <a:buNone/>
            </a:pPr>
            <a:r>
              <a:rPr lang="en-US" altLang="ja-JP" sz="1400" b="1" i="1" dirty="0">
                <a:solidFill>
                  <a:srgbClr val="FF0000"/>
                </a:solidFill>
              </a:rPr>
              <a:t>      </a:t>
            </a:r>
            <a:r>
              <a:rPr lang="en-US" altLang="ja-JP" sz="1400" b="1" dirty="0">
                <a:solidFill>
                  <a:srgbClr val="FF0000"/>
                </a:solidFill>
              </a:rPr>
              <a:t>"</a:t>
            </a:r>
            <a:r>
              <a:rPr lang="en-US" altLang="ja-JP" sz="1400" b="1" dirty="0" err="1">
                <a:solidFill>
                  <a:srgbClr val="FF0000"/>
                </a:solidFill>
              </a:rPr>
              <a:t>pkg_url</a:t>
            </a:r>
            <a:r>
              <a:rPr lang="en-US" altLang="ja-JP" sz="1400" b="1" dirty="0">
                <a:solidFill>
                  <a:srgbClr val="FF0000"/>
                </a:solidFill>
              </a:rPr>
              <a:t>": "https://pkg-</a:t>
            </a:r>
            <a:r>
              <a:rPr lang="en-US" altLang="ja-JP" sz="1400" b="1" dirty="0" err="1">
                <a:solidFill>
                  <a:srgbClr val="FF0000"/>
                </a:solidFill>
              </a:rPr>
              <a:t>srv</a:t>
            </a:r>
            <a:r>
              <a:rPr lang="en-US" altLang="ja-JP" sz="1400" b="1" dirty="0">
                <a:solidFill>
                  <a:srgbClr val="FF0000"/>
                </a:solidFill>
              </a:rPr>
              <a:t>/</a:t>
            </a:r>
            <a:r>
              <a:rPr lang="en-US" altLang="ja-JP" sz="1400" b="1" dirty="0" err="1">
                <a:solidFill>
                  <a:srgbClr val="FF0000"/>
                </a:solidFill>
              </a:rPr>
              <a:t>ui_list</a:t>
            </a:r>
            <a:r>
              <a:rPr lang="en-US" altLang="ja-JP" sz="1400" b="1" dirty="0">
                <a:solidFill>
                  <a:srgbClr val="FF0000"/>
                </a:solidFill>
              </a:rPr>
              <a:t>/node-red-node-ui_list-0.1.4.tgz"</a:t>
            </a:r>
          </a:p>
          <a:p>
            <a:pPr marL="0" indent="0">
              <a:buNone/>
            </a:pPr>
            <a:r>
              <a:rPr lang="en-US" altLang="ja-JP" sz="1400" dirty="0"/>
              <a:t>    },</a:t>
            </a:r>
          </a:p>
          <a:p>
            <a:pPr marL="0" indent="0">
              <a:buNone/>
            </a:pPr>
            <a:r>
              <a:rPr lang="en-US" altLang="ja-JP" sz="1400" dirty="0"/>
              <a:t>] 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839551"/>
            <a:ext cx="8900180" cy="184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Adding an option key ‘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pkg_url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’ (optional) to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. Specify the distribution URL to the key in the following format.</a:t>
            </a:r>
          </a:p>
          <a:p>
            <a:endParaRPr lang="en-US" altLang="ja-JP" sz="18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(1) Tar file case:</a:t>
            </a: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“http[s]://&lt;Tar file distribution server path&gt;/&lt;node module file.tgz&gt;”</a:t>
            </a: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(2)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GitURL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case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：</a:t>
            </a:r>
            <a:endParaRPr lang="en-US" altLang="ja-JP" sz="18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“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git+https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://&lt;Git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Server&gt;/&lt;node module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project.git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&gt;”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936344C-2495-477A-8E32-9E4108C4C1B8}"/>
              </a:ext>
            </a:extLst>
          </p:cNvPr>
          <p:cNvSpPr/>
          <p:nvPr/>
        </p:nvSpPr>
        <p:spPr>
          <a:xfrm>
            <a:off x="113191" y="2686038"/>
            <a:ext cx="89001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+mj-lt"/>
              </a:rPr>
              <a:t>　　</a:t>
            </a:r>
            <a:r>
              <a:rPr lang="en-US" altLang="ja-JP" sz="1800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261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12333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(2) Adding a function to POST /nodes method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B04ED5-67E8-4EC3-BAB0-965343373E98}"/>
              </a:ext>
            </a:extLst>
          </p:cNvPr>
          <p:cNvSpPr/>
          <p:nvPr/>
        </p:nvSpPr>
        <p:spPr>
          <a:xfrm>
            <a:off x="4299528" y="2271996"/>
            <a:ext cx="3993445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800" dirty="0"/>
          </a:p>
          <a:p>
            <a:br>
              <a:rPr lang="en-US" altLang="ja-JP" sz="1800" dirty="0"/>
            </a:b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03F60B-B35A-461F-987B-D24E92CFEFDE}"/>
              </a:ext>
            </a:extLst>
          </p:cNvPr>
          <p:cNvSpPr/>
          <p:nvPr/>
        </p:nvSpPr>
        <p:spPr>
          <a:xfrm>
            <a:off x="0" y="832073"/>
            <a:ext cx="9112703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POST /nodes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 Request parameters for installation of a new node module.</a:t>
            </a:r>
          </a:p>
          <a:p>
            <a:endParaRPr lang="en-US" altLang="ja-JP" sz="16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The request parameters: JSON string which has the following field.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module: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The name of node module to install or the full path of a directory including</a:t>
            </a:r>
          </a:p>
          <a:p>
            <a:r>
              <a:rPr lang="en-US" altLang="ja-JP" sz="1600">
                <a:latin typeface="+mj-lt"/>
                <a:ea typeface="メイリオ" panose="020B0604030504040204" pitchFamily="50" charset="-128"/>
              </a:rPr>
              <a:t>   a node module.</a:t>
            </a:r>
            <a:endParaRPr lang="en-US" altLang="ja-JP" sz="1600" dirty="0">
              <a:latin typeface="+mj-lt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version(optional)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The version of the node module.</a:t>
            </a:r>
            <a:br>
              <a:rPr lang="en-US" altLang="ja-JP" sz="1600" dirty="0"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※ The default is latest</a:t>
            </a: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 </a:t>
            </a:r>
            <a:br>
              <a:rPr lang="en-US" altLang="ja-JP" sz="1600" dirty="0"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This parameter is ignored when specified the full path of a directory for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     ‘modules’ key.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This parameter is ignored when specified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for ‘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’ key.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(optional) – NEW PARAMETER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When specified this parameter, the node module will be  installed  from the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 You must define the name of a node module for ‘modules’ key. If not or wrong name,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    its upgrade results are not reported correctly.</a:t>
            </a:r>
          </a:p>
          <a:p>
            <a:r>
              <a:rPr lang="en-US" altLang="ja-JP" sz="1600" i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Example:</a:t>
            </a:r>
            <a:endParaRPr lang="en-US" altLang="ja-JP" sz="1800" i="1" dirty="0">
              <a:latin typeface="+mj-lt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3DFF73-E0C3-455F-AEFF-EDD62CC8FB89}"/>
              </a:ext>
            </a:extLst>
          </p:cNvPr>
          <p:cNvSpPr txBox="1"/>
          <p:nvPr/>
        </p:nvSpPr>
        <p:spPr>
          <a:xfrm>
            <a:off x="559435" y="5079501"/>
            <a:ext cx="8025130" cy="1588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POST /nodes</a:t>
            </a:r>
          </a:p>
          <a:p>
            <a:pPr marL="0" indent="0">
              <a:buNone/>
            </a:pPr>
            <a:r>
              <a:rPr lang="en-US" altLang="ja-JP" sz="1800" dirty="0"/>
              <a:t>{</a:t>
            </a:r>
            <a:br>
              <a:rPr lang="en-US" altLang="ja-JP" sz="1800" dirty="0"/>
            </a:br>
            <a:r>
              <a:rPr lang="en-US" altLang="ja-JP" sz="1800" dirty="0"/>
              <a:t>  "modules": "node-red-node-</a:t>
            </a:r>
            <a:r>
              <a:rPr lang="en-US" altLang="ja-JP" sz="1800" dirty="0" err="1"/>
              <a:t>ui_list</a:t>
            </a:r>
            <a:r>
              <a:rPr lang="en-US" altLang="ja-JP" sz="1800" dirty="0"/>
              <a:t>",</a:t>
            </a:r>
          </a:p>
          <a:p>
            <a:pPr marL="0" indent="0">
              <a:buNone/>
            </a:pPr>
            <a:r>
              <a:rPr lang="en-US" altLang="ja-JP" sz="1800" dirty="0"/>
              <a:t>  "version": "0.1.4",</a:t>
            </a:r>
          </a:p>
          <a:p>
            <a:pPr marL="0" indent="0">
              <a:buNone/>
            </a:pPr>
            <a:r>
              <a:rPr lang="en-US" altLang="ja-JP" sz="1800" b="1" i="1" dirty="0">
                <a:solidFill>
                  <a:srgbClr val="FF0000"/>
                </a:solidFill>
              </a:rPr>
              <a:t>  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ja-JP" sz="1800" b="1" dirty="0" err="1">
                <a:solidFill>
                  <a:srgbClr val="FF0000"/>
                </a:solidFill>
              </a:rPr>
              <a:t>url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en-US" altLang="ja-JP" sz="1800" b="1" dirty="0">
                <a:solidFill>
                  <a:srgbClr val="FF0000"/>
                </a:solidFill>
              </a:rPr>
              <a:t>: </a:t>
            </a:r>
            <a:r>
              <a:rPr lang="ja-JP" altLang="en-US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https://pkg-srv/ui_list/node-red-node-ui_list-0.1.4.tgz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}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17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768707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Confirmation Items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39189" y="986793"/>
            <a:ext cx="902209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Is it possible to include this feature in the V1.0 release version in early November? , We will submit a PR by the end of September at least. To be in time for the version, by when should we submit the PR?</a:t>
            </a:r>
          </a:p>
        </p:txBody>
      </p:sp>
    </p:spTree>
    <p:extLst>
      <p:ext uri="{BB962C8B-B14F-4D97-AF65-F5344CB8AC3E}">
        <p14:creationId xmlns:p14="http://schemas.microsoft.com/office/powerpoint/2010/main" val="397223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09583B1AF3ED459C1F815D5D5B6F55" ma:contentTypeVersion="6" ma:contentTypeDescription="新しいドキュメントを作成します。" ma:contentTypeScope="" ma:versionID="15bff95c79b6fff2fc9cd501555dd325">
  <xsd:schema xmlns:xsd="http://www.w3.org/2001/XMLSchema" xmlns:xs="http://www.w3.org/2001/XMLSchema" xmlns:p="http://schemas.microsoft.com/office/2006/metadata/properties" xmlns:ns2="5c108ad5-fa1a-47b4-9228-b754ddac0e3a" targetNamespace="http://schemas.microsoft.com/office/2006/metadata/properties" ma:root="true" ma:fieldsID="1f03a8c188083e3165973fc7def2ea9f" ns2:_="">
    <xsd:import namespace="5c108ad5-fa1a-47b4-9228-b754ddac0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08ad5-fa1a-47b4-9228-b754ddac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27D252-4321-405B-99A2-037229466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08ad5-fa1a-47b4-9228-b754ddac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6E7FDC-5A85-4BFB-A972-9C7A4284CF7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c108ad5-fa1a-47b4-9228-b754ddac0e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BF9D97-3DFA-4739-B4B1-A5283996B4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画面に合わせる (4:3)</PresentationFormat>
  <Paragraphs>74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HGPｺﾞｼｯｸE</vt:lpstr>
      <vt:lpstr>メイリオ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API’s for installing external nodes.</vt:lpstr>
      <vt:lpstr>Overview</vt:lpstr>
      <vt:lpstr>(1) Adding an option key to catalogue.json</vt:lpstr>
      <vt:lpstr>(2) Adding a function to POST /nodes method</vt:lpstr>
      <vt:lpstr>Confirmation Items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2019-09-03T05:06:39Z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0x0101005009583B1AF3ED459C1F815D5D5B6F55</vt:lpwstr>
  </property>
</Properties>
</file>