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5" r:id="rId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C8A8C"/>
    <a:srgbClr val="4C4C4C"/>
    <a:srgbClr val="FF0026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371F4-B55B-4AED-8E5F-D3E049C6B7FE}" v="29" dt="2021-07-01T09:56:44.959"/>
    <p1510:client id="{757BC2F1-E0FE-42FA-BA69-071C5419D3EA}" v="6" dt="2021-06-30T04:47:39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9" autoAdjust="0"/>
    <p:restoredTop sz="96054" autoAdjust="0"/>
  </p:normalViewPr>
  <p:slideViewPr>
    <p:cSldViewPr snapToGrid="0">
      <p:cViewPr varScale="1">
        <p:scale>
          <a:sx n="123" d="100"/>
          <a:sy n="123" d="100"/>
        </p:scale>
        <p:origin x="1096" y="18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752" y="17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09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  <p:extLst>
      <p:ext uri="{BB962C8B-B14F-4D97-AF65-F5344CB8AC3E}">
        <p14:creationId xmlns:p14="http://schemas.microsoft.com/office/powerpoint/2010/main" val="8435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1" y="179482"/>
            <a:ext cx="73260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73260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</a:t>
              </a:r>
              <a:r>
                <a:rPr lang="en-US" altLang="ja-JP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3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79" r:id="rId4"/>
    <p:sldLayoutId id="2147483656" r:id="rId5"/>
    <p:sldLayoutId id="2147483682" r:id="rId6"/>
    <p:sldLayoutId id="214748367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71579" y="122348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+mj-lt"/>
                <a:cs typeface="Calibri" panose="020F0502020204030204" pitchFamily="34" charset="0"/>
              </a:rPr>
              <a:t>Node-RED Teleconference</a:t>
            </a:r>
            <a:endParaRPr kumimoji="1" lang="ja-JP" alt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0</a:t>
            </a:fld>
            <a:endParaRPr lang="en-US" altLang="ja-JP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E63643B-64AD-DB48-81DE-0F567F86E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32846"/>
              </p:ext>
            </p:extLst>
          </p:nvPr>
        </p:nvGraphicFramePr>
        <p:xfrm>
          <a:off x="518388" y="1831340"/>
          <a:ext cx="8265586" cy="332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2">
                  <a:extLst>
                    <a:ext uri="{9D8B030D-6E8A-4147-A177-3AD203B41FA5}">
                      <a16:colId xmlns:a16="http://schemas.microsoft.com/office/drawing/2014/main" val="3987987395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1437932649"/>
                    </a:ext>
                  </a:extLst>
                </a:gridCol>
                <a:gridCol w="3246774">
                  <a:extLst>
                    <a:ext uri="{9D8B030D-6E8A-4147-A177-3AD203B41FA5}">
                      <a16:colId xmlns:a16="http://schemas.microsoft.com/office/drawing/2014/main" val="1817074887"/>
                    </a:ext>
                  </a:extLst>
                </a:gridCol>
              </a:tblGrid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#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Title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Presenter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67308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1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Node-RED User Group Enterprise</a:t>
                      </a:r>
                      <a:endParaRPr kumimoji="1" lang="ja-JP" altLang="en-US" sz="1600" dirty="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Yokoi-san</a:t>
                      </a:r>
                      <a:endParaRPr kumimoji="1" lang="ja-JP" altLang="en-US" sz="1600" dirty="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428853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2</a:t>
                      </a:r>
                      <a:endParaRPr kumimoji="1" lang="ja-JP" altLang="en-US" sz="1600" dirty="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Node-RED 2.0 and beyond</a:t>
                      </a:r>
                      <a:endParaRPr kumimoji="1" lang="ja-JP" altLang="en-US" sz="1600" dirty="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>
                          <a:latin typeface="+mj-lt"/>
                          <a:ea typeface="Meiryo UI" panose="020B0604030504040204" pitchFamily="34" charset="-128"/>
                        </a:rPr>
                        <a:t>Dave-san and </a:t>
                      </a: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Nick-san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687797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3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Standalone Node-RED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Yokoi-san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458034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4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Next step of Flow Linter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/>
                        </a:rPr>
                        <a:t>Toumura-san</a:t>
                      </a:r>
                      <a:endParaRPr kumimoji="1" lang="ja-JP" altLang="en-US" sz="1600">
                        <a:latin typeface="+mj-lt"/>
                        <a:ea typeface="Meiryo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549556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5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Message Handling Specification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/>
                        </a:rPr>
                        <a:t>Toumura-san</a:t>
                      </a:r>
                      <a:endParaRPr kumimoji="1" lang="ja-JP" altLang="en-US" sz="1600">
                        <a:latin typeface="+mj-lt"/>
                        <a:ea typeface="Meiryo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39300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6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UI Module Layout and Dashboard Display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Ito-san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31224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lvl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ja-JP" sz="1600" dirty="0">
                          <a:latin typeface="+mj-lt"/>
                          <a:ea typeface="Meiryo UI"/>
                        </a:rPr>
                        <a:t>7</a:t>
                      </a:r>
                      <a:endParaRPr kumimoji="1" lang="ja-JP" altLang="en-US" sz="1600">
                        <a:latin typeface="+mj-lt"/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Environment Variable Support for Node Groups &amp; Tabs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Nishiyama-san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25415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lvl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ja-JP" sz="1600" dirty="0">
                          <a:latin typeface="+mj-lt"/>
                          <a:ea typeface="Meiryo UI"/>
                        </a:rPr>
                        <a:t>8</a:t>
                      </a:r>
                      <a:endParaRPr kumimoji="1" lang="ja-JP" altLang="en-US" sz="1600">
                        <a:latin typeface="+mj-lt"/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kumimoji="1" lang="en" altLang="ja-JP" sz="1600" dirty="0">
                          <a:latin typeface="+mj-lt"/>
                          <a:ea typeface="Meiryo UI" panose="020B0604030504040204" pitchFamily="34" charset="-128"/>
                        </a:rPr>
                        <a:t>Editor Support of Exporting SUBFLOW</a:t>
                      </a:r>
                      <a:endParaRPr kumimoji="1" lang="ja-JP" altLang="en-US" sz="160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j-lt"/>
                          <a:ea typeface="Meiryo UI" panose="020B0604030504040204" pitchFamily="34" charset="-128"/>
                        </a:rPr>
                        <a:t>Nishiyama-san</a:t>
                      </a:r>
                      <a:endParaRPr kumimoji="1" lang="ja-JP" altLang="en-US" sz="1600" dirty="0">
                        <a:latin typeface="+mj-lt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067637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lvl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ja-JP" sz="1600" dirty="0">
                          <a:latin typeface="+mj-lt"/>
                          <a:ea typeface="Meiryo UI"/>
                        </a:rPr>
                        <a:t>9</a:t>
                      </a:r>
                      <a:endParaRPr kumimoji="1" lang="ja-JP" altLang="en-US" sz="1600">
                        <a:latin typeface="+mj-lt"/>
                        <a:ea typeface="Meiryo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None/>
                      </a:pPr>
                      <a:r>
                        <a:rPr lang="en-US" sz="1600" b="0" i="0" u="none" strike="noStrike" noProof="0" dirty="0">
                          <a:latin typeface="+mj-lt"/>
                        </a:rPr>
                        <a:t>Flow Testing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600" b="0" i="0" u="none" strike="noStrike" noProof="0" dirty="0">
                          <a:latin typeface="+mj-lt"/>
                        </a:rPr>
                        <a:t>Nishiyama-</a:t>
                      </a:r>
                      <a:r>
                        <a:rPr lang="en-US" sz="1600" b="0" i="0" u="none" strike="noStrike" noProof="0" dirty="0" err="1">
                          <a:latin typeface="+mj-lt"/>
                        </a:rPr>
                        <a:t>san</a:t>
                      </a:r>
                      <a:endParaRPr kumimoji="1" lang="ja-JP" altLang="en-US" dirty="0" err="1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7921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58086D-AAE9-C746-9CC1-DE0A2141AEEF}"/>
              </a:ext>
            </a:extLst>
          </p:cNvPr>
          <p:cNvSpPr txBox="1"/>
          <p:nvPr/>
        </p:nvSpPr>
        <p:spPr>
          <a:xfrm>
            <a:off x="327889" y="1434308"/>
            <a:ext cx="103105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rPr>
              <a:t>Agenda</a:t>
            </a:r>
            <a:endParaRPr lang="en-US" altLang="ja-JP" sz="1800" b="1" dirty="0">
              <a:solidFill>
                <a:schemeClr val="tx1"/>
              </a:solidFill>
              <a:latin typeface="+mj-lt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2CC70-6A31-CD45-8AA9-E1AC74D0DCDF}"/>
              </a:ext>
            </a:extLst>
          </p:cNvPr>
          <p:cNvSpPr txBox="1"/>
          <p:nvPr/>
        </p:nvSpPr>
        <p:spPr>
          <a:xfrm>
            <a:off x="327889" y="806387"/>
            <a:ext cx="357501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rPr>
              <a:t>Date &amp; Time</a:t>
            </a:r>
          </a:p>
          <a:p>
            <a:r>
              <a:rPr lang="en-US" altLang="ja-JP" sz="1800" b="1" dirty="0">
                <a:latin typeface="+mj-lt"/>
                <a:cs typeface="Calibri" panose="020F0502020204030204" pitchFamily="34" charset="0"/>
              </a:rPr>
              <a:t>    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Jul. 6</a:t>
            </a:r>
            <a:r>
              <a:rPr lang="en-US" altLang="ja-JP" sz="1800" baseline="30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th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10:00- [UK]/18:00- [JP]</a:t>
            </a:r>
            <a:r>
              <a:rPr lang="en-US" altLang="ja-JP" sz="1800" baseline="30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</a:t>
            </a:r>
            <a:endParaRPr lang="en-US" altLang="ja-JP" sz="1800" dirty="0">
              <a:solidFill>
                <a:schemeClr val="tx1"/>
              </a:solidFill>
              <a:latin typeface="+mj-lt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1193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0422standalone_nodered" id="{20FF51F8-3B2C-4D46-841D-3D85D9999606}" vid="{728CBAA9-DFBE-C748-9228-5C8B94558F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30064A574CCE94381B7428ED3B4F8DB" ma:contentTypeVersion="8" ma:contentTypeDescription="新しいドキュメントを作成します。" ma:contentTypeScope="" ma:versionID="e329c3717b3b1aedbd503bc78d00a173">
  <xsd:schema xmlns:xsd="http://www.w3.org/2001/XMLSchema" xmlns:xs="http://www.w3.org/2001/XMLSchema" xmlns:p="http://schemas.microsoft.com/office/2006/metadata/properties" xmlns:ns2="87f62c15-35e0-4da7-8077-d9fe561800b0" targetNamespace="http://schemas.microsoft.com/office/2006/metadata/properties" ma:root="true" ma:fieldsID="4d22108f45f4d45bdc4768414bfbc49d" ns2:_="">
    <xsd:import namespace="87f62c15-35e0-4da7-8077-d9fe56180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62c15-35e0-4da7-8077-d9fe561800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F41E47-A404-4ADA-82D3-E23CB2833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f62c15-35e0-4da7-8077-d9fe561800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316F28-D208-4415-9364-9798B60EAF8D}">
  <ds:schemaRefs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7f62c15-35e0-4da7-8077-d9fe561800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0</TotalTime>
  <Words>82</Words>
  <Application>Microsoft Macintosh PowerPoint</Application>
  <PresentationFormat>画面に合わせる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HGPｺﾞｼｯｸE</vt:lpstr>
      <vt:lpstr>HGP創英角ｺﾞｼｯｸUB</vt:lpstr>
      <vt:lpstr>Meiryo UI</vt:lpstr>
      <vt:lpstr>Arial</vt:lpstr>
      <vt:lpstr>Calibri</vt:lpstr>
      <vt:lpstr>Times New Roman</vt:lpstr>
      <vt:lpstr>標準デザイン</vt:lpstr>
      <vt:lpstr>Node-RED Teleconference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 Teleconference</dc:title>
  <dc:creator/>
  <cp:lastModifiedBy/>
  <cp:revision>6</cp:revision>
  <dcterms:created xsi:type="dcterms:W3CDTF">2020-04-23T03:43:17Z</dcterms:created>
  <dcterms:modified xsi:type="dcterms:W3CDTF">2021-07-02T04:57:04Z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0x010100B30064A574CCE94381B7428ED3B4F8DB</vt:lpwstr>
  </property>
</Properties>
</file>