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33" r:id="rId2"/>
    <p:sldId id="560" r:id="rId3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B7DEE8"/>
    <a:srgbClr val="4F81BD"/>
    <a:srgbClr val="FFFFFF"/>
    <a:srgbClr val="FFCC99"/>
    <a:srgbClr val="FF0000"/>
    <a:srgbClr val="1A1A1A"/>
    <a:srgbClr val="D91B1B"/>
    <a:srgbClr val="C5002A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 autoAdjust="0"/>
    <p:restoredTop sz="95374" autoAdjust="0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142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3C7B14-E6FE-44DB-8175-A03BC0969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46E37F-CDED-4CD2-BCB5-B654AC7880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9388"/>
            <a:ext cx="6083300" cy="48260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[2] Importing External NPM Module</a:t>
            </a:r>
            <a:endParaRPr kumimoji="1" lang="ja-JP" altLang="en-US" dirty="0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0474AE0-1B2D-48E1-BBE0-84DC0716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83" y="2094906"/>
            <a:ext cx="2240518" cy="1977931"/>
          </a:xfrm>
          <a:prstGeom prst="rect">
            <a:avLst/>
          </a:prstGeom>
        </p:spPr>
      </p:pic>
      <p:pic>
        <p:nvPicPr>
          <p:cNvPr id="14" name="図 13" descr="パソコンの画面&#10;&#10;自動的に生成された説明">
            <a:extLst>
              <a:ext uri="{FF2B5EF4-FFF2-40B4-BE49-F238E27FC236}">
                <a16:creationId xmlns:a16="http://schemas.microsoft.com/office/drawing/2014/main" id="{7773B435-888C-4456-95C2-D7BC6866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79" y="2023115"/>
            <a:ext cx="2771255" cy="2121512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ABB28996-4600-4B0F-A9A9-A554C5F8614E}"/>
              </a:ext>
            </a:extLst>
          </p:cNvPr>
          <p:cNvSpPr/>
          <p:nvPr/>
        </p:nvSpPr>
        <p:spPr bwMode="auto">
          <a:xfrm>
            <a:off x="2680948" y="2380705"/>
            <a:ext cx="1592178" cy="38910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895744-2543-4740-BC1D-3D97A424199C}"/>
              </a:ext>
            </a:extLst>
          </p:cNvPr>
          <p:cNvSpPr txBox="1"/>
          <p:nvPr/>
        </p:nvSpPr>
        <p:spPr>
          <a:xfrm>
            <a:off x="2772717" y="2712376"/>
            <a:ext cx="143821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require A, B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89FAE6-66F5-49CD-85AF-C9854B9130F5}"/>
              </a:ext>
            </a:extLst>
          </p:cNvPr>
          <p:cNvSpPr txBox="1"/>
          <p:nvPr/>
        </p:nvSpPr>
        <p:spPr>
          <a:xfrm>
            <a:off x="4891215" y="2588309"/>
            <a:ext cx="1457450" cy="757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Install</a:t>
            </a:r>
          </a:p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</a:t>
            </a:r>
            <a:r>
              <a:rPr lang="ja-JP" altLang="en-US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☐ 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module A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</a:t>
            </a:r>
            <a:r>
              <a:rPr lang="ja-JP" altLang="en-US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☑ </a:t>
            </a: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module B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0C12F5B-985A-4B8F-AC48-417B7917D8AE}"/>
              </a:ext>
            </a:extLst>
          </p:cNvPr>
          <p:cNvSpPr/>
          <p:nvPr/>
        </p:nvSpPr>
        <p:spPr bwMode="auto">
          <a:xfrm>
            <a:off x="6232860" y="2947534"/>
            <a:ext cx="1157641" cy="38910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89F182-FACB-4238-B8EF-A90511FB133D}"/>
              </a:ext>
            </a:extLst>
          </p:cNvPr>
          <p:cNvSpPr txBox="1"/>
          <p:nvPr/>
        </p:nvSpPr>
        <p:spPr>
          <a:xfrm>
            <a:off x="7343778" y="2984018"/>
            <a:ext cx="1584088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 install B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60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30D6-9BED-3F4A-BB50-CAC5B0BAE2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191" y="179482"/>
            <a:ext cx="4596130" cy="482568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[N] Lifecycle Model of Function Node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7B33D2-4622-3644-8988-4F4365C6F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3179E2-008C-8342-9CE1-1566240066BB}"/>
              </a:ext>
            </a:extLst>
          </p:cNvPr>
          <p:cNvSpPr txBox="1"/>
          <p:nvPr/>
        </p:nvSpPr>
        <p:spPr>
          <a:xfrm>
            <a:off x="1159208" y="1110344"/>
            <a:ext cx="4131259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Create Func Node</a:t>
            </a:r>
            <a:b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(code, </a:t>
            </a:r>
            <a:r>
              <a:rPr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dynamicModuleList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and require list)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A30A55-1810-DF40-83F4-80D779915ADB}"/>
              </a:ext>
            </a:extLst>
          </p:cNvPr>
          <p:cNvSpPr txBox="1"/>
          <p:nvPr/>
        </p:nvSpPr>
        <p:spPr>
          <a:xfrm>
            <a:off x="1159208" y="1982103"/>
            <a:ext cx="2876108" cy="145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Deploy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register required list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 runtime in node 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constructor 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(before execution)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assign module objects</a:t>
            </a:r>
            <a:b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 VM environment var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1A247A52-9613-B342-A48A-DCD68721F97A}"/>
              </a:ext>
            </a:extLst>
          </p:cNvPr>
          <p:cNvSpPr/>
          <p:nvPr/>
        </p:nvSpPr>
        <p:spPr bwMode="auto">
          <a:xfrm>
            <a:off x="1611086" y="1647286"/>
            <a:ext cx="3048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40EF58A8-FD36-C148-A209-7E14194D2E77}"/>
              </a:ext>
            </a:extLst>
          </p:cNvPr>
          <p:cNvSpPr/>
          <p:nvPr/>
        </p:nvSpPr>
        <p:spPr bwMode="auto">
          <a:xfrm rot="16200000">
            <a:off x="4279035" y="2067329"/>
            <a:ext cx="304800" cy="760102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2C0F5B-1D07-F94F-8145-A3B42056CFD1}"/>
              </a:ext>
            </a:extLst>
          </p:cNvPr>
          <p:cNvSpPr txBox="1"/>
          <p:nvPr/>
        </p:nvSpPr>
        <p:spPr>
          <a:xfrm>
            <a:off x="4878698" y="1982103"/>
            <a:ext cx="3525074" cy="2032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New API (registerRequiredModules)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get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required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filter required list using black/white list to ensure only allowed modules are installed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if auto-install-mode is on then automatically instal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 required module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return list of module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objects.  undefined if not loaded.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6CDD9E09-F08A-4142-847F-F9655D63F3C3}"/>
              </a:ext>
            </a:extLst>
          </p:cNvPr>
          <p:cNvSpPr/>
          <p:nvPr/>
        </p:nvSpPr>
        <p:spPr bwMode="auto">
          <a:xfrm rot="5400000" flipH="1">
            <a:off x="4279035" y="2424425"/>
            <a:ext cx="304800" cy="760102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D2EEEEB3-C89D-FF4E-A8E5-5DA2D0C1DC7D}"/>
              </a:ext>
            </a:extLst>
          </p:cNvPr>
          <p:cNvSpPr/>
          <p:nvPr/>
        </p:nvSpPr>
        <p:spPr bwMode="auto">
          <a:xfrm>
            <a:off x="1611086" y="3512385"/>
            <a:ext cx="3048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28AE7B-A90A-644F-82D5-652B00218E3E}"/>
              </a:ext>
            </a:extLst>
          </p:cNvPr>
          <p:cNvSpPr txBox="1"/>
          <p:nvPr/>
        </p:nvSpPr>
        <p:spPr>
          <a:xfrm>
            <a:off x="1159208" y="3871046"/>
            <a:ext cx="3142207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Initialize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execute initialization code</a:t>
            </a:r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A1C190BC-2E18-4A4E-88F4-8D692C827093}"/>
              </a:ext>
            </a:extLst>
          </p:cNvPr>
          <p:cNvSpPr/>
          <p:nvPr/>
        </p:nvSpPr>
        <p:spPr bwMode="auto">
          <a:xfrm>
            <a:off x="1611086" y="4384785"/>
            <a:ext cx="3048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76C94F-1D1B-9B47-A155-69819F81C92A}"/>
              </a:ext>
            </a:extLst>
          </p:cNvPr>
          <p:cNvSpPr txBox="1"/>
          <p:nvPr/>
        </p:nvSpPr>
        <p:spPr>
          <a:xfrm>
            <a:off x="1159208" y="4786994"/>
            <a:ext cx="2816797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Execute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execute function code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798C39-60A6-2144-A94B-332E1D1C3AA6}"/>
              </a:ext>
            </a:extLst>
          </p:cNvPr>
          <p:cNvSpPr txBox="1"/>
          <p:nvPr/>
        </p:nvSpPr>
        <p:spPr>
          <a:xfrm>
            <a:off x="1159207" y="5594067"/>
            <a:ext cx="3044423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Finalize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execute finalization code</a:t>
            </a:r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82ED0CFD-5168-7D4A-BF03-27A1573F9A79}"/>
              </a:ext>
            </a:extLst>
          </p:cNvPr>
          <p:cNvSpPr/>
          <p:nvPr/>
        </p:nvSpPr>
        <p:spPr bwMode="auto">
          <a:xfrm rot="19551430">
            <a:off x="876179" y="5354226"/>
            <a:ext cx="304800" cy="288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5F823BB-F82E-D54D-A445-5FF93ECCCD74}"/>
              </a:ext>
            </a:extLst>
          </p:cNvPr>
          <p:cNvSpPr/>
          <p:nvPr/>
        </p:nvSpPr>
        <p:spPr bwMode="auto">
          <a:xfrm>
            <a:off x="877859" y="2536995"/>
            <a:ext cx="139709" cy="28818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FC648BC-2CF8-1448-B2DF-1A109102126C}"/>
              </a:ext>
            </a:extLst>
          </p:cNvPr>
          <p:cNvSpPr/>
          <p:nvPr/>
        </p:nvSpPr>
        <p:spPr bwMode="auto">
          <a:xfrm rot="3398432">
            <a:off x="1043829" y="2227407"/>
            <a:ext cx="139709" cy="4727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C2F2B5D-BB47-034D-AC9C-D5838F1F7F6B}"/>
              </a:ext>
            </a:extLst>
          </p:cNvPr>
          <p:cNvSpPr txBox="1"/>
          <p:nvPr/>
        </p:nvSpPr>
        <p:spPr>
          <a:xfrm>
            <a:off x="4878698" y="4693445"/>
            <a:ext cx="3020378" cy="145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Editor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show list of </a:t>
            </a:r>
            <a:r>
              <a:rPr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modules in settings panel.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modules can be installed/removed/updated from this panel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A6E6F8-C19A-8F4F-9E54-9B5FFAB0FC01}"/>
              </a:ext>
            </a:extLst>
          </p:cNvPr>
          <p:cNvSpPr txBox="1"/>
          <p:nvPr/>
        </p:nvSpPr>
        <p:spPr>
          <a:xfrm rot="16200000">
            <a:off x="205655" y="3721272"/>
            <a:ext cx="94448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stop flow</a:t>
            </a:r>
          </a:p>
        </p:txBody>
      </p:sp>
    </p:spTree>
    <p:extLst>
      <p:ext uri="{BB962C8B-B14F-4D97-AF65-F5344CB8AC3E}">
        <p14:creationId xmlns:p14="http://schemas.microsoft.com/office/powerpoint/2010/main" val="122692985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</Words>
  <Application>Microsoft Macintosh PowerPoint</Application>
  <PresentationFormat>画面に合わせる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HGPｺﾞｼｯｸE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[2] Importing External NPM Module</vt:lpstr>
      <vt:lpstr>[N] Lifecycle Model of Function Node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2020-07-23T02:24:22Z</dcterms:modified>
</cp:coreProperties>
</file>