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0" r:id="rId2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B7DEE8"/>
    <a:srgbClr val="4F81BD"/>
    <a:srgbClr val="FFFFFF"/>
    <a:srgbClr val="FFCC99"/>
    <a:srgbClr val="FF0000"/>
    <a:srgbClr val="1A1A1A"/>
    <a:srgbClr val="D91B1B"/>
    <a:srgbClr val="C5002A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95374" autoAdjust="0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142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30D6-9BED-3F4A-BB50-CAC5B0BAE2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191" y="179482"/>
            <a:ext cx="4596130" cy="48256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[N] Lifecycle Model of Function Node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7B33D2-4622-3644-8988-4F4365C6F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3179E2-008C-8342-9CE1-1566240066BB}"/>
              </a:ext>
            </a:extLst>
          </p:cNvPr>
          <p:cNvSpPr txBox="1"/>
          <p:nvPr/>
        </p:nvSpPr>
        <p:spPr>
          <a:xfrm>
            <a:off x="1159207" y="772697"/>
            <a:ext cx="2526654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Create Func Node</a:t>
            </a:r>
            <a:b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(code, and modules list)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A30A55-1810-DF40-83F4-80D779915ADB}"/>
              </a:ext>
            </a:extLst>
          </p:cNvPr>
          <p:cNvSpPr txBox="1"/>
          <p:nvPr/>
        </p:nvSpPr>
        <p:spPr>
          <a:xfrm>
            <a:off x="1159207" y="2267348"/>
            <a:ext cx="2661306" cy="8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Deploy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load and assign </a:t>
            </a:r>
            <a:b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module objects to </a:t>
            </a:r>
            <a:b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VM environment var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2C0F5B-1D07-F94F-8145-A3B42056CFD1}"/>
              </a:ext>
            </a:extLst>
          </p:cNvPr>
          <p:cNvSpPr txBox="1"/>
          <p:nvPr/>
        </p:nvSpPr>
        <p:spPr>
          <a:xfrm>
            <a:off x="4842587" y="1667160"/>
            <a:ext cx="3525074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Runtime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scan modules list of deployed nodes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 required modules if automatic installation is spe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cified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D2EEEEB3-C89D-FF4E-A8E5-5DA2D0C1DC7D}"/>
              </a:ext>
            </a:extLst>
          </p:cNvPr>
          <p:cNvSpPr/>
          <p:nvPr/>
        </p:nvSpPr>
        <p:spPr bwMode="auto">
          <a:xfrm>
            <a:off x="1611086" y="3228605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28AE7B-A90A-644F-82D5-652B00218E3E}"/>
              </a:ext>
            </a:extLst>
          </p:cNvPr>
          <p:cNvSpPr txBox="1"/>
          <p:nvPr/>
        </p:nvSpPr>
        <p:spPr>
          <a:xfrm>
            <a:off x="1159208" y="3587266"/>
            <a:ext cx="3142207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Initialize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 initialization code</a:t>
            </a: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A1C190BC-2E18-4A4E-88F4-8D692C827093}"/>
              </a:ext>
            </a:extLst>
          </p:cNvPr>
          <p:cNvSpPr/>
          <p:nvPr/>
        </p:nvSpPr>
        <p:spPr bwMode="auto">
          <a:xfrm>
            <a:off x="1611086" y="4101005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76C94F-1D1B-9B47-A155-69819F81C92A}"/>
              </a:ext>
            </a:extLst>
          </p:cNvPr>
          <p:cNvSpPr txBox="1"/>
          <p:nvPr/>
        </p:nvSpPr>
        <p:spPr>
          <a:xfrm>
            <a:off x="1159208" y="4503214"/>
            <a:ext cx="2816797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 function code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798C39-60A6-2144-A94B-332E1D1C3AA6}"/>
              </a:ext>
            </a:extLst>
          </p:cNvPr>
          <p:cNvSpPr txBox="1"/>
          <p:nvPr/>
        </p:nvSpPr>
        <p:spPr>
          <a:xfrm>
            <a:off x="1159207" y="5310287"/>
            <a:ext cx="3044423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Finalize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 finalization code</a:t>
            </a:r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82ED0CFD-5168-7D4A-BF03-27A1573F9A79}"/>
              </a:ext>
            </a:extLst>
          </p:cNvPr>
          <p:cNvSpPr/>
          <p:nvPr/>
        </p:nvSpPr>
        <p:spPr bwMode="auto">
          <a:xfrm rot="19551430">
            <a:off x="876179" y="5070446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5F823BB-F82E-D54D-A445-5FF93ECCCD74}"/>
              </a:ext>
            </a:extLst>
          </p:cNvPr>
          <p:cNvSpPr/>
          <p:nvPr/>
        </p:nvSpPr>
        <p:spPr bwMode="auto">
          <a:xfrm>
            <a:off x="877859" y="2747228"/>
            <a:ext cx="139709" cy="2387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FC648BC-2CF8-1448-B2DF-1A109102126C}"/>
              </a:ext>
            </a:extLst>
          </p:cNvPr>
          <p:cNvSpPr/>
          <p:nvPr/>
        </p:nvSpPr>
        <p:spPr bwMode="auto">
          <a:xfrm rot="3398432">
            <a:off x="1043829" y="2427102"/>
            <a:ext cx="139709" cy="4727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  </a:t>
            </a:r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A6E6F8-C19A-8F4F-9E54-9B5FFAB0FC01}"/>
              </a:ext>
            </a:extLst>
          </p:cNvPr>
          <p:cNvSpPr txBox="1"/>
          <p:nvPr/>
        </p:nvSpPr>
        <p:spPr>
          <a:xfrm rot="16200000">
            <a:off x="205655" y="3437492"/>
            <a:ext cx="94448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stop flow</a:t>
            </a:r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id="{8DFAEF14-833A-0B48-B773-DF638A518D01}"/>
              </a:ext>
            </a:extLst>
          </p:cNvPr>
          <p:cNvSpPr/>
          <p:nvPr/>
        </p:nvSpPr>
        <p:spPr bwMode="auto">
          <a:xfrm>
            <a:off x="1611085" y="1379160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8" name="上下矢印 27">
            <a:extLst>
              <a:ext uri="{FF2B5EF4-FFF2-40B4-BE49-F238E27FC236}">
                <a16:creationId xmlns:a16="http://schemas.microsoft.com/office/drawing/2014/main" id="{7ED0BBFD-2FE0-014E-A3D0-EE2032AF37F8}"/>
              </a:ext>
            </a:extLst>
          </p:cNvPr>
          <p:cNvSpPr/>
          <p:nvPr/>
        </p:nvSpPr>
        <p:spPr bwMode="auto">
          <a:xfrm rot="16200000">
            <a:off x="4279035" y="633321"/>
            <a:ext cx="304800" cy="7601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338C06-0544-0B4E-9883-9563862F3665}"/>
              </a:ext>
            </a:extLst>
          </p:cNvPr>
          <p:cNvSpPr txBox="1"/>
          <p:nvPr/>
        </p:nvSpPr>
        <p:spPr>
          <a:xfrm>
            <a:off x="4878698" y="869646"/>
            <a:ext cx="2593980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Manually install modules</a:t>
            </a:r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A2332EBD-84AC-D043-AEC4-AAF9B813E109}"/>
              </a:ext>
            </a:extLst>
          </p:cNvPr>
          <p:cNvSpPr/>
          <p:nvPr/>
        </p:nvSpPr>
        <p:spPr bwMode="auto">
          <a:xfrm>
            <a:off x="1611085" y="1954183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D51AFA7-7551-5048-B37F-ED340DBB90C7}"/>
              </a:ext>
            </a:extLst>
          </p:cNvPr>
          <p:cNvSpPr txBox="1"/>
          <p:nvPr/>
        </p:nvSpPr>
        <p:spPr>
          <a:xfrm>
            <a:off x="1159207" y="1681938"/>
            <a:ext cx="296587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Deploy(before nodes startup)</a:t>
            </a:r>
          </a:p>
        </p:txBody>
      </p:sp>
      <p:sp>
        <p:nvSpPr>
          <p:cNvPr id="32" name="上下矢印 31">
            <a:extLst>
              <a:ext uri="{FF2B5EF4-FFF2-40B4-BE49-F238E27FC236}">
                <a16:creationId xmlns:a16="http://schemas.microsoft.com/office/drawing/2014/main" id="{02A0E336-5405-3D43-A4DA-277855136112}"/>
              </a:ext>
            </a:extLst>
          </p:cNvPr>
          <p:cNvSpPr/>
          <p:nvPr/>
        </p:nvSpPr>
        <p:spPr bwMode="auto">
          <a:xfrm rot="16200000">
            <a:off x="4310135" y="1436797"/>
            <a:ext cx="304800" cy="7601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985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Macintosh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HGPｺﾞｼｯｸE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[N] Lifecycle Model of Function Node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2020-07-23T03:08:50Z</dcterms:modified>
</cp:coreProperties>
</file>