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53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23B7-BBE5-4745-9337-D53B0E64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B594C-7B92-2E45-9858-ABB9B7B7B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859E-D6A0-B742-A0FD-661CD35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C2CA-DB27-9F4B-A922-248FD48A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D549-CFBE-3F4B-8775-8FF3D02D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0DE4-5F21-BA4B-9E20-8D9913E6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489B9-81A9-6F4B-A8EC-8C2DE8E7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4554-DFFF-1246-BE0D-F89444AA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F409-319E-2242-82BA-65F263BB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E335-8071-2D42-8630-6351DDE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EB70E-4A9B-5746-90D8-F5EB39DC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E9AFA-D781-584B-84A8-3C43CA2F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CEE1-0BBA-3243-9627-8F259B5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C8DE-6430-B44B-9430-51413426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22A0-DFEA-E949-A8FD-54A6640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C16-3C23-DD40-90FF-27647E7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D862-943E-C74E-B300-83367EF1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AB98-01C1-3340-B64D-671E969A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B866-DD41-0E4A-8637-272C1BBB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76E5-10F8-B149-920D-C6AAA8C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1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3365-83E4-5F41-992C-7509C5D5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60B4-8217-6B41-B8EF-ABED0AF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D754-A964-5042-8D40-A405DF47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2C11-6A2C-4C49-843A-5F0CFBD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F405-D7E7-2F44-B57A-9CCB3952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B46B-41BE-154C-BDBE-77D32B8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310E-9758-6B4C-B368-EBD75103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EA263-BE08-344F-9B5D-108EAD18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E383-2407-B14E-8E00-7527634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46FB0-81A5-E244-B52F-8F3F2F76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F3DA-20A6-6E41-B4D6-5F5A4E52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A85B-5671-CE40-81B5-45D4ACC3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42F2C-8DD4-A845-86D4-7888A6B4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7A6B-D99D-FD43-A0AF-F3E88EE9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B5C63-52EF-CE44-A2BC-28F26EE6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07631-C724-DC43-963A-2BBCB522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AD167-5B6F-B546-99E7-5EB10A1A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5DDB2-33F4-D74E-A193-B048014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029D6-109E-0145-AB8E-0B3F1DE1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389A-C10F-1B4B-9EF6-6D48D49D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7BD40-1662-F741-B6CD-F81E085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93A25-B4FD-3E40-AEC2-EF63AC7A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1097A-A8D7-3D48-86EF-7CB9545F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5860-9AB7-DA40-88E7-DE8D11A0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3F152-E69B-0843-8779-7A7B8252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4C87-E0EB-4441-A5F6-64224E85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587-4B92-C84C-8FAD-64EF8096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111-1240-7242-B09E-A45FBFA3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29A1A-8F8B-F144-9532-15A8BC41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D803-EDC7-DA48-A426-91F4648E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57CD-0AB4-EA45-B99A-899155B8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84B2-3647-0640-9720-D1CA0379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0C9-FCD4-DC4B-82AC-0C5C0F2E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5EDE6-FFB7-4840-A2AB-65D36D437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28F0E-CE39-8349-9939-F99B08CD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09B8B-5B97-2645-AE29-C09CEAB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99B9-7504-7D49-8586-93E4B44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F0D57-DE19-FA44-9500-2A509FE7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E0E0D-7390-F64A-8732-AD60AF29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4D2BE-E750-7A4E-A6C7-C4F9E54B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9B60-A952-FA42-9B3D-62718444B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EF09-553E-124C-9C42-36F8DFC0F9B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201D-6401-6943-95B5-DF991A1A1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B514-0057-D74A-A4ED-0576FF95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B919-B490-3B45-989F-B1F7B3BC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A8E0F6F-30D4-D34B-9D1C-3C9861CC6CA2}"/>
              </a:ext>
            </a:extLst>
          </p:cNvPr>
          <p:cNvGrpSpPr/>
          <p:nvPr/>
        </p:nvGrpSpPr>
        <p:grpSpPr>
          <a:xfrm>
            <a:off x="385482" y="213417"/>
            <a:ext cx="3818965" cy="3424518"/>
            <a:chOff x="385482" y="213417"/>
            <a:chExt cx="3818965" cy="34245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4AE5AD-0C7F-5543-897C-045C71BE0216}"/>
                </a:ext>
              </a:extLst>
            </p:cNvPr>
            <p:cNvSpPr/>
            <p:nvPr/>
          </p:nvSpPr>
          <p:spPr>
            <a:xfrm>
              <a:off x="514667" y="1597732"/>
              <a:ext cx="1367162" cy="74883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Master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79CFDD-BBB0-754A-9D84-DBFE0B984D25}"/>
                </a:ext>
              </a:extLst>
            </p:cNvPr>
            <p:cNvSpPr/>
            <p:nvPr/>
          </p:nvSpPr>
          <p:spPr>
            <a:xfrm>
              <a:off x="2477177" y="355117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6401C8-D85C-B649-B804-717719B42644}"/>
                </a:ext>
              </a:extLst>
            </p:cNvPr>
            <p:cNvSpPr/>
            <p:nvPr/>
          </p:nvSpPr>
          <p:spPr>
            <a:xfrm>
              <a:off x="2477177" y="1143740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69FE49-4E15-DA43-B24B-6441ACA87923}"/>
                </a:ext>
              </a:extLst>
            </p:cNvPr>
            <p:cNvSpPr/>
            <p:nvPr/>
          </p:nvSpPr>
          <p:spPr>
            <a:xfrm>
              <a:off x="2477177" y="1972150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DD4D55-95B4-0349-BD99-3AF60130B94B}"/>
                </a:ext>
              </a:extLst>
            </p:cNvPr>
            <p:cNvSpPr/>
            <p:nvPr/>
          </p:nvSpPr>
          <p:spPr>
            <a:xfrm>
              <a:off x="2477177" y="2800560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12501B-56F5-B744-90F6-59481B2D4164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V="1">
              <a:off x="1198248" y="729535"/>
              <a:ext cx="1278929" cy="868197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E303DBB-6064-284E-9A5F-49A7EC37748A}"/>
                </a:ext>
              </a:extLst>
            </p:cNvPr>
            <p:cNvCxnSpPr>
              <a:cxnSpLocks/>
              <a:stCxn id="5" idx="4"/>
              <a:endCxn id="9" idx="2"/>
            </p:cNvCxnSpPr>
            <p:nvPr/>
          </p:nvCxnSpPr>
          <p:spPr>
            <a:xfrm>
              <a:off x="1198248" y="2346568"/>
              <a:ext cx="1278929" cy="82841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8D2703-0AAE-694A-934D-75C3D1DC82BD}"/>
                </a:ext>
              </a:extLst>
            </p:cNvPr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1681613" y="1518158"/>
              <a:ext cx="795564" cy="189238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5E7D33-8AF7-F340-8B59-A79469468C59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>
              <a:off x="1681613" y="2236904"/>
              <a:ext cx="795564" cy="109664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7E1387C-9C7E-D949-9707-8FA0149242D9}"/>
                </a:ext>
              </a:extLst>
            </p:cNvPr>
            <p:cNvSpPr/>
            <p:nvPr/>
          </p:nvSpPr>
          <p:spPr>
            <a:xfrm>
              <a:off x="385482" y="213417"/>
              <a:ext cx="3818965" cy="34245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server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E4766E5-AC36-2341-BD48-DDC11913CC68}"/>
                </a:ext>
              </a:extLst>
            </p:cNvPr>
            <p:cNvSpPr/>
            <p:nvPr/>
          </p:nvSpPr>
          <p:spPr>
            <a:xfrm>
              <a:off x="541561" y="1606697"/>
              <a:ext cx="1367162" cy="74883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Master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9B9C68E-8282-5148-9FC1-4D721B9C8C89}"/>
                </a:ext>
              </a:extLst>
            </p:cNvPr>
            <p:cNvSpPr/>
            <p:nvPr/>
          </p:nvSpPr>
          <p:spPr>
            <a:xfrm>
              <a:off x="2504071" y="364082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5383634-631F-4F4A-8587-4A2FC8E08D45}"/>
                </a:ext>
              </a:extLst>
            </p:cNvPr>
            <p:cNvSpPr/>
            <p:nvPr/>
          </p:nvSpPr>
          <p:spPr>
            <a:xfrm>
              <a:off x="2504071" y="1152705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P#2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19D850-FE62-DB47-A23C-B3A1C3403618}"/>
                </a:ext>
              </a:extLst>
            </p:cNvPr>
            <p:cNvSpPr/>
            <p:nvPr/>
          </p:nvSpPr>
          <p:spPr>
            <a:xfrm>
              <a:off x="2504071" y="1981115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P#3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A510D9F-70CE-2643-B1D3-FA4FFC1214F2}"/>
                </a:ext>
              </a:extLst>
            </p:cNvPr>
            <p:cNvSpPr/>
            <p:nvPr/>
          </p:nvSpPr>
          <p:spPr>
            <a:xfrm>
              <a:off x="2504071" y="2809525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P#4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0D4AE34-0677-544E-9F51-31121BBBF1C4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1225142" y="738500"/>
              <a:ext cx="1278929" cy="868197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40ADF-E6E0-5F4A-9A21-6D5773DAFF59}"/>
                </a:ext>
              </a:extLst>
            </p:cNvPr>
            <p:cNvCxnSpPr>
              <a:cxnSpLocks/>
              <a:stCxn id="87" idx="4"/>
              <a:endCxn id="91" idx="2"/>
            </p:cNvCxnSpPr>
            <p:nvPr/>
          </p:nvCxnSpPr>
          <p:spPr>
            <a:xfrm>
              <a:off x="1225142" y="2355533"/>
              <a:ext cx="1278929" cy="82841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C6DB73F-EB62-1545-964B-EA06CD1E0FFE}"/>
                </a:ext>
              </a:extLst>
            </p:cNvPr>
            <p:cNvCxnSpPr>
              <a:cxnSpLocks/>
              <a:stCxn id="87" idx="7"/>
              <a:endCxn id="89" idx="2"/>
            </p:cNvCxnSpPr>
            <p:nvPr/>
          </p:nvCxnSpPr>
          <p:spPr>
            <a:xfrm flipV="1">
              <a:off x="1708507" y="1527123"/>
              <a:ext cx="795564" cy="189238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7AD5DA2-B2B8-8F4B-B4D5-5FBA0F86895C}"/>
                </a:ext>
              </a:extLst>
            </p:cNvPr>
            <p:cNvCxnSpPr>
              <a:cxnSpLocks/>
              <a:stCxn id="87" idx="5"/>
              <a:endCxn id="90" idx="2"/>
            </p:cNvCxnSpPr>
            <p:nvPr/>
          </p:nvCxnSpPr>
          <p:spPr>
            <a:xfrm>
              <a:off x="1708507" y="2245869"/>
              <a:ext cx="795564" cy="109664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4560C39-B043-D04A-9906-AA3656638E28}"/>
              </a:ext>
            </a:extLst>
          </p:cNvPr>
          <p:cNvGrpSpPr/>
          <p:nvPr/>
        </p:nvGrpSpPr>
        <p:grpSpPr>
          <a:xfrm>
            <a:off x="5401344" y="3628970"/>
            <a:ext cx="5401127" cy="1875359"/>
            <a:chOff x="5401344" y="3628970"/>
            <a:chExt cx="5401127" cy="187535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15DDE4-8538-CD45-A4A9-43034ACC952C}"/>
                </a:ext>
              </a:extLst>
            </p:cNvPr>
            <p:cNvSpPr/>
            <p:nvPr/>
          </p:nvSpPr>
          <p:spPr>
            <a:xfrm>
              <a:off x="6983507" y="3628970"/>
              <a:ext cx="3818964" cy="18753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solidFill>
                    <a:schemeClr val="accent1"/>
                  </a:solidFill>
                </a:rPr>
                <a:t>server.ts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E8629FA-0769-9540-9197-49E98937402E}"/>
                </a:ext>
              </a:extLst>
            </p:cNvPr>
            <p:cNvSpPr/>
            <p:nvPr/>
          </p:nvSpPr>
          <p:spPr>
            <a:xfrm>
              <a:off x="5401344" y="4246618"/>
              <a:ext cx="1128005" cy="66173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index.ts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6CFCD6D-73C2-BF4A-80CC-5CDA33EE45F1}"/>
                </a:ext>
              </a:extLst>
            </p:cNvPr>
            <p:cNvCxnSpPr>
              <a:cxnSpLocks/>
              <a:stCxn id="63" idx="3"/>
              <a:endCxn id="53" idx="1"/>
            </p:cNvCxnSpPr>
            <p:nvPr/>
          </p:nvCxnSpPr>
          <p:spPr>
            <a:xfrm flipV="1">
              <a:off x="6529349" y="4566650"/>
              <a:ext cx="454158" cy="10837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6E1D02-19B3-FB43-AFD7-9709F16BB452}"/>
                </a:ext>
              </a:extLst>
            </p:cNvPr>
            <p:cNvSpPr/>
            <p:nvPr/>
          </p:nvSpPr>
          <p:spPr>
            <a:xfrm>
              <a:off x="7067211" y="4256946"/>
              <a:ext cx="1367162" cy="74883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Master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F80F61-F6DD-C942-B496-FEAC0169D37D}"/>
                </a:ext>
              </a:extLst>
            </p:cNvPr>
            <p:cNvSpPr/>
            <p:nvPr/>
          </p:nvSpPr>
          <p:spPr>
            <a:xfrm>
              <a:off x="7891822" y="4779692"/>
              <a:ext cx="1165413" cy="580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1"/>
                  </a:solidFill>
                </a:rPr>
                <a:t>master.ts</a:t>
              </a:r>
              <a:endParaRPr lang="en-US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MasterProcess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class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9162293-DF4D-604B-A28F-365206C3C6FF}"/>
                </a:ext>
              </a:extLst>
            </p:cNvPr>
            <p:cNvSpPr/>
            <p:nvPr/>
          </p:nvSpPr>
          <p:spPr>
            <a:xfrm>
              <a:off x="8898923" y="3842658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BED0079-B5CA-BD40-B2B4-874346AA07CA}"/>
                </a:ext>
              </a:extLst>
            </p:cNvPr>
            <p:cNvSpPr/>
            <p:nvPr/>
          </p:nvSpPr>
          <p:spPr>
            <a:xfrm>
              <a:off x="9505578" y="4411496"/>
              <a:ext cx="1165413" cy="469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1"/>
                  </a:solidFill>
                </a:rPr>
                <a:t>worker.ts</a:t>
              </a:r>
              <a:endParaRPr lang="en-US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WorkerServer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class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CFFC332-6DAC-A948-BDCA-838C3B19AD7C}"/>
                </a:ext>
              </a:extLst>
            </p:cNvPr>
            <p:cNvCxnSpPr>
              <a:cxnSpLocks/>
              <a:stCxn id="74" idx="7"/>
            </p:cNvCxnSpPr>
            <p:nvPr/>
          </p:nvCxnSpPr>
          <p:spPr>
            <a:xfrm flipV="1">
              <a:off x="8234157" y="4126626"/>
              <a:ext cx="738828" cy="239984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5539FBE-7AAB-DC4D-A5C4-36A16679C43E}"/>
                </a:ext>
              </a:extLst>
            </p:cNvPr>
            <p:cNvSpPr/>
            <p:nvPr/>
          </p:nvSpPr>
          <p:spPr>
            <a:xfrm>
              <a:off x="8946796" y="3807559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0FEF38-6AE0-B047-B3E9-FA12DD3154E2}"/>
                </a:ext>
              </a:extLst>
            </p:cNvPr>
            <p:cNvSpPr/>
            <p:nvPr/>
          </p:nvSpPr>
          <p:spPr>
            <a:xfrm>
              <a:off x="9001442" y="3769483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17E5932-1D4E-7742-9DD6-55814E90AF28}"/>
                </a:ext>
              </a:extLst>
            </p:cNvPr>
            <p:cNvSpPr/>
            <p:nvPr/>
          </p:nvSpPr>
          <p:spPr>
            <a:xfrm>
              <a:off x="9063883" y="3730569"/>
              <a:ext cx="1367162" cy="74883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Worker</a:t>
              </a:r>
            </a:p>
            <a:p>
              <a:pPr algn="ctr"/>
              <a:r>
                <a:rPr lang="en-GB" sz="1200" dirty="0"/>
                <a:t>P#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79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Simond</dc:creator>
  <cp:lastModifiedBy>Florian Simond</cp:lastModifiedBy>
  <cp:revision>6</cp:revision>
  <dcterms:created xsi:type="dcterms:W3CDTF">2018-09-26T08:06:48Z</dcterms:created>
  <dcterms:modified xsi:type="dcterms:W3CDTF">2018-09-26T20:54:09Z</dcterms:modified>
</cp:coreProperties>
</file>