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79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8" r:id="rId10"/>
    <p:sldId id="289" r:id="rId11"/>
    <p:sldId id="290" r:id="rId12"/>
    <p:sldId id="291" r:id="rId13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771"/>
    <a:srgbClr val="78C4B6"/>
    <a:srgbClr val="31523E"/>
    <a:srgbClr val="00EB5D"/>
    <a:srgbClr val="358555"/>
    <a:srgbClr val="99CE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9" autoAdjust="0"/>
    <p:restoredTop sz="94660"/>
  </p:normalViewPr>
  <p:slideViewPr>
    <p:cSldViewPr>
      <p:cViewPr varScale="1">
        <p:scale>
          <a:sx n="92" d="100"/>
          <a:sy n="92" d="100"/>
        </p:scale>
        <p:origin x="708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BE3B38-5B9F-4017-AA43-49F655639B59}" type="doc">
      <dgm:prSet loTypeId="urn:microsoft.com/office/officeart/2005/8/layout/hierarchy4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5F900CF0-AAFC-423F-B50C-FE873F93CD95}">
      <dgm:prSet phldrT="[Текст]" custT="1"/>
      <dgm:spPr/>
      <dgm:t>
        <a:bodyPr/>
        <a:lstStyle/>
        <a:p>
          <a:r>
            <a:rPr lang="en-US" sz="400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Program</a:t>
          </a:r>
          <a:endParaRPr lang="ru-RU" sz="4000" dirty="0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C428E070-289B-4EEF-95EF-24E825F3CAEC}" type="parTrans" cxnId="{8AC44E49-82C4-4043-838F-81A90B9AF53B}">
      <dgm:prSet/>
      <dgm:spPr/>
      <dgm:t>
        <a:bodyPr/>
        <a:lstStyle/>
        <a:p>
          <a:endParaRPr lang="ru-RU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1E473D6D-BDD8-40B5-BE51-A8F86F7E5868}" type="sibTrans" cxnId="{8AC44E49-82C4-4043-838F-81A90B9AF53B}">
      <dgm:prSet/>
      <dgm:spPr/>
      <dgm:t>
        <a:bodyPr/>
        <a:lstStyle/>
        <a:p>
          <a:endParaRPr lang="ru-RU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BEC99651-C3CF-414E-A3FB-D82B7EA8FD0F}">
      <dgm:prSet phldrT="[Текст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Create 'app' (</a:t>
          </a:r>
          <a:r>
            <a:rPr lang="en-US" sz="1800" dirty="0" err="1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CTk</a:t>
          </a:r>
          <a:r>
            <a:rPr lang="en-US" sz="18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)</a:t>
          </a:r>
          <a:endParaRPr lang="ru-RU" sz="1800" dirty="0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0A829645-2568-409A-886B-265F853E241F}" type="sibTrans" cxnId="{A837A7C3-6227-474E-B617-DECC45983861}">
      <dgm:prSet/>
      <dgm:spPr/>
      <dgm:t>
        <a:bodyPr/>
        <a:lstStyle/>
        <a:p>
          <a:endParaRPr lang="ru-RU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AA9C0F46-BE36-4555-A73B-20A1DF741AAC}" type="parTrans" cxnId="{A837A7C3-6227-474E-B617-DECC45983861}">
      <dgm:prSet/>
      <dgm:spPr/>
      <dgm:t>
        <a:bodyPr/>
        <a:lstStyle/>
        <a:p>
          <a:endParaRPr lang="ru-RU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3CF20A21-1044-4688-B4A5-4C6DB2268938}">
      <dgm:prSet phldrT="[Текст]" custT="1"/>
      <dgm:spPr/>
      <dgm:t>
        <a:bodyPr/>
        <a:lstStyle/>
        <a:p>
          <a:r>
            <a:rPr lang="en-US" sz="24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Create '</a:t>
          </a:r>
          <a:r>
            <a:rPr lang="en-US" sz="2400" dirty="0" err="1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MatrixCalculator</a:t>
          </a:r>
          <a:r>
            <a:rPr lang="en-US" sz="24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'</a:t>
          </a:r>
          <a:endParaRPr lang="ru-RU" sz="2400" dirty="0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B43D1BD4-7BEF-484B-B811-AA1185768C67}" type="sibTrans" cxnId="{4A52A8D5-E072-4AAF-992A-20976E577A1A}">
      <dgm:prSet/>
      <dgm:spPr/>
      <dgm:t>
        <a:bodyPr/>
        <a:lstStyle/>
        <a:p>
          <a:endParaRPr lang="ru-RU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96C0BF64-D1EC-4FFE-8FFF-07553B529DFC}" type="parTrans" cxnId="{4A52A8D5-E072-4AAF-992A-20976E577A1A}">
      <dgm:prSet/>
      <dgm:spPr/>
      <dgm:t>
        <a:bodyPr/>
        <a:lstStyle/>
        <a:p>
          <a:endParaRPr lang="ru-RU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8BF13C7B-E85C-47AD-94DE-DC845E259AC6}">
      <dgm:prSet phldrT="[Текст]" custT="1"/>
      <dgm:spPr/>
      <dgm:t>
        <a:bodyPr/>
        <a:lstStyle/>
        <a:p>
          <a:r>
            <a:rPr lang="en-US" sz="11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Constructor (__</a:t>
          </a:r>
          <a:r>
            <a:rPr lang="en-US" sz="1100" dirty="0" err="1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init</a:t>
          </a:r>
          <a:r>
            <a:rPr lang="en-US" sz="11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__)</a:t>
          </a:r>
          <a:endParaRPr lang="ru-RU" sz="1100" dirty="0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D2E024D9-3A29-4355-83B3-770A1D4B907A}" type="parTrans" cxnId="{B402F462-9AE7-4DF4-890D-E7AF8469D8E5}">
      <dgm:prSet/>
      <dgm:spPr/>
      <dgm:t>
        <a:bodyPr/>
        <a:lstStyle/>
        <a:p>
          <a:endParaRPr lang="ru-RU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3E0F0C4F-3EFD-42A9-B5A3-C22FF0BF6987}" type="sibTrans" cxnId="{B402F462-9AE7-4DF4-890D-E7AF8469D8E5}">
      <dgm:prSet/>
      <dgm:spPr/>
      <dgm:t>
        <a:bodyPr/>
        <a:lstStyle/>
        <a:p>
          <a:endParaRPr lang="ru-RU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54FA8487-7528-4256-992F-722823047251}">
      <dgm:prSet phldrT="[Текст]" custT="1"/>
      <dgm:spPr/>
      <dgm:t>
        <a:bodyPr/>
        <a:lstStyle/>
        <a:p>
          <a:r>
            <a:rPr lang="en-US" sz="1100" dirty="0" err="1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gauss_elimination</a:t>
          </a:r>
          <a:r>
            <a:rPr lang="ru-RU" sz="11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()</a:t>
          </a:r>
        </a:p>
      </dgm:t>
    </dgm:pt>
    <dgm:pt modelId="{A5589F86-1C3F-40AD-B396-8C9A41550CDE}" type="parTrans" cxnId="{1A9ACAC9-495B-4199-989B-5E3F55990A7F}">
      <dgm:prSet/>
      <dgm:spPr/>
      <dgm:t>
        <a:bodyPr/>
        <a:lstStyle/>
        <a:p>
          <a:endParaRPr lang="ru-RU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19D73970-71AD-4F33-A619-54A2AA5DE42E}" type="sibTrans" cxnId="{1A9ACAC9-495B-4199-989B-5E3F55990A7F}">
      <dgm:prSet/>
      <dgm:spPr/>
      <dgm:t>
        <a:bodyPr/>
        <a:lstStyle/>
        <a:p>
          <a:endParaRPr lang="ru-RU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B82A3090-F165-43FD-8351-808FBD4B715C}">
      <dgm:prSet phldrT="[Текст]" custT="1"/>
      <dgm:spPr/>
      <dgm:t>
        <a:bodyPr/>
        <a:lstStyle/>
        <a:p>
          <a:r>
            <a:rPr lang="en-US" sz="1100" dirty="0" err="1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is_valid_number</a:t>
          </a:r>
          <a:r>
            <a:rPr lang="ru-RU" sz="11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()</a:t>
          </a:r>
        </a:p>
      </dgm:t>
    </dgm:pt>
    <dgm:pt modelId="{AFAF3FF1-03C2-4457-B121-109401F51180}" type="parTrans" cxnId="{221C7A29-957B-4E8C-89AB-BA48909AC4A3}">
      <dgm:prSet/>
      <dgm:spPr/>
      <dgm:t>
        <a:bodyPr/>
        <a:lstStyle/>
        <a:p>
          <a:endParaRPr lang="ru-RU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D1E8DE01-BBE2-4F1D-890C-99ED72E8DF78}" type="sibTrans" cxnId="{221C7A29-957B-4E8C-89AB-BA48909AC4A3}">
      <dgm:prSet/>
      <dgm:spPr/>
      <dgm:t>
        <a:bodyPr/>
        <a:lstStyle/>
        <a:p>
          <a:endParaRPr lang="ru-RU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0B2A1275-C66A-447B-A5E7-9BF5D8EB89C3}">
      <dgm:prSet phldrT="[Текст]" custT="1"/>
      <dgm:spPr/>
      <dgm:t>
        <a:bodyPr/>
        <a:lstStyle/>
        <a:p>
          <a:r>
            <a:rPr lang="en-US" sz="1100" dirty="0" err="1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create_matrix_window</a:t>
          </a:r>
          <a:r>
            <a:rPr lang="ru-RU" sz="11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()</a:t>
          </a:r>
        </a:p>
      </dgm:t>
    </dgm:pt>
    <dgm:pt modelId="{91B73216-06DA-4DCA-BB16-7D51A394BC9E}" type="parTrans" cxnId="{557C2EBF-53F1-4AEC-BFD9-7B491DBBED19}">
      <dgm:prSet/>
      <dgm:spPr/>
      <dgm:t>
        <a:bodyPr/>
        <a:lstStyle/>
        <a:p>
          <a:endParaRPr lang="ru-RU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905BDA3D-6A7D-4B65-8680-4C539A3DD3FA}" type="sibTrans" cxnId="{557C2EBF-53F1-4AEC-BFD9-7B491DBBED19}">
      <dgm:prSet/>
      <dgm:spPr/>
      <dgm:t>
        <a:bodyPr/>
        <a:lstStyle/>
        <a:p>
          <a:endParaRPr lang="ru-RU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F5B6698D-F945-4E96-A5AC-CC12252C0685}">
      <dgm:prSet phldrT="[Текст]" custT="1"/>
      <dgm:spPr/>
      <dgm:t>
        <a:bodyPr/>
        <a:lstStyle/>
        <a:p>
          <a:r>
            <a:rPr lang="en-US" sz="1100" dirty="0" err="1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hide_matrix_window</a:t>
          </a:r>
          <a:r>
            <a:rPr lang="ru-RU" sz="11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()</a:t>
          </a:r>
        </a:p>
      </dgm:t>
    </dgm:pt>
    <dgm:pt modelId="{470862D9-ACF3-4B9E-8EF7-B9A9AB24B258}" type="parTrans" cxnId="{6783AD38-DB67-46F0-9A0A-A81D98BCF130}">
      <dgm:prSet/>
      <dgm:spPr/>
      <dgm:t>
        <a:bodyPr/>
        <a:lstStyle/>
        <a:p>
          <a:endParaRPr lang="ru-RU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E68DE628-DFCB-4380-9B18-0B62BD3D7202}" type="sibTrans" cxnId="{6783AD38-DB67-46F0-9A0A-A81D98BCF130}">
      <dgm:prSet/>
      <dgm:spPr/>
      <dgm:t>
        <a:bodyPr/>
        <a:lstStyle/>
        <a:p>
          <a:endParaRPr lang="ru-RU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C5F3F13A-7B87-4FFD-83AC-10A79768FCF9}">
      <dgm:prSet phldrT="[Текст]" custT="1"/>
      <dgm:spPr/>
      <dgm:t>
        <a:bodyPr/>
        <a:lstStyle/>
        <a:p>
          <a:r>
            <a:rPr lang="en-US" sz="1100" dirty="0" err="1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calculate_inverse</a:t>
          </a:r>
          <a:r>
            <a:rPr lang="ru-RU" sz="11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()</a:t>
          </a:r>
        </a:p>
      </dgm:t>
    </dgm:pt>
    <dgm:pt modelId="{1553237F-73FE-4932-BB9B-A619AC50A032}" type="parTrans" cxnId="{BA472416-04B6-4A17-8F22-13B53A960481}">
      <dgm:prSet/>
      <dgm:spPr/>
      <dgm:t>
        <a:bodyPr/>
        <a:lstStyle/>
        <a:p>
          <a:endParaRPr lang="ru-RU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8FA2B696-199D-4D4B-BCC3-569EECDB2915}" type="sibTrans" cxnId="{BA472416-04B6-4A17-8F22-13B53A960481}">
      <dgm:prSet/>
      <dgm:spPr/>
      <dgm:t>
        <a:bodyPr/>
        <a:lstStyle/>
        <a:p>
          <a:endParaRPr lang="ru-RU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9C53C43E-C467-432B-B4C4-AB1F5EBD0451}">
      <dgm:prSet phldrT="[Текст]" custT="1"/>
      <dgm:spPr/>
      <dgm:t>
        <a:bodyPr/>
        <a:lstStyle/>
        <a:p>
          <a:r>
            <a:rPr lang="en-US" sz="1100" dirty="0" err="1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show_inverse_matrix</a:t>
          </a:r>
          <a:r>
            <a:rPr lang="ru-RU" sz="11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()</a:t>
          </a:r>
        </a:p>
      </dgm:t>
    </dgm:pt>
    <dgm:pt modelId="{9181D40F-C3BC-4BFE-92CC-A6FDCB105F52}" type="parTrans" cxnId="{DB7EFEA0-E0EA-4927-B5CB-F7030E130B30}">
      <dgm:prSet/>
      <dgm:spPr/>
      <dgm:t>
        <a:bodyPr/>
        <a:lstStyle/>
        <a:p>
          <a:endParaRPr lang="ru-RU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A990FE25-C944-4F3C-9CFA-595EBF5041B6}" type="sibTrans" cxnId="{DB7EFEA0-E0EA-4927-B5CB-F7030E130B30}">
      <dgm:prSet/>
      <dgm:spPr/>
      <dgm:t>
        <a:bodyPr/>
        <a:lstStyle/>
        <a:p>
          <a:endParaRPr lang="ru-RU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116AC8D3-F39E-4350-A2D6-7A6F1D86782D}" type="pres">
      <dgm:prSet presAssocID="{5DBE3B38-5B9F-4017-AA43-49F655639B5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3B2C5F8-E8E1-44C7-8E16-2FEB8B2F81C2}" type="pres">
      <dgm:prSet presAssocID="{5F900CF0-AAFC-423F-B50C-FE873F93CD95}" presName="vertOne" presStyleCnt="0"/>
      <dgm:spPr/>
    </dgm:pt>
    <dgm:pt modelId="{0AC1F5EB-3E5F-4F39-A467-EDB94C18A153}" type="pres">
      <dgm:prSet presAssocID="{5F900CF0-AAFC-423F-B50C-FE873F93CD95}" presName="txOne" presStyleLbl="node0" presStyleIdx="0" presStyleCnt="1" custLinFactNeighborX="-6759" custLinFactNeighborY="-55912">
        <dgm:presLayoutVars>
          <dgm:chPref val="3"/>
        </dgm:presLayoutVars>
      </dgm:prSet>
      <dgm:spPr/>
    </dgm:pt>
    <dgm:pt modelId="{D0FE912D-3934-40DA-B1B7-E56084A8E518}" type="pres">
      <dgm:prSet presAssocID="{5F900CF0-AAFC-423F-B50C-FE873F93CD95}" presName="parTransOne" presStyleCnt="0"/>
      <dgm:spPr/>
    </dgm:pt>
    <dgm:pt modelId="{B8B01198-1E92-40F3-A63D-79AF82814A32}" type="pres">
      <dgm:prSet presAssocID="{5F900CF0-AAFC-423F-B50C-FE873F93CD95}" presName="horzOne" presStyleCnt="0"/>
      <dgm:spPr/>
    </dgm:pt>
    <dgm:pt modelId="{6F295568-2B61-4D7D-9432-FA9A8AB85C24}" type="pres">
      <dgm:prSet presAssocID="{BEC99651-C3CF-414E-A3FB-D82B7EA8FD0F}" presName="vertTwo" presStyleCnt="0"/>
      <dgm:spPr/>
    </dgm:pt>
    <dgm:pt modelId="{2A626746-F242-4C8F-9B3D-C666BEB15247}" type="pres">
      <dgm:prSet presAssocID="{BEC99651-C3CF-414E-A3FB-D82B7EA8FD0F}" presName="txTwo" presStyleLbl="node2" presStyleIdx="0" presStyleCnt="2" custScaleX="155418">
        <dgm:presLayoutVars>
          <dgm:chPref val="3"/>
        </dgm:presLayoutVars>
      </dgm:prSet>
      <dgm:spPr/>
    </dgm:pt>
    <dgm:pt modelId="{50C996B6-27F2-47A8-8A8A-318D4E30F8EA}" type="pres">
      <dgm:prSet presAssocID="{BEC99651-C3CF-414E-A3FB-D82B7EA8FD0F}" presName="horzTwo" presStyleCnt="0"/>
      <dgm:spPr/>
    </dgm:pt>
    <dgm:pt modelId="{4488EE87-8F2C-4FC4-94EE-355C25E6553D}" type="pres">
      <dgm:prSet presAssocID="{0A829645-2568-409A-886B-265F853E241F}" presName="sibSpaceTwo" presStyleCnt="0"/>
      <dgm:spPr/>
    </dgm:pt>
    <dgm:pt modelId="{4F0CC1A5-3584-47F3-9D36-9E9968A36E0D}" type="pres">
      <dgm:prSet presAssocID="{3CF20A21-1044-4688-B4A5-4C6DB2268938}" presName="vertTwo" presStyleCnt="0"/>
      <dgm:spPr/>
    </dgm:pt>
    <dgm:pt modelId="{BA94AEFD-2F07-41F0-8773-82F3E7AF13EF}" type="pres">
      <dgm:prSet presAssocID="{3CF20A21-1044-4688-B4A5-4C6DB2268938}" presName="txTwo" presStyleLbl="node2" presStyleIdx="1" presStyleCnt="2">
        <dgm:presLayoutVars>
          <dgm:chPref val="3"/>
        </dgm:presLayoutVars>
      </dgm:prSet>
      <dgm:spPr/>
    </dgm:pt>
    <dgm:pt modelId="{4BD562F3-CDB4-4508-B0CE-CB0CD07C4E26}" type="pres">
      <dgm:prSet presAssocID="{3CF20A21-1044-4688-B4A5-4C6DB2268938}" presName="parTransTwo" presStyleCnt="0"/>
      <dgm:spPr/>
    </dgm:pt>
    <dgm:pt modelId="{CC2F5C25-179E-4C1E-87F1-497A71837861}" type="pres">
      <dgm:prSet presAssocID="{3CF20A21-1044-4688-B4A5-4C6DB2268938}" presName="horzTwo" presStyleCnt="0"/>
      <dgm:spPr/>
    </dgm:pt>
    <dgm:pt modelId="{72AE3290-442F-4644-ADF3-62BAB479BB59}" type="pres">
      <dgm:prSet presAssocID="{8BF13C7B-E85C-47AD-94DE-DC845E259AC6}" presName="vertThree" presStyleCnt="0"/>
      <dgm:spPr/>
    </dgm:pt>
    <dgm:pt modelId="{0B0BA17D-63DA-47CA-BCE0-1AADC762715C}" type="pres">
      <dgm:prSet presAssocID="{8BF13C7B-E85C-47AD-94DE-DC845E259AC6}" presName="txThree" presStyleLbl="node3" presStyleIdx="0" presStyleCnt="7">
        <dgm:presLayoutVars>
          <dgm:chPref val="3"/>
        </dgm:presLayoutVars>
      </dgm:prSet>
      <dgm:spPr/>
    </dgm:pt>
    <dgm:pt modelId="{34330C50-8867-481E-9995-A33F98D116D5}" type="pres">
      <dgm:prSet presAssocID="{8BF13C7B-E85C-47AD-94DE-DC845E259AC6}" presName="horzThree" presStyleCnt="0"/>
      <dgm:spPr/>
    </dgm:pt>
    <dgm:pt modelId="{83ADBA51-FFC1-43AB-BA70-7EF4347DCC26}" type="pres">
      <dgm:prSet presAssocID="{3E0F0C4F-3EFD-42A9-B5A3-C22FF0BF6987}" presName="sibSpaceThree" presStyleCnt="0"/>
      <dgm:spPr/>
    </dgm:pt>
    <dgm:pt modelId="{4CA5F586-09C2-4BC9-A923-7D2B231BCF6F}" type="pres">
      <dgm:prSet presAssocID="{54FA8487-7528-4256-992F-722823047251}" presName="vertThree" presStyleCnt="0"/>
      <dgm:spPr/>
    </dgm:pt>
    <dgm:pt modelId="{7CB2D8CA-18C8-4DD0-A18E-A496390E7B6F}" type="pres">
      <dgm:prSet presAssocID="{54FA8487-7528-4256-992F-722823047251}" presName="txThree" presStyleLbl="node3" presStyleIdx="1" presStyleCnt="7">
        <dgm:presLayoutVars>
          <dgm:chPref val="3"/>
        </dgm:presLayoutVars>
      </dgm:prSet>
      <dgm:spPr/>
    </dgm:pt>
    <dgm:pt modelId="{7FDD337F-C9C0-484A-98B0-3D07344415E5}" type="pres">
      <dgm:prSet presAssocID="{54FA8487-7528-4256-992F-722823047251}" presName="horzThree" presStyleCnt="0"/>
      <dgm:spPr/>
    </dgm:pt>
    <dgm:pt modelId="{D119CC23-4E14-46D4-A0BC-DF7ED85A4EB0}" type="pres">
      <dgm:prSet presAssocID="{19D73970-71AD-4F33-A619-54A2AA5DE42E}" presName="sibSpaceThree" presStyleCnt="0"/>
      <dgm:spPr/>
    </dgm:pt>
    <dgm:pt modelId="{8C2FE41D-5976-4915-8587-D167E9A75056}" type="pres">
      <dgm:prSet presAssocID="{B82A3090-F165-43FD-8351-808FBD4B715C}" presName="vertThree" presStyleCnt="0"/>
      <dgm:spPr/>
    </dgm:pt>
    <dgm:pt modelId="{0B810AEF-FDC9-464C-A577-7849F4BB3DAB}" type="pres">
      <dgm:prSet presAssocID="{B82A3090-F165-43FD-8351-808FBD4B715C}" presName="txThree" presStyleLbl="node3" presStyleIdx="2" presStyleCnt="7">
        <dgm:presLayoutVars>
          <dgm:chPref val="3"/>
        </dgm:presLayoutVars>
      </dgm:prSet>
      <dgm:spPr/>
    </dgm:pt>
    <dgm:pt modelId="{9597FB67-654D-40EA-B628-8FCE75B7E6EC}" type="pres">
      <dgm:prSet presAssocID="{B82A3090-F165-43FD-8351-808FBD4B715C}" presName="horzThree" presStyleCnt="0"/>
      <dgm:spPr/>
    </dgm:pt>
    <dgm:pt modelId="{B73127D0-9370-4E6C-8537-D47E2BFB4834}" type="pres">
      <dgm:prSet presAssocID="{D1E8DE01-BBE2-4F1D-890C-99ED72E8DF78}" presName="sibSpaceThree" presStyleCnt="0"/>
      <dgm:spPr/>
    </dgm:pt>
    <dgm:pt modelId="{5B2604BF-83D2-489D-8C72-98E96BBE5787}" type="pres">
      <dgm:prSet presAssocID="{0B2A1275-C66A-447B-A5E7-9BF5D8EB89C3}" presName="vertThree" presStyleCnt="0"/>
      <dgm:spPr/>
    </dgm:pt>
    <dgm:pt modelId="{5A376FA8-0C9A-466E-ACA2-3A99AAEE1530}" type="pres">
      <dgm:prSet presAssocID="{0B2A1275-C66A-447B-A5E7-9BF5D8EB89C3}" presName="txThree" presStyleLbl="node3" presStyleIdx="3" presStyleCnt="7">
        <dgm:presLayoutVars>
          <dgm:chPref val="3"/>
        </dgm:presLayoutVars>
      </dgm:prSet>
      <dgm:spPr/>
    </dgm:pt>
    <dgm:pt modelId="{8C03DC1B-190D-4A98-AAC3-EBF67281D0D7}" type="pres">
      <dgm:prSet presAssocID="{0B2A1275-C66A-447B-A5E7-9BF5D8EB89C3}" presName="horzThree" presStyleCnt="0"/>
      <dgm:spPr/>
    </dgm:pt>
    <dgm:pt modelId="{D65BB8D6-B2C1-4073-9033-CFD242A5FAEE}" type="pres">
      <dgm:prSet presAssocID="{905BDA3D-6A7D-4B65-8680-4C539A3DD3FA}" presName="sibSpaceThree" presStyleCnt="0"/>
      <dgm:spPr/>
    </dgm:pt>
    <dgm:pt modelId="{3F727D0D-A524-4757-874B-EE54CA880D7B}" type="pres">
      <dgm:prSet presAssocID="{F5B6698D-F945-4E96-A5AC-CC12252C0685}" presName="vertThree" presStyleCnt="0"/>
      <dgm:spPr/>
    </dgm:pt>
    <dgm:pt modelId="{0FDB9BC7-C0AD-4907-B560-27C349D9CD11}" type="pres">
      <dgm:prSet presAssocID="{F5B6698D-F945-4E96-A5AC-CC12252C0685}" presName="txThree" presStyleLbl="node3" presStyleIdx="4" presStyleCnt="7">
        <dgm:presLayoutVars>
          <dgm:chPref val="3"/>
        </dgm:presLayoutVars>
      </dgm:prSet>
      <dgm:spPr/>
    </dgm:pt>
    <dgm:pt modelId="{D1DF5734-0479-4D43-9876-740A33EEE20B}" type="pres">
      <dgm:prSet presAssocID="{F5B6698D-F945-4E96-A5AC-CC12252C0685}" presName="horzThree" presStyleCnt="0"/>
      <dgm:spPr/>
    </dgm:pt>
    <dgm:pt modelId="{643BD56B-F5E8-4F82-ACEF-FAFD3AD5176E}" type="pres">
      <dgm:prSet presAssocID="{E68DE628-DFCB-4380-9B18-0B62BD3D7202}" presName="sibSpaceThree" presStyleCnt="0"/>
      <dgm:spPr/>
    </dgm:pt>
    <dgm:pt modelId="{90321FD2-D1E0-4537-B7EC-12D56DDED505}" type="pres">
      <dgm:prSet presAssocID="{C5F3F13A-7B87-4FFD-83AC-10A79768FCF9}" presName="vertThree" presStyleCnt="0"/>
      <dgm:spPr/>
    </dgm:pt>
    <dgm:pt modelId="{7A638BA1-BDDF-4116-965E-FD4E46A26EF9}" type="pres">
      <dgm:prSet presAssocID="{C5F3F13A-7B87-4FFD-83AC-10A79768FCF9}" presName="txThree" presStyleLbl="node3" presStyleIdx="5" presStyleCnt="7">
        <dgm:presLayoutVars>
          <dgm:chPref val="3"/>
        </dgm:presLayoutVars>
      </dgm:prSet>
      <dgm:spPr/>
    </dgm:pt>
    <dgm:pt modelId="{58401F86-374F-402A-B0AD-12817D820256}" type="pres">
      <dgm:prSet presAssocID="{C5F3F13A-7B87-4FFD-83AC-10A79768FCF9}" presName="horzThree" presStyleCnt="0"/>
      <dgm:spPr/>
    </dgm:pt>
    <dgm:pt modelId="{64B0AB44-4864-4A4B-97A5-F326BF83F4DE}" type="pres">
      <dgm:prSet presAssocID="{8FA2B696-199D-4D4B-BCC3-569EECDB2915}" presName="sibSpaceThree" presStyleCnt="0"/>
      <dgm:spPr/>
    </dgm:pt>
    <dgm:pt modelId="{1F331C42-5B1B-490F-81E0-DB662A8F7325}" type="pres">
      <dgm:prSet presAssocID="{9C53C43E-C467-432B-B4C4-AB1F5EBD0451}" presName="vertThree" presStyleCnt="0"/>
      <dgm:spPr/>
    </dgm:pt>
    <dgm:pt modelId="{AABF79A6-A28A-4E66-93F9-73470BFCC747}" type="pres">
      <dgm:prSet presAssocID="{9C53C43E-C467-432B-B4C4-AB1F5EBD0451}" presName="txThree" presStyleLbl="node3" presStyleIdx="6" presStyleCnt="7">
        <dgm:presLayoutVars>
          <dgm:chPref val="3"/>
        </dgm:presLayoutVars>
      </dgm:prSet>
      <dgm:spPr/>
    </dgm:pt>
    <dgm:pt modelId="{678B4E0C-5474-4FDE-ABC7-3DFEF48582EA}" type="pres">
      <dgm:prSet presAssocID="{9C53C43E-C467-432B-B4C4-AB1F5EBD0451}" presName="horzThree" presStyleCnt="0"/>
      <dgm:spPr/>
    </dgm:pt>
  </dgm:ptLst>
  <dgm:cxnLst>
    <dgm:cxn modelId="{BA472416-04B6-4A17-8F22-13B53A960481}" srcId="{3CF20A21-1044-4688-B4A5-4C6DB2268938}" destId="{C5F3F13A-7B87-4FFD-83AC-10A79768FCF9}" srcOrd="5" destOrd="0" parTransId="{1553237F-73FE-4932-BB9B-A619AC50A032}" sibTransId="{8FA2B696-199D-4D4B-BCC3-569EECDB2915}"/>
    <dgm:cxn modelId="{221C7A29-957B-4E8C-89AB-BA48909AC4A3}" srcId="{3CF20A21-1044-4688-B4A5-4C6DB2268938}" destId="{B82A3090-F165-43FD-8351-808FBD4B715C}" srcOrd="2" destOrd="0" parTransId="{AFAF3FF1-03C2-4457-B121-109401F51180}" sibTransId="{D1E8DE01-BBE2-4F1D-890C-99ED72E8DF78}"/>
    <dgm:cxn modelId="{1334F731-CED2-4983-9BE9-642E866F4794}" type="presOf" srcId="{9C53C43E-C467-432B-B4C4-AB1F5EBD0451}" destId="{AABF79A6-A28A-4E66-93F9-73470BFCC747}" srcOrd="0" destOrd="0" presId="urn:microsoft.com/office/officeart/2005/8/layout/hierarchy4"/>
    <dgm:cxn modelId="{6783AD38-DB67-46F0-9A0A-A81D98BCF130}" srcId="{3CF20A21-1044-4688-B4A5-4C6DB2268938}" destId="{F5B6698D-F945-4E96-A5AC-CC12252C0685}" srcOrd="4" destOrd="0" parTransId="{470862D9-ACF3-4B9E-8EF7-B9A9AB24B258}" sibTransId="{E68DE628-DFCB-4380-9B18-0B62BD3D7202}"/>
    <dgm:cxn modelId="{4974A95B-1A9C-4D47-9A59-A125A929F3E8}" type="presOf" srcId="{BEC99651-C3CF-414E-A3FB-D82B7EA8FD0F}" destId="{2A626746-F242-4C8F-9B3D-C666BEB15247}" srcOrd="0" destOrd="0" presId="urn:microsoft.com/office/officeart/2005/8/layout/hierarchy4"/>
    <dgm:cxn modelId="{B402F462-9AE7-4DF4-890D-E7AF8469D8E5}" srcId="{3CF20A21-1044-4688-B4A5-4C6DB2268938}" destId="{8BF13C7B-E85C-47AD-94DE-DC845E259AC6}" srcOrd="0" destOrd="0" parTransId="{D2E024D9-3A29-4355-83B3-770A1D4B907A}" sibTransId="{3E0F0C4F-3EFD-42A9-B5A3-C22FF0BF6987}"/>
    <dgm:cxn modelId="{B6E6FE64-D4FB-4BE3-9462-CC99F89B4439}" type="presOf" srcId="{5F900CF0-AAFC-423F-B50C-FE873F93CD95}" destId="{0AC1F5EB-3E5F-4F39-A467-EDB94C18A153}" srcOrd="0" destOrd="0" presId="urn:microsoft.com/office/officeart/2005/8/layout/hierarchy4"/>
    <dgm:cxn modelId="{8AC44E49-82C4-4043-838F-81A90B9AF53B}" srcId="{5DBE3B38-5B9F-4017-AA43-49F655639B59}" destId="{5F900CF0-AAFC-423F-B50C-FE873F93CD95}" srcOrd="0" destOrd="0" parTransId="{C428E070-289B-4EEF-95EF-24E825F3CAEC}" sibTransId="{1E473D6D-BDD8-40B5-BE51-A8F86F7E5868}"/>
    <dgm:cxn modelId="{4DBB5D71-DD67-49EE-8E02-3763072D10BD}" type="presOf" srcId="{0B2A1275-C66A-447B-A5E7-9BF5D8EB89C3}" destId="{5A376FA8-0C9A-466E-ACA2-3A99AAEE1530}" srcOrd="0" destOrd="0" presId="urn:microsoft.com/office/officeart/2005/8/layout/hierarchy4"/>
    <dgm:cxn modelId="{9BCDCF72-0DB8-4897-B0A4-C76C004249E3}" type="presOf" srcId="{C5F3F13A-7B87-4FFD-83AC-10A79768FCF9}" destId="{7A638BA1-BDDF-4116-965E-FD4E46A26EF9}" srcOrd="0" destOrd="0" presId="urn:microsoft.com/office/officeart/2005/8/layout/hierarchy4"/>
    <dgm:cxn modelId="{32F89653-40DB-4235-BB55-F2B2EED5A5FB}" type="presOf" srcId="{F5B6698D-F945-4E96-A5AC-CC12252C0685}" destId="{0FDB9BC7-C0AD-4907-B560-27C349D9CD11}" srcOrd="0" destOrd="0" presId="urn:microsoft.com/office/officeart/2005/8/layout/hierarchy4"/>
    <dgm:cxn modelId="{40053157-5C10-44D5-ABFB-F49E6355C19D}" type="presOf" srcId="{3CF20A21-1044-4688-B4A5-4C6DB2268938}" destId="{BA94AEFD-2F07-41F0-8773-82F3E7AF13EF}" srcOrd="0" destOrd="0" presId="urn:microsoft.com/office/officeart/2005/8/layout/hierarchy4"/>
    <dgm:cxn modelId="{7482939E-84E7-4F47-9F7F-27E18DB3FCAC}" type="presOf" srcId="{B82A3090-F165-43FD-8351-808FBD4B715C}" destId="{0B810AEF-FDC9-464C-A577-7849F4BB3DAB}" srcOrd="0" destOrd="0" presId="urn:microsoft.com/office/officeart/2005/8/layout/hierarchy4"/>
    <dgm:cxn modelId="{DB7EFEA0-E0EA-4927-B5CB-F7030E130B30}" srcId="{3CF20A21-1044-4688-B4A5-4C6DB2268938}" destId="{9C53C43E-C467-432B-B4C4-AB1F5EBD0451}" srcOrd="6" destOrd="0" parTransId="{9181D40F-C3BC-4BFE-92CC-A6FDCB105F52}" sibTransId="{A990FE25-C944-4F3C-9CFA-595EBF5041B6}"/>
    <dgm:cxn modelId="{14F8C6B8-BEC2-4D87-A36A-8260921F16F6}" type="presOf" srcId="{54FA8487-7528-4256-992F-722823047251}" destId="{7CB2D8CA-18C8-4DD0-A18E-A496390E7B6F}" srcOrd="0" destOrd="0" presId="urn:microsoft.com/office/officeart/2005/8/layout/hierarchy4"/>
    <dgm:cxn modelId="{557C2EBF-53F1-4AEC-BFD9-7B491DBBED19}" srcId="{3CF20A21-1044-4688-B4A5-4C6DB2268938}" destId="{0B2A1275-C66A-447B-A5E7-9BF5D8EB89C3}" srcOrd="3" destOrd="0" parTransId="{91B73216-06DA-4DCA-BB16-7D51A394BC9E}" sibTransId="{905BDA3D-6A7D-4B65-8680-4C539A3DD3FA}"/>
    <dgm:cxn modelId="{A837A7C3-6227-474E-B617-DECC45983861}" srcId="{5F900CF0-AAFC-423F-B50C-FE873F93CD95}" destId="{BEC99651-C3CF-414E-A3FB-D82B7EA8FD0F}" srcOrd="0" destOrd="0" parTransId="{AA9C0F46-BE36-4555-A73B-20A1DF741AAC}" sibTransId="{0A829645-2568-409A-886B-265F853E241F}"/>
    <dgm:cxn modelId="{1A9ACAC9-495B-4199-989B-5E3F55990A7F}" srcId="{3CF20A21-1044-4688-B4A5-4C6DB2268938}" destId="{54FA8487-7528-4256-992F-722823047251}" srcOrd="1" destOrd="0" parTransId="{A5589F86-1C3F-40AD-B396-8C9A41550CDE}" sibTransId="{19D73970-71AD-4F33-A619-54A2AA5DE42E}"/>
    <dgm:cxn modelId="{4A52A8D5-E072-4AAF-992A-20976E577A1A}" srcId="{5F900CF0-AAFC-423F-B50C-FE873F93CD95}" destId="{3CF20A21-1044-4688-B4A5-4C6DB2268938}" srcOrd="1" destOrd="0" parTransId="{96C0BF64-D1EC-4FFE-8FFF-07553B529DFC}" sibTransId="{B43D1BD4-7BEF-484B-B811-AA1185768C67}"/>
    <dgm:cxn modelId="{BF012FE1-DA53-4F0D-860B-EB33F4EA262D}" type="presOf" srcId="{5DBE3B38-5B9F-4017-AA43-49F655639B59}" destId="{116AC8D3-F39E-4350-A2D6-7A6F1D86782D}" srcOrd="0" destOrd="0" presId="urn:microsoft.com/office/officeart/2005/8/layout/hierarchy4"/>
    <dgm:cxn modelId="{DA3F01FE-AA95-4DB7-B7DD-8723A46955C2}" type="presOf" srcId="{8BF13C7B-E85C-47AD-94DE-DC845E259AC6}" destId="{0B0BA17D-63DA-47CA-BCE0-1AADC762715C}" srcOrd="0" destOrd="0" presId="urn:microsoft.com/office/officeart/2005/8/layout/hierarchy4"/>
    <dgm:cxn modelId="{4BE770C6-3E67-41D4-82D5-8E9FBE15F039}" type="presParOf" srcId="{116AC8D3-F39E-4350-A2D6-7A6F1D86782D}" destId="{23B2C5F8-E8E1-44C7-8E16-2FEB8B2F81C2}" srcOrd="0" destOrd="0" presId="urn:microsoft.com/office/officeart/2005/8/layout/hierarchy4"/>
    <dgm:cxn modelId="{ECA262CC-6AFD-40BE-92D5-90BC2676E84D}" type="presParOf" srcId="{23B2C5F8-E8E1-44C7-8E16-2FEB8B2F81C2}" destId="{0AC1F5EB-3E5F-4F39-A467-EDB94C18A153}" srcOrd="0" destOrd="0" presId="urn:microsoft.com/office/officeart/2005/8/layout/hierarchy4"/>
    <dgm:cxn modelId="{48B2D163-C37C-48F7-A653-60FB15A9BB3F}" type="presParOf" srcId="{23B2C5F8-E8E1-44C7-8E16-2FEB8B2F81C2}" destId="{D0FE912D-3934-40DA-B1B7-E56084A8E518}" srcOrd="1" destOrd="0" presId="urn:microsoft.com/office/officeart/2005/8/layout/hierarchy4"/>
    <dgm:cxn modelId="{1B9B41CA-C191-4E61-A9AD-4C7E7C1C2145}" type="presParOf" srcId="{23B2C5F8-E8E1-44C7-8E16-2FEB8B2F81C2}" destId="{B8B01198-1E92-40F3-A63D-79AF82814A32}" srcOrd="2" destOrd="0" presId="urn:microsoft.com/office/officeart/2005/8/layout/hierarchy4"/>
    <dgm:cxn modelId="{CACD7772-A5A6-4EFB-96BE-B1E4E7F10CE0}" type="presParOf" srcId="{B8B01198-1E92-40F3-A63D-79AF82814A32}" destId="{6F295568-2B61-4D7D-9432-FA9A8AB85C24}" srcOrd="0" destOrd="0" presId="urn:microsoft.com/office/officeart/2005/8/layout/hierarchy4"/>
    <dgm:cxn modelId="{85A6C00C-C158-45EA-A7DB-B5B956CEC100}" type="presParOf" srcId="{6F295568-2B61-4D7D-9432-FA9A8AB85C24}" destId="{2A626746-F242-4C8F-9B3D-C666BEB15247}" srcOrd="0" destOrd="0" presId="urn:microsoft.com/office/officeart/2005/8/layout/hierarchy4"/>
    <dgm:cxn modelId="{42F58B69-5082-4487-8FFA-8C43B3105AAD}" type="presParOf" srcId="{6F295568-2B61-4D7D-9432-FA9A8AB85C24}" destId="{50C996B6-27F2-47A8-8A8A-318D4E30F8EA}" srcOrd="1" destOrd="0" presId="urn:microsoft.com/office/officeart/2005/8/layout/hierarchy4"/>
    <dgm:cxn modelId="{B31BFD1E-453A-4E44-B25F-67842DCA50DD}" type="presParOf" srcId="{B8B01198-1E92-40F3-A63D-79AF82814A32}" destId="{4488EE87-8F2C-4FC4-94EE-355C25E6553D}" srcOrd="1" destOrd="0" presId="urn:microsoft.com/office/officeart/2005/8/layout/hierarchy4"/>
    <dgm:cxn modelId="{AE0DA7A3-3D74-4C50-B293-3559B2CDED30}" type="presParOf" srcId="{B8B01198-1E92-40F3-A63D-79AF82814A32}" destId="{4F0CC1A5-3584-47F3-9D36-9E9968A36E0D}" srcOrd="2" destOrd="0" presId="urn:microsoft.com/office/officeart/2005/8/layout/hierarchy4"/>
    <dgm:cxn modelId="{78F01C7C-FB26-4F0D-A4F4-5CD755624AA9}" type="presParOf" srcId="{4F0CC1A5-3584-47F3-9D36-9E9968A36E0D}" destId="{BA94AEFD-2F07-41F0-8773-82F3E7AF13EF}" srcOrd="0" destOrd="0" presId="urn:microsoft.com/office/officeart/2005/8/layout/hierarchy4"/>
    <dgm:cxn modelId="{E3D657DB-F697-4664-A7EA-72EA58DE2E03}" type="presParOf" srcId="{4F0CC1A5-3584-47F3-9D36-9E9968A36E0D}" destId="{4BD562F3-CDB4-4508-B0CE-CB0CD07C4E26}" srcOrd="1" destOrd="0" presId="urn:microsoft.com/office/officeart/2005/8/layout/hierarchy4"/>
    <dgm:cxn modelId="{C441FA80-243E-4E9F-B69F-6AB24F11D824}" type="presParOf" srcId="{4F0CC1A5-3584-47F3-9D36-9E9968A36E0D}" destId="{CC2F5C25-179E-4C1E-87F1-497A71837861}" srcOrd="2" destOrd="0" presId="urn:microsoft.com/office/officeart/2005/8/layout/hierarchy4"/>
    <dgm:cxn modelId="{BB5FD5BA-28F6-4040-A67B-4CD560337C55}" type="presParOf" srcId="{CC2F5C25-179E-4C1E-87F1-497A71837861}" destId="{72AE3290-442F-4644-ADF3-62BAB479BB59}" srcOrd="0" destOrd="0" presId="urn:microsoft.com/office/officeart/2005/8/layout/hierarchy4"/>
    <dgm:cxn modelId="{5E15C050-11A4-4A98-9E7D-74D1A0F1EE5D}" type="presParOf" srcId="{72AE3290-442F-4644-ADF3-62BAB479BB59}" destId="{0B0BA17D-63DA-47CA-BCE0-1AADC762715C}" srcOrd="0" destOrd="0" presId="urn:microsoft.com/office/officeart/2005/8/layout/hierarchy4"/>
    <dgm:cxn modelId="{FA29C9D9-F6C0-493A-9C17-B6175932BFA2}" type="presParOf" srcId="{72AE3290-442F-4644-ADF3-62BAB479BB59}" destId="{34330C50-8867-481E-9995-A33F98D116D5}" srcOrd="1" destOrd="0" presId="urn:microsoft.com/office/officeart/2005/8/layout/hierarchy4"/>
    <dgm:cxn modelId="{311461F8-A144-4CE2-8C6F-51F30E589C21}" type="presParOf" srcId="{CC2F5C25-179E-4C1E-87F1-497A71837861}" destId="{83ADBA51-FFC1-43AB-BA70-7EF4347DCC26}" srcOrd="1" destOrd="0" presId="urn:microsoft.com/office/officeart/2005/8/layout/hierarchy4"/>
    <dgm:cxn modelId="{7ABF8FDC-B0A0-4185-B811-495982A03861}" type="presParOf" srcId="{CC2F5C25-179E-4C1E-87F1-497A71837861}" destId="{4CA5F586-09C2-4BC9-A923-7D2B231BCF6F}" srcOrd="2" destOrd="0" presId="urn:microsoft.com/office/officeart/2005/8/layout/hierarchy4"/>
    <dgm:cxn modelId="{F22EF67D-B71F-4951-BA4A-A9F764AF4A90}" type="presParOf" srcId="{4CA5F586-09C2-4BC9-A923-7D2B231BCF6F}" destId="{7CB2D8CA-18C8-4DD0-A18E-A496390E7B6F}" srcOrd="0" destOrd="0" presId="urn:microsoft.com/office/officeart/2005/8/layout/hierarchy4"/>
    <dgm:cxn modelId="{984542D3-5D83-4588-BBD8-038C4972B487}" type="presParOf" srcId="{4CA5F586-09C2-4BC9-A923-7D2B231BCF6F}" destId="{7FDD337F-C9C0-484A-98B0-3D07344415E5}" srcOrd="1" destOrd="0" presId="urn:microsoft.com/office/officeart/2005/8/layout/hierarchy4"/>
    <dgm:cxn modelId="{790FF703-FAD4-46A6-BA9E-F8D17A4A77A2}" type="presParOf" srcId="{CC2F5C25-179E-4C1E-87F1-497A71837861}" destId="{D119CC23-4E14-46D4-A0BC-DF7ED85A4EB0}" srcOrd="3" destOrd="0" presId="urn:microsoft.com/office/officeart/2005/8/layout/hierarchy4"/>
    <dgm:cxn modelId="{C39B6B0F-B45D-4A80-9F6B-76114ECC2631}" type="presParOf" srcId="{CC2F5C25-179E-4C1E-87F1-497A71837861}" destId="{8C2FE41D-5976-4915-8587-D167E9A75056}" srcOrd="4" destOrd="0" presId="urn:microsoft.com/office/officeart/2005/8/layout/hierarchy4"/>
    <dgm:cxn modelId="{4F57B69D-FF1A-4C03-8677-B76830C6CD6E}" type="presParOf" srcId="{8C2FE41D-5976-4915-8587-D167E9A75056}" destId="{0B810AEF-FDC9-464C-A577-7849F4BB3DAB}" srcOrd="0" destOrd="0" presId="urn:microsoft.com/office/officeart/2005/8/layout/hierarchy4"/>
    <dgm:cxn modelId="{762A0AE8-1C11-4ACF-A496-A34DDB4769A7}" type="presParOf" srcId="{8C2FE41D-5976-4915-8587-D167E9A75056}" destId="{9597FB67-654D-40EA-B628-8FCE75B7E6EC}" srcOrd="1" destOrd="0" presId="urn:microsoft.com/office/officeart/2005/8/layout/hierarchy4"/>
    <dgm:cxn modelId="{2EB601B4-CF6D-4063-B4BD-AF12D659454D}" type="presParOf" srcId="{CC2F5C25-179E-4C1E-87F1-497A71837861}" destId="{B73127D0-9370-4E6C-8537-D47E2BFB4834}" srcOrd="5" destOrd="0" presId="urn:microsoft.com/office/officeart/2005/8/layout/hierarchy4"/>
    <dgm:cxn modelId="{2F47B1DA-9011-495A-82F3-75DE1BC021C8}" type="presParOf" srcId="{CC2F5C25-179E-4C1E-87F1-497A71837861}" destId="{5B2604BF-83D2-489D-8C72-98E96BBE5787}" srcOrd="6" destOrd="0" presId="urn:microsoft.com/office/officeart/2005/8/layout/hierarchy4"/>
    <dgm:cxn modelId="{DAC4C26E-54E7-42EB-8CB5-F7777523CE66}" type="presParOf" srcId="{5B2604BF-83D2-489D-8C72-98E96BBE5787}" destId="{5A376FA8-0C9A-466E-ACA2-3A99AAEE1530}" srcOrd="0" destOrd="0" presId="urn:microsoft.com/office/officeart/2005/8/layout/hierarchy4"/>
    <dgm:cxn modelId="{9265A88F-2DCF-42C4-AB11-2F1C810DD461}" type="presParOf" srcId="{5B2604BF-83D2-489D-8C72-98E96BBE5787}" destId="{8C03DC1B-190D-4A98-AAC3-EBF67281D0D7}" srcOrd="1" destOrd="0" presId="urn:microsoft.com/office/officeart/2005/8/layout/hierarchy4"/>
    <dgm:cxn modelId="{6E7E2FF1-3708-4F6A-B62E-CAC02F157AA0}" type="presParOf" srcId="{CC2F5C25-179E-4C1E-87F1-497A71837861}" destId="{D65BB8D6-B2C1-4073-9033-CFD242A5FAEE}" srcOrd="7" destOrd="0" presId="urn:microsoft.com/office/officeart/2005/8/layout/hierarchy4"/>
    <dgm:cxn modelId="{C64D2B20-59F7-4181-A322-501CA60A018D}" type="presParOf" srcId="{CC2F5C25-179E-4C1E-87F1-497A71837861}" destId="{3F727D0D-A524-4757-874B-EE54CA880D7B}" srcOrd="8" destOrd="0" presId="urn:microsoft.com/office/officeart/2005/8/layout/hierarchy4"/>
    <dgm:cxn modelId="{1188A475-50C5-4D72-A169-1B8FE91DF1D6}" type="presParOf" srcId="{3F727D0D-A524-4757-874B-EE54CA880D7B}" destId="{0FDB9BC7-C0AD-4907-B560-27C349D9CD11}" srcOrd="0" destOrd="0" presId="urn:microsoft.com/office/officeart/2005/8/layout/hierarchy4"/>
    <dgm:cxn modelId="{3B62F710-F30A-4443-96C2-2293CB49B2C8}" type="presParOf" srcId="{3F727D0D-A524-4757-874B-EE54CA880D7B}" destId="{D1DF5734-0479-4D43-9876-740A33EEE20B}" srcOrd="1" destOrd="0" presId="urn:microsoft.com/office/officeart/2005/8/layout/hierarchy4"/>
    <dgm:cxn modelId="{8C92A4C3-4860-46B7-A576-02F64186738E}" type="presParOf" srcId="{CC2F5C25-179E-4C1E-87F1-497A71837861}" destId="{643BD56B-F5E8-4F82-ACEF-FAFD3AD5176E}" srcOrd="9" destOrd="0" presId="urn:microsoft.com/office/officeart/2005/8/layout/hierarchy4"/>
    <dgm:cxn modelId="{03B931C7-0C93-443F-B038-803FF3A68ACD}" type="presParOf" srcId="{CC2F5C25-179E-4C1E-87F1-497A71837861}" destId="{90321FD2-D1E0-4537-B7EC-12D56DDED505}" srcOrd="10" destOrd="0" presId="urn:microsoft.com/office/officeart/2005/8/layout/hierarchy4"/>
    <dgm:cxn modelId="{B1043A19-470F-430E-ABE2-8FB782E76C3F}" type="presParOf" srcId="{90321FD2-D1E0-4537-B7EC-12D56DDED505}" destId="{7A638BA1-BDDF-4116-965E-FD4E46A26EF9}" srcOrd="0" destOrd="0" presId="urn:microsoft.com/office/officeart/2005/8/layout/hierarchy4"/>
    <dgm:cxn modelId="{E9254F21-AE3A-4A15-B51E-B9AD6C00C99A}" type="presParOf" srcId="{90321FD2-D1E0-4537-B7EC-12D56DDED505}" destId="{58401F86-374F-402A-B0AD-12817D820256}" srcOrd="1" destOrd="0" presId="urn:microsoft.com/office/officeart/2005/8/layout/hierarchy4"/>
    <dgm:cxn modelId="{062E71F0-C743-4FA5-AEB6-730F61F8F575}" type="presParOf" srcId="{CC2F5C25-179E-4C1E-87F1-497A71837861}" destId="{64B0AB44-4864-4A4B-97A5-F326BF83F4DE}" srcOrd="11" destOrd="0" presId="urn:microsoft.com/office/officeart/2005/8/layout/hierarchy4"/>
    <dgm:cxn modelId="{5CA64343-376D-49D5-BA08-73D8119037E7}" type="presParOf" srcId="{CC2F5C25-179E-4C1E-87F1-497A71837861}" destId="{1F331C42-5B1B-490F-81E0-DB662A8F7325}" srcOrd="12" destOrd="0" presId="urn:microsoft.com/office/officeart/2005/8/layout/hierarchy4"/>
    <dgm:cxn modelId="{7AF32121-1F59-4818-A5D1-8E4A6B162F25}" type="presParOf" srcId="{1F331C42-5B1B-490F-81E0-DB662A8F7325}" destId="{AABF79A6-A28A-4E66-93F9-73470BFCC747}" srcOrd="0" destOrd="0" presId="urn:microsoft.com/office/officeart/2005/8/layout/hierarchy4"/>
    <dgm:cxn modelId="{A1A53FDD-F2E9-4CF8-8C86-818CD141ED1A}" type="presParOf" srcId="{1F331C42-5B1B-490F-81E0-DB662A8F7325}" destId="{678B4E0C-5474-4FDE-ABC7-3DFEF48582E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C1F5EB-3E5F-4F39-A467-EDB94C18A153}">
      <dsp:nvSpPr>
        <dsp:cNvPr id="0" name=""/>
        <dsp:cNvSpPr/>
      </dsp:nvSpPr>
      <dsp:spPr>
        <a:xfrm>
          <a:off x="0" y="0"/>
          <a:ext cx="7485043" cy="11609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Program</a:t>
          </a:r>
          <a:endParaRPr lang="ru-RU" sz="4000" kern="1200" dirty="0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sp:txBody>
      <dsp:txXfrm>
        <a:off x="34004" y="34004"/>
        <a:ext cx="7417035" cy="1092980"/>
      </dsp:txXfrm>
    </dsp:sp>
    <dsp:sp modelId="{2A626746-F242-4C8F-9B3D-C666BEB15247}">
      <dsp:nvSpPr>
        <dsp:cNvPr id="0" name=""/>
        <dsp:cNvSpPr/>
      </dsp:nvSpPr>
      <dsp:spPr>
        <a:xfrm>
          <a:off x="9200" y="1291713"/>
          <a:ext cx="1305979" cy="11609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Create 'app' (</a:t>
          </a:r>
          <a:r>
            <a:rPr lang="en-US" sz="1800" kern="1200" dirty="0" err="1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CTk</a:t>
          </a:r>
          <a:r>
            <a:rPr lang="en-US" sz="1800" kern="12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)</a:t>
          </a:r>
          <a:endParaRPr lang="ru-RU" sz="1800" kern="1200" dirty="0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sp:txBody>
      <dsp:txXfrm>
        <a:off x="43204" y="1325717"/>
        <a:ext cx="1237971" cy="1092980"/>
      </dsp:txXfrm>
    </dsp:sp>
    <dsp:sp modelId="{BA94AEFD-2F07-41F0-8773-82F3E7AF13EF}">
      <dsp:nvSpPr>
        <dsp:cNvPr id="0" name=""/>
        <dsp:cNvSpPr/>
      </dsp:nvSpPr>
      <dsp:spPr>
        <a:xfrm>
          <a:off x="1385765" y="1291713"/>
          <a:ext cx="6093866" cy="11609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Create '</a:t>
          </a:r>
          <a:r>
            <a:rPr lang="en-US" sz="2400" kern="1200" dirty="0" err="1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MatrixCalculator</a:t>
          </a:r>
          <a:r>
            <a:rPr lang="en-US" sz="2400" kern="12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'</a:t>
          </a:r>
          <a:endParaRPr lang="ru-RU" sz="2400" kern="1200" dirty="0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sp:txBody>
      <dsp:txXfrm>
        <a:off x="1419769" y="1325717"/>
        <a:ext cx="6025858" cy="1092980"/>
      </dsp:txXfrm>
    </dsp:sp>
    <dsp:sp modelId="{0B0BA17D-63DA-47CA-BCE0-1AADC762715C}">
      <dsp:nvSpPr>
        <dsp:cNvPr id="0" name=""/>
        <dsp:cNvSpPr/>
      </dsp:nvSpPr>
      <dsp:spPr>
        <a:xfrm>
          <a:off x="1385765" y="2582732"/>
          <a:ext cx="840301" cy="11609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Constructor (__</a:t>
          </a:r>
          <a:r>
            <a:rPr lang="en-US" sz="1100" kern="1200" dirty="0" err="1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init</a:t>
          </a:r>
          <a:r>
            <a:rPr lang="en-US" sz="1100" kern="12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__)</a:t>
          </a:r>
          <a:endParaRPr lang="ru-RU" sz="1100" kern="1200" dirty="0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sp:txBody>
      <dsp:txXfrm>
        <a:off x="1410377" y="2607344"/>
        <a:ext cx="791077" cy="1111764"/>
      </dsp:txXfrm>
    </dsp:sp>
    <dsp:sp modelId="{7CB2D8CA-18C8-4DD0-A18E-A496390E7B6F}">
      <dsp:nvSpPr>
        <dsp:cNvPr id="0" name=""/>
        <dsp:cNvSpPr/>
      </dsp:nvSpPr>
      <dsp:spPr>
        <a:xfrm>
          <a:off x="2261359" y="2582732"/>
          <a:ext cx="840301" cy="11609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gauss_elimination</a:t>
          </a:r>
          <a:r>
            <a:rPr lang="ru-RU" sz="1100" kern="12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()</a:t>
          </a:r>
        </a:p>
      </dsp:txBody>
      <dsp:txXfrm>
        <a:off x="2285971" y="2607344"/>
        <a:ext cx="791077" cy="1111764"/>
      </dsp:txXfrm>
    </dsp:sp>
    <dsp:sp modelId="{0B810AEF-FDC9-464C-A577-7849F4BB3DAB}">
      <dsp:nvSpPr>
        <dsp:cNvPr id="0" name=""/>
        <dsp:cNvSpPr/>
      </dsp:nvSpPr>
      <dsp:spPr>
        <a:xfrm>
          <a:off x="3136953" y="2582732"/>
          <a:ext cx="840301" cy="11609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is_valid_number</a:t>
          </a:r>
          <a:r>
            <a:rPr lang="ru-RU" sz="1100" kern="12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()</a:t>
          </a:r>
        </a:p>
      </dsp:txBody>
      <dsp:txXfrm>
        <a:off x="3161565" y="2607344"/>
        <a:ext cx="791077" cy="1111764"/>
      </dsp:txXfrm>
    </dsp:sp>
    <dsp:sp modelId="{5A376FA8-0C9A-466E-ACA2-3A99AAEE1530}">
      <dsp:nvSpPr>
        <dsp:cNvPr id="0" name=""/>
        <dsp:cNvSpPr/>
      </dsp:nvSpPr>
      <dsp:spPr>
        <a:xfrm>
          <a:off x="4012547" y="2582732"/>
          <a:ext cx="840301" cy="11609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create_matrix_window</a:t>
          </a:r>
          <a:r>
            <a:rPr lang="ru-RU" sz="1100" kern="12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()</a:t>
          </a:r>
        </a:p>
      </dsp:txBody>
      <dsp:txXfrm>
        <a:off x="4037159" y="2607344"/>
        <a:ext cx="791077" cy="1111764"/>
      </dsp:txXfrm>
    </dsp:sp>
    <dsp:sp modelId="{0FDB9BC7-C0AD-4907-B560-27C349D9CD11}">
      <dsp:nvSpPr>
        <dsp:cNvPr id="0" name=""/>
        <dsp:cNvSpPr/>
      </dsp:nvSpPr>
      <dsp:spPr>
        <a:xfrm>
          <a:off x="4888141" y="2582732"/>
          <a:ext cx="840301" cy="11609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hide_matrix_window</a:t>
          </a:r>
          <a:r>
            <a:rPr lang="ru-RU" sz="1100" kern="12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()</a:t>
          </a:r>
        </a:p>
      </dsp:txBody>
      <dsp:txXfrm>
        <a:off x="4912753" y="2607344"/>
        <a:ext cx="791077" cy="1111764"/>
      </dsp:txXfrm>
    </dsp:sp>
    <dsp:sp modelId="{7A638BA1-BDDF-4116-965E-FD4E46A26EF9}">
      <dsp:nvSpPr>
        <dsp:cNvPr id="0" name=""/>
        <dsp:cNvSpPr/>
      </dsp:nvSpPr>
      <dsp:spPr>
        <a:xfrm>
          <a:off x="5763736" y="2582732"/>
          <a:ext cx="840301" cy="11609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calculate_inverse</a:t>
          </a:r>
          <a:r>
            <a:rPr lang="ru-RU" sz="1100" kern="12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()</a:t>
          </a:r>
        </a:p>
      </dsp:txBody>
      <dsp:txXfrm>
        <a:off x="5788348" y="2607344"/>
        <a:ext cx="791077" cy="1111764"/>
      </dsp:txXfrm>
    </dsp:sp>
    <dsp:sp modelId="{AABF79A6-A28A-4E66-93F9-73470BFCC747}">
      <dsp:nvSpPr>
        <dsp:cNvPr id="0" name=""/>
        <dsp:cNvSpPr/>
      </dsp:nvSpPr>
      <dsp:spPr>
        <a:xfrm>
          <a:off x="6639330" y="2582732"/>
          <a:ext cx="840301" cy="11609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show_inverse_matrix</a:t>
          </a:r>
          <a:r>
            <a:rPr lang="ru-RU" sz="1100" kern="12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()</a:t>
          </a:r>
        </a:p>
      </dsp:txBody>
      <dsp:txXfrm>
        <a:off x="6663942" y="2607344"/>
        <a:ext cx="791077" cy="11117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91AF7-0A25-47DD-912E-4FCA7B12B26B}" type="datetimeFigureOut">
              <a:rPr lang="ru-RU" smtClean="0"/>
              <a:pPr/>
              <a:t>05.11.2023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EF919-F155-4BF1-90A5-C8FC39AED74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81B4-3236-48B9-A372-D1E5F3829042}" type="datetimeFigureOut">
              <a:rPr lang="ru-RU" smtClean="0"/>
              <a:pPr/>
              <a:t>05.11.2023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D545-B26D-4AD3-91E1-F37636D7151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81B4-3236-48B9-A372-D1E5F3829042}" type="datetimeFigureOut">
              <a:rPr lang="ru-RU" smtClean="0"/>
              <a:pPr/>
              <a:t>05.11.2023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D545-B26D-4AD3-91E1-F37636D7151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81B4-3236-48B9-A372-D1E5F3829042}" type="datetimeFigureOut">
              <a:rPr lang="ru-RU" smtClean="0"/>
              <a:pPr/>
              <a:t>05.11.2023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D545-B26D-4AD3-91E1-F37636D7151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81B4-3236-48B9-A372-D1E5F3829042}" type="datetimeFigureOut">
              <a:rPr lang="ru-RU" smtClean="0"/>
              <a:pPr/>
              <a:t>05.11.2023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D545-B26D-4AD3-91E1-F37636D7151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81B4-3236-48B9-A372-D1E5F3829042}" type="datetimeFigureOut">
              <a:rPr lang="ru-RU" smtClean="0"/>
              <a:pPr/>
              <a:t>05.11.2023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D545-B26D-4AD3-91E1-F37636D7151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81B4-3236-48B9-A372-D1E5F3829042}" type="datetimeFigureOut">
              <a:rPr lang="ru-RU" smtClean="0"/>
              <a:pPr/>
              <a:t>05.11.2023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D545-B26D-4AD3-91E1-F37636D7151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81B4-3236-48B9-A372-D1E5F3829042}" type="datetimeFigureOut">
              <a:rPr lang="ru-RU" smtClean="0"/>
              <a:pPr/>
              <a:t>05.11.2023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D545-B26D-4AD3-91E1-F37636D7151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81B4-3236-48B9-A372-D1E5F3829042}" type="datetimeFigureOut">
              <a:rPr lang="ru-RU" smtClean="0"/>
              <a:pPr/>
              <a:t>05.11.2023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D545-B26D-4AD3-91E1-F37636D7151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81B4-3236-48B9-A372-D1E5F3829042}" type="datetimeFigureOut">
              <a:rPr lang="ru-RU" smtClean="0"/>
              <a:pPr/>
              <a:t>05.11.2023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D545-B26D-4AD3-91E1-F37636D7151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81B4-3236-48B9-A372-D1E5F3829042}" type="datetimeFigureOut">
              <a:rPr lang="ru-RU" smtClean="0"/>
              <a:pPr/>
              <a:t>05.11.2023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D545-B26D-4AD3-91E1-F37636D7151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81B4-3236-48B9-A372-D1E5F3829042}" type="datetimeFigureOut">
              <a:rPr lang="ru-RU" smtClean="0"/>
              <a:pPr/>
              <a:t>05.11.2023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D545-B26D-4AD3-91E1-F37636D7151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481B4-3236-48B9-A372-D1E5F3829042}" type="datetimeFigureOut">
              <a:rPr lang="ru-RU" smtClean="0"/>
              <a:pPr/>
              <a:t>05.11.2023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1D545-B26D-4AD3-91E1-F37636D7151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fade thruBlk="1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81B7433C-6FE6-4AFE-B072-D243F0723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E243CA08-9226-4AE2-A55C-BF928B6DA954}"/>
              </a:ext>
            </a:extLst>
          </p:cNvPr>
          <p:cNvSpPr txBox="1">
            <a:spLocks/>
          </p:cNvSpPr>
          <p:nvPr/>
        </p:nvSpPr>
        <p:spPr>
          <a:xfrm>
            <a:off x="899592" y="411510"/>
            <a:ext cx="7344816" cy="2376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РАЗРАБОТКА ПРОГРАММЫ ОБРАЩЕНИЯ КВАДРАТНОЙ МАТРИЦЫ С ПОМОЩЬЮ СХЕМЫ ГАУССА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72AB8269-C053-46DA-BA60-730AFCF2B3F3}"/>
              </a:ext>
            </a:extLst>
          </p:cNvPr>
          <p:cNvSpPr txBox="1">
            <a:spLocks/>
          </p:cNvSpPr>
          <p:nvPr/>
        </p:nvSpPr>
        <p:spPr>
          <a:xfrm>
            <a:off x="5349370" y="2787774"/>
            <a:ext cx="3779912" cy="12961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0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Руководитель: Беликова О. В.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Разработал: Новиков А. С.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ECEC6B-0663-4E5F-9F1D-D2C41AC5189D}"/>
              </a:ext>
            </a:extLst>
          </p:cNvPr>
          <p:cNvSpPr txBox="1"/>
          <p:nvPr/>
        </p:nvSpPr>
        <p:spPr>
          <a:xfrm>
            <a:off x="3767934" y="4547324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Москва 2023</a:t>
            </a:r>
          </a:p>
        </p:txBody>
      </p:sp>
    </p:spTree>
    <p:extLst>
      <p:ext uri="{BB962C8B-B14F-4D97-AF65-F5344CB8AC3E}">
        <p14:creationId xmlns:p14="http://schemas.microsoft.com/office/powerpoint/2010/main" val="4021980030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DFD95C3-DDD8-4788-A5DB-8F0490080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9F7D8F0F-FF21-4760-A1F0-AB5BA8464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712" y="0"/>
            <a:ext cx="5184576" cy="857250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Работа приложения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0C5E36-6251-40CE-BFD9-DCE1EB8AE040}"/>
              </a:ext>
            </a:extLst>
          </p:cNvPr>
          <p:cNvSpPr txBox="1"/>
          <p:nvPr/>
        </p:nvSpPr>
        <p:spPr>
          <a:xfrm>
            <a:off x="1813194" y="1154405"/>
            <a:ext cx="55176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Результат нахождения обратной матрицы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95D0397-27AA-414B-AB11-BE8736C5A0C6}"/>
              </a:ext>
            </a:extLst>
          </p:cNvPr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52809" y="1851670"/>
            <a:ext cx="3038383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981786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DFD95C3-DDD8-4788-A5DB-8F0490080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2" name="Заголовок 1">
            <a:extLst>
              <a:ext uri="{FF2B5EF4-FFF2-40B4-BE49-F238E27FC236}">
                <a16:creationId xmlns:a16="http://schemas.microsoft.com/office/drawing/2014/main" id="{545EF27D-E785-424D-B0CE-EC59C622AF68}"/>
              </a:ext>
            </a:extLst>
          </p:cNvPr>
          <p:cNvSpPr txBox="1">
            <a:spLocks/>
          </p:cNvSpPr>
          <p:nvPr/>
        </p:nvSpPr>
        <p:spPr>
          <a:xfrm>
            <a:off x="334606" y="0"/>
            <a:ext cx="847478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Преимущества созданного продукта</a:t>
            </a:r>
          </a:p>
        </p:txBody>
      </p: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E8919BD6-FB5B-4701-BA74-5D14A4BA8FFD}"/>
              </a:ext>
            </a:extLst>
          </p:cNvPr>
          <p:cNvGrpSpPr/>
          <p:nvPr/>
        </p:nvGrpSpPr>
        <p:grpSpPr>
          <a:xfrm>
            <a:off x="2642019" y="1143550"/>
            <a:ext cx="3859961" cy="3341641"/>
            <a:chOff x="3236271" y="1141635"/>
            <a:chExt cx="2843679" cy="2461826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DE62427D-A937-47B0-AFC3-96870983A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3885" y="1141635"/>
              <a:ext cx="1199467" cy="1042233"/>
            </a:xfrm>
            <a:custGeom>
              <a:avLst/>
              <a:gdLst>
                <a:gd name="T0" fmla="*/ 0 w 267"/>
                <a:gd name="T1" fmla="*/ 232 h 232"/>
                <a:gd name="T2" fmla="*/ 135 w 267"/>
                <a:gd name="T3" fmla="*/ 0 h 232"/>
                <a:gd name="T4" fmla="*/ 267 w 267"/>
                <a:gd name="T5" fmla="*/ 232 h 232"/>
                <a:gd name="T6" fmla="*/ 0 w 267"/>
                <a:gd name="T7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7" h="232">
                  <a:moveTo>
                    <a:pt x="0" y="232"/>
                  </a:moveTo>
                  <a:lnTo>
                    <a:pt x="135" y="0"/>
                  </a:lnTo>
                  <a:lnTo>
                    <a:pt x="267" y="232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chemeClr val="accent1"/>
            </a:solidFill>
            <a:ln w="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altLang="zh-CN" sz="1200" dirty="0">
                  <a:latin typeface="Open Sans" pitchFamily="2" charset="0"/>
                  <a:ea typeface="Open Sans" pitchFamily="2" charset="0"/>
                  <a:cs typeface="Open Sans" pitchFamily="2" charset="0"/>
                  <a:sym typeface="inpin heiti" panose="00000500000000000000" pitchFamily="2" charset="-122"/>
                </a:rPr>
                <a:t>Простой и интуитивный интерфейс</a:t>
              </a:r>
              <a:endParaRPr lang="zh-CN" altLang="en-US" sz="1200" dirty="0">
                <a:latin typeface="Open Sans" pitchFamily="2" charset="0"/>
                <a:ea typeface="inpin heiti" panose="00000500000000000000" pitchFamily="2" charset="-122"/>
                <a:cs typeface="Open Sans" pitchFamily="2" charset="0"/>
                <a:sym typeface="inpin heiti" panose="00000500000000000000" pitchFamily="2" charset="-122"/>
              </a:endParaRPr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4F738237-3DED-4918-8E03-DC5AE4881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0584" y="2403997"/>
              <a:ext cx="2026066" cy="489671"/>
            </a:xfrm>
            <a:custGeom>
              <a:avLst/>
              <a:gdLst>
                <a:gd name="T0" fmla="*/ 0 w 451"/>
                <a:gd name="T1" fmla="*/ 109 h 109"/>
                <a:gd name="T2" fmla="*/ 64 w 451"/>
                <a:gd name="T3" fmla="*/ 0 h 109"/>
                <a:gd name="T4" fmla="*/ 387 w 451"/>
                <a:gd name="T5" fmla="*/ 0 h 109"/>
                <a:gd name="T6" fmla="*/ 451 w 451"/>
                <a:gd name="T7" fmla="*/ 109 h 109"/>
                <a:gd name="T8" fmla="*/ 0 w 451"/>
                <a:gd name="T9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1" h="109">
                  <a:moveTo>
                    <a:pt x="0" y="109"/>
                  </a:moveTo>
                  <a:lnTo>
                    <a:pt x="64" y="0"/>
                  </a:lnTo>
                  <a:lnTo>
                    <a:pt x="387" y="0"/>
                  </a:lnTo>
                  <a:lnTo>
                    <a:pt x="451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chemeClr val="accent2"/>
            </a:solidFill>
            <a:ln w="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altLang="zh-CN" sz="1200" dirty="0">
                  <a:latin typeface="Open Sans" pitchFamily="2" charset="0"/>
                  <a:ea typeface="Open Sans" pitchFamily="2" charset="0"/>
                  <a:cs typeface="Open Sans" pitchFamily="2" charset="0"/>
                  <a:sym typeface="inpin heiti" panose="00000500000000000000" pitchFamily="2" charset="-122"/>
                </a:rPr>
                <a:t>Расчет обратной матрицы методом Гаусса</a:t>
              </a:r>
              <a:endParaRPr lang="zh-CN" altLang="en-US" sz="1200" dirty="0">
                <a:latin typeface="Open Sans" pitchFamily="2" charset="0"/>
                <a:ea typeface="inpin heiti" panose="00000500000000000000" pitchFamily="2" charset="-122"/>
                <a:cs typeface="Open Sans" pitchFamily="2" charset="0"/>
                <a:sym typeface="inpin heiti" panose="00000500000000000000" pitchFamily="2" charset="-122"/>
              </a:endParaRPr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DD3D866B-86DE-4E7C-963B-4B15E3B13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6271" y="3118283"/>
              <a:ext cx="2843679" cy="485178"/>
            </a:xfrm>
            <a:custGeom>
              <a:avLst/>
              <a:gdLst>
                <a:gd name="T0" fmla="*/ 0 w 633"/>
                <a:gd name="T1" fmla="*/ 108 h 108"/>
                <a:gd name="T2" fmla="*/ 62 w 633"/>
                <a:gd name="T3" fmla="*/ 0 h 108"/>
                <a:gd name="T4" fmla="*/ 570 w 633"/>
                <a:gd name="T5" fmla="*/ 0 h 108"/>
                <a:gd name="T6" fmla="*/ 633 w 633"/>
                <a:gd name="T7" fmla="*/ 108 h 108"/>
                <a:gd name="T8" fmla="*/ 0 w 633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3" h="108">
                  <a:moveTo>
                    <a:pt x="0" y="108"/>
                  </a:moveTo>
                  <a:lnTo>
                    <a:pt x="62" y="0"/>
                  </a:lnTo>
                  <a:lnTo>
                    <a:pt x="570" y="0"/>
                  </a:lnTo>
                  <a:lnTo>
                    <a:pt x="633" y="108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chemeClr val="accent1"/>
            </a:solidFill>
            <a:ln w="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altLang="zh-CN" sz="1400" dirty="0">
                  <a:latin typeface="Open Sans" pitchFamily="2" charset="0"/>
                  <a:ea typeface="Open Sans" pitchFamily="2" charset="0"/>
                  <a:cs typeface="Open Sans" pitchFamily="2" charset="0"/>
                  <a:sym typeface="inpin heiti" panose="00000500000000000000" pitchFamily="2" charset="-122"/>
                </a:rPr>
                <a:t>Проверка и уведомление об ошибках</a:t>
              </a:r>
              <a:endParaRPr lang="zh-CN" altLang="en-US" sz="1400" dirty="0">
                <a:latin typeface="Open Sans" pitchFamily="2" charset="0"/>
                <a:ea typeface="inpin heiti" panose="00000500000000000000" pitchFamily="2" charset="-122"/>
                <a:cs typeface="Open Sans" pitchFamily="2" charset="0"/>
                <a:sym typeface="inpin heiti" panose="00000500000000000000" pitchFamily="2" charset="-122"/>
              </a:endParaRPr>
            </a:p>
          </p:txBody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062620A7-5C55-44A3-9BB4-5EF94811E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3884" y="2183867"/>
              <a:ext cx="1325254" cy="220128"/>
            </a:xfrm>
            <a:custGeom>
              <a:avLst/>
              <a:gdLst>
                <a:gd name="T0" fmla="*/ 0 w 295"/>
                <a:gd name="T1" fmla="*/ 0 h 49"/>
                <a:gd name="T2" fmla="*/ 206 w 295"/>
                <a:gd name="T3" fmla="*/ 0 h 49"/>
                <a:gd name="T4" fmla="*/ 295 w 295"/>
                <a:gd name="T5" fmla="*/ 49 h 49"/>
                <a:gd name="T6" fmla="*/ 90 w 295"/>
                <a:gd name="T7" fmla="*/ 49 h 49"/>
                <a:gd name="T8" fmla="*/ 0 w 295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5" h="49">
                  <a:moveTo>
                    <a:pt x="0" y="0"/>
                  </a:moveTo>
                  <a:lnTo>
                    <a:pt x="206" y="0"/>
                  </a:lnTo>
                  <a:lnTo>
                    <a:pt x="295" y="49"/>
                  </a:lnTo>
                  <a:lnTo>
                    <a:pt x="90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  <a:latin typeface="Open Sans" pitchFamily="2" charset="0"/>
                <a:ea typeface="inpin heiti" panose="00000500000000000000" pitchFamily="2" charset="-122"/>
                <a:cs typeface="Open Sans" pitchFamily="2" charset="0"/>
                <a:sym typeface="inpin heiti" panose="00000500000000000000" pitchFamily="2" charset="-122"/>
              </a:endParaRPr>
            </a:p>
          </p:txBody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4B6BF1E6-814E-4A9E-8327-18EE2CEF5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0584" y="2893665"/>
              <a:ext cx="2156344" cy="224619"/>
            </a:xfrm>
            <a:custGeom>
              <a:avLst/>
              <a:gdLst>
                <a:gd name="T0" fmla="*/ 0 w 480"/>
                <a:gd name="T1" fmla="*/ 0 h 50"/>
                <a:gd name="T2" fmla="*/ 333 w 480"/>
                <a:gd name="T3" fmla="*/ 0 h 50"/>
                <a:gd name="T4" fmla="*/ 480 w 480"/>
                <a:gd name="T5" fmla="*/ 50 h 50"/>
                <a:gd name="T6" fmla="*/ 146 w 480"/>
                <a:gd name="T7" fmla="*/ 50 h 50"/>
                <a:gd name="T8" fmla="*/ 0 w 480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0" h="50">
                  <a:moveTo>
                    <a:pt x="0" y="0"/>
                  </a:moveTo>
                  <a:lnTo>
                    <a:pt x="333" y="0"/>
                  </a:lnTo>
                  <a:lnTo>
                    <a:pt x="480" y="50"/>
                  </a:lnTo>
                  <a:lnTo>
                    <a:pt x="146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  <a:latin typeface="Open Sans" pitchFamily="2" charset="0"/>
                <a:ea typeface="inpin heiti" panose="00000500000000000000" pitchFamily="2" charset="-122"/>
                <a:cs typeface="Open Sans" pitchFamily="2" charset="0"/>
                <a:sym typeface="inpin heiti" panose="00000500000000000000" pitchFamily="2" charset="-122"/>
              </a:endParaRPr>
            </a:p>
          </p:txBody>
        </p:sp>
      </p:grp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423247AA-A4D8-4A35-939C-4190C0C1D381}"/>
              </a:ext>
            </a:extLst>
          </p:cNvPr>
          <p:cNvGrpSpPr/>
          <p:nvPr/>
        </p:nvGrpSpPr>
        <p:grpSpPr>
          <a:xfrm>
            <a:off x="657384" y="1294724"/>
            <a:ext cx="3094449" cy="1394100"/>
            <a:chOff x="878137" y="1279408"/>
            <a:chExt cx="3094449" cy="1394100"/>
          </a:xfrm>
        </p:grpSpPr>
        <p:sp>
          <p:nvSpPr>
            <p:cNvPr id="37" name="Oval 13">
              <a:extLst>
                <a:ext uri="{FF2B5EF4-FFF2-40B4-BE49-F238E27FC236}">
                  <a16:creationId xmlns:a16="http://schemas.microsoft.com/office/drawing/2014/main" id="{3BB263DB-0034-445E-919C-5DF54506B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2915" y="1597266"/>
              <a:ext cx="489671" cy="489671"/>
            </a:xfrm>
            <a:prstGeom prst="ellipse">
              <a:avLst/>
            </a:prstGeom>
            <a:solidFill>
              <a:schemeClr val="accent1"/>
            </a:solidFill>
            <a:ln w="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  <a:latin typeface="Open Sans" pitchFamily="2" charset="0"/>
                <a:ea typeface="inpin heiti" panose="00000500000000000000" pitchFamily="2" charset="-122"/>
                <a:cs typeface="Open Sans" pitchFamily="2" charset="0"/>
                <a:sym typeface="inpin heiti" panose="00000500000000000000" pitchFamily="2" charset="-122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76864DB-11F9-4D7C-A0B3-03701977CF18}"/>
                </a:ext>
              </a:extLst>
            </p:cNvPr>
            <p:cNvSpPr txBox="1"/>
            <p:nvPr/>
          </p:nvSpPr>
          <p:spPr>
            <a:xfrm>
              <a:off x="878137" y="1279408"/>
              <a:ext cx="2540798" cy="13941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30000"/>
                </a:lnSpc>
              </a:pPr>
              <a:r>
                <a:rPr lang="ru-RU" altLang="zh-CN" sz="1100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  <a:sym typeface="inpin heiti" panose="00000500000000000000" pitchFamily="2" charset="-122"/>
                </a:rPr>
                <a:t>Программа обладает легким и интуитивно понятным интерфейсом</a:t>
              </a:r>
              <a:r>
                <a:rPr lang="en-US" altLang="zh-CN" sz="1100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  <a:sym typeface="inpin heiti" panose="00000500000000000000" pitchFamily="2" charset="-122"/>
                </a:rPr>
                <a:t>. </a:t>
              </a:r>
              <a:r>
                <a:rPr lang="ru-RU" altLang="zh-CN" sz="1100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  <a:sym typeface="inpin heiti" panose="00000500000000000000" pitchFamily="2" charset="-122"/>
                </a:rPr>
                <a:t>Выбор размерности матрицы и ввод значений происходят быстро и легко.</a:t>
              </a:r>
              <a:endParaRPr lang="zh-CN" altLang="en-US" sz="1100" dirty="0">
                <a:solidFill>
                  <a:schemeClr val="bg1"/>
                </a:solidFill>
                <a:latin typeface="Open Sans" pitchFamily="2" charset="0"/>
                <a:ea typeface="inpin heiti" panose="00000500000000000000" pitchFamily="2" charset="-122"/>
                <a:cs typeface="Open Sans" pitchFamily="2" charset="0"/>
                <a:sym typeface="inpin heiti" panose="00000500000000000000" pitchFamily="2" charset="-122"/>
              </a:endParaRPr>
            </a:p>
          </p:txBody>
        </p:sp>
      </p:grpSp>
      <p:grpSp>
        <p:nvGrpSpPr>
          <p:cNvPr id="57" name="Группа 56">
            <a:extLst>
              <a:ext uri="{FF2B5EF4-FFF2-40B4-BE49-F238E27FC236}">
                <a16:creationId xmlns:a16="http://schemas.microsoft.com/office/drawing/2014/main" id="{EF199FB3-7E66-4BCF-9A9F-8CB084AB8458}"/>
              </a:ext>
            </a:extLst>
          </p:cNvPr>
          <p:cNvGrpSpPr/>
          <p:nvPr/>
        </p:nvGrpSpPr>
        <p:grpSpPr>
          <a:xfrm>
            <a:off x="6028751" y="2370102"/>
            <a:ext cx="2819806" cy="1614160"/>
            <a:chOff x="23316" y="2024589"/>
            <a:chExt cx="2819806" cy="1614160"/>
          </a:xfrm>
        </p:grpSpPr>
        <p:sp>
          <p:nvSpPr>
            <p:cNvPr id="38" name="Oval 14">
              <a:extLst>
                <a:ext uri="{FF2B5EF4-FFF2-40B4-BE49-F238E27FC236}">
                  <a16:creationId xmlns:a16="http://schemas.microsoft.com/office/drawing/2014/main" id="{4951081B-5EE7-437E-A2B3-0C7410CDA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16" y="2562163"/>
              <a:ext cx="489671" cy="480687"/>
            </a:xfrm>
            <a:prstGeom prst="ellipse">
              <a:avLst/>
            </a:prstGeom>
            <a:solidFill>
              <a:schemeClr val="accent2"/>
            </a:solidFill>
            <a:ln w="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bg1"/>
                </a:solidFill>
                <a:latin typeface="Open Sans" pitchFamily="2" charset="0"/>
                <a:ea typeface="inpin heiti" panose="00000500000000000000" pitchFamily="2" charset="-122"/>
                <a:cs typeface="Open Sans" pitchFamily="2" charset="0"/>
                <a:sym typeface="inpin heiti" panose="00000500000000000000" pitchFamily="2" charset="-122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0CD01E6-AC24-48FC-A867-EBBB9393C770}"/>
                </a:ext>
              </a:extLst>
            </p:cNvPr>
            <p:cNvSpPr txBox="1"/>
            <p:nvPr/>
          </p:nvSpPr>
          <p:spPr>
            <a:xfrm>
              <a:off x="661184" y="2024589"/>
              <a:ext cx="2181938" cy="161416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30000"/>
                </a:lnSpc>
              </a:pPr>
              <a:r>
                <a:rPr lang="ru-RU" altLang="zh-CN" sz="1100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  <a:sym typeface="inpin heiti" panose="00000500000000000000" pitchFamily="2" charset="-122"/>
                </a:rPr>
                <a:t>Программа предоставляет возможность вычисления обратной матрицы с использованием метода Гаусса, что является широко применяемым методом в линейной алгебре.</a:t>
              </a:r>
              <a:endParaRPr lang="zh-CN" altLang="en-US" sz="1100" dirty="0">
                <a:solidFill>
                  <a:schemeClr val="bg1"/>
                </a:solidFill>
                <a:latin typeface="Open Sans" pitchFamily="2" charset="0"/>
                <a:ea typeface="inpin heiti" panose="00000500000000000000" pitchFamily="2" charset="-122"/>
                <a:cs typeface="Open Sans" pitchFamily="2" charset="0"/>
                <a:sym typeface="inpin heiti" panose="00000500000000000000" pitchFamily="2" charset="-122"/>
              </a:endParaRPr>
            </a:p>
          </p:txBody>
        </p:sp>
      </p:grpSp>
      <p:grpSp>
        <p:nvGrpSpPr>
          <p:cNvPr id="59" name="Группа 58">
            <a:extLst>
              <a:ext uri="{FF2B5EF4-FFF2-40B4-BE49-F238E27FC236}">
                <a16:creationId xmlns:a16="http://schemas.microsoft.com/office/drawing/2014/main" id="{5EC6EB53-626F-49FB-9CCE-6991E230CC52}"/>
              </a:ext>
            </a:extLst>
          </p:cNvPr>
          <p:cNvGrpSpPr/>
          <p:nvPr/>
        </p:nvGrpSpPr>
        <p:grpSpPr>
          <a:xfrm>
            <a:off x="0" y="3528944"/>
            <a:ext cx="2663665" cy="1107996"/>
            <a:chOff x="438926" y="1548456"/>
            <a:chExt cx="2663665" cy="1107996"/>
          </a:xfrm>
        </p:grpSpPr>
        <p:sp>
          <p:nvSpPr>
            <p:cNvPr id="60" name="Oval 13">
              <a:extLst>
                <a:ext uri="{FF2B5EF4-FFF2-40B4-BE49-F238E27FC236}">
                  <a16:creationId xmlns:a16="http://schemas.microsoft.com/office/drawing/2014/main" id="{BD674747-B038-429E-BD67-FB62291C4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2920" y="1807889"/>
              <a:ext cx="489671" cy="489671"/>
            </a:xfrm>
            <a:prstGeom prst="ellipse">
              <a:avLst/>
            </a:prstGeom>
            <a:solidFill>
              <a:schemeClr val="accent1"/>
            </a:solidFill>
            <a:ln w="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  <a:latin typeface="Open Sans" pitchFamily="2" charset="0"/>
                <a:ea typeface="inpin heiti" panose="00000500000000000000" pitchFamily="2" charset="-122"/>
                <a:cs typeface="Open Sans" pitchFamily="2" charset="0"/>
                <a:sym typeface="inpin heiti" panose="00000500000000000000" pitchFamily="2" charset="-122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6D49F2F-111D-4D0A-8073-EE2350254AEF}"/>
                </a:ext>
              </a:extLst>
            </p:cNvPr>
            <p:cNvSpPr txBox="1"/>
            <p:nvPr/>
          </p:nvSpPr>
          <p:spPr>
            <a:xfrm>
              <a:off x="438926" y="1548456"/>
              <a:ext cx="209004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ru-RU" sz="1100" b="0" i="0" dirty="0">
                  <a:solidFill>
                    <a:schemeClr val="bg1"/>
                  </a:solidFill>
                  <a:effectLst/>
                  <a:latin typeface="Open Sans" pitchFamily="2" charset="0"/>
                  <a:ea typeface="Open Sans" pitchFamily="2" charset="0"/>
                  <a:cs typeface="Open Sans" pitchFamily="2" charset="0"/>
                </a:rPr>
                <a:t>Программа включает в себя механизмы проверки ввода данных, который позволяет пользователям избегать ошибок при вводе значений матрицы.</a:t>
              </a:r>
              <a:endParaRPr lang="zh-CN" altLang="en-US" sz="1100" dirty="0">
                <a:solidFill>
                  <a:schemeClr val="bg1"/>
                </a:solidFill>
                <a:latin typeface="Open Sans" pitchFamily="2" charset="0"/>
                <a:ea typeface="inpin heiti" panose="00000500000000000000" pitchFamily="2" charset="-122"/>
                <a:cs typeface="Open Sans" pitchFamily="2" charset="0"/>
                <a:sym typeface="inpin heiti" panose="00000500000000000000" pitchFamily="2" charset="-122"/>
              </a:endParaRPr>
            </a:p>
          </p:txBody>
        </p:sp>
      </p:grpSp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C178AB93-4C28-4D32-BB2D-6B713C52AF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902" y="1721203"/>
            <a:ext cx="312190" cy="312190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6833AF06-F499-47F9-8DCB-61713E2542F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653" y="2994883"/>
            <a:ext cx="304431" cy="304431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B08AFD1C-CAA2-4FAD-856B-09F04C4E883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213" y="3867894"/>
            <a:ext cx="327830" cy="32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583522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DFD95C3-DDD8-4788-A5DB-8F0490080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8B2CDA7F-6320-420E-AC72-48D0C609B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0644" y="0"/>
            <a:ext cx="3322712" cy="857250"/>
          </a:xfrm>
        </p:spPr>
        <p:txBody>
          <a:bodyPr>
            <a:normAutofit/>
          </a:bodyPr>
          <a:lstStyle/>
          <a:p>
            <a:pPr algn="l"/>
            <a:r>
              <a:rPr lang="ru-RU" sz="40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Заключение</a:t>
            </a:r>
          </a:p>
        </p:txBody>
      </p:sp>
      <p:sp>
        <p:nvSpPr>
          <p:cNvPr id="16" name="Содержимое 2">
            <a:extLst>
              <a:ext uri="{FF2B5EF4-FFF2-40B4-BE49-F238E27FC236}">
                <a16:creationId xmlns:a16="http://schemas.microsoft.com/office/drawing/2014/main" id="{18AD2811-D184-4BF1-82B8-54A210176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8721"/>
            <a:ext cx="8229600" cy="3026059"/>
          </a:xfrm>
        </p:spPr>
        <p:txBody>
          <a:bodyPr>
            <a:noAutofit/>
          </a:bodyPr>
          <a:lstStyle/>
          <a:p>
            <a:pPr marL="0" indent="450000" algn="just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Цель курсового проекта - создание программы по манипулированию квадратными матрицами по схеме Гаусса. Проект выполнен успешно.</a:t>
            </a:r>
          </a:p>
          <a:p>
            <a:pPr marL="0" indent="450000" algn="just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В процессе работы над проектом были получены навыки проектирования программного обеспечения. Программа разработана с использованием стратегии анализа сообщений и нисходящего подхода. Проведен анализ потоков данных, которыми управляет программа. Опыт выполнения задания подчеркнул важность точной формулировки требований к программе и методичного подхода к ее проектированию.</a:t>
            </a:r>
            <a:r>
              <a:rPr lang="en-US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Также были получены навыки оптимизации и тестирования программы.</a:t>
            </a:r>
            <a:endParaRPr lang="en-US" sz="16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450000" algn="just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Результатом работы является хорошо структурированное приложение с алгоритмическими схемами и комментариями. Программа функциональна, эффективна, отлажена и соответствует критериям тестирования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3539092351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B1B08DB-95FC-41D1-ACA8-51F11D6FB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4B507D0-5844-4011-B65B-A7F35C5AD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654" y="0"/>
            <a:ext cx="6228692" cy="85725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Цель курсового проекта</a:t>
            </a:r>
          </a:p>
        </p:txBody>
      </p:sp>
      <p:sp>
        <p:nvSpPr>
          <p:cNvPr id="7" name="Содержимое 2">
            <a:extLst>
              <a:ext uri="{FF2B5EF4-FFF2-40B4-BE49-F238E27FC236}">
                <a16:creationId xmlns:a16="http://schemas.microsoft.com/office/drawing/2014/main" id="{E2435C4D-4A50-4790-9A70-9C454784D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204" y="1103535"/>
            <a:ext cx="7325593" cy="8572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Создание программы</a:t>
            </a:r>
            <a:r>
              <a:rPr lang="en-US" sz="20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обращения квадратной матрицы с помощью схемы Гаусса:</a:t>
            </a:r>
          </a:p>
        </p:txBody>
      </p:sp>
      <p:sp>
        <p:nvSpPr>
          <p:cNvPr id="38" name="Freeform 4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<a:extLst>
              <a:ext uri="{FF2B5EF4-FFF2-40B4-BE49-F238E27FC236}">
                <a16:creationId xmlns:a16="http://schemas.microsoft.com/office/drawing/2014/main" id="{0889C9E0-5A66-4192-8763-C0F254E0ECCA}"/>
              </a:ext>
            </a:extLst>
          </p:cNvPr>
          <p:cNvSpPr/>
          <p:nvPr/>
        </p:nvSpPr>
        <p:spPr>
          <a:xfrm>
            <a:off x="4361216" y="2388660"/>
            <a:ext cx="659593" cy="329762"/>
          </a:xfrm>
          <a:custGeom>
            <a:avLst/>
            <a:gdLst>
              <a:gd name="connsiteX0" fmla="*/ 0 w 973591"/>
              <a:gd name="connsiteY0" fmla="*/ 0 h 486745"/>
              <a:gd name="connsiteX1" fmla="*/ 973591 w 973591"/>
              <a:gd name="connsiteY1" fmla="*/ 0 h 486745"/>
              <a:gd name="connsiteX2" fmla="*/ 973591 w 973591"/>
              <a:gd name="connsiteY2" fmla="*/ 486745 h 486745"/>
              <a:gd name="connsiteX3" fmla="*/ 0 w 973591"/>
              <a:gd name="connsiteY3" fmla="*/ 486745 h 486745"/>
              <a:gd name="connsiteX4" fmla="*/ 0 w 973591"/>
              <a:gd name="connsiteY4" fmla="*/ 0 h 486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591" h="486745">
                <a:moveTo>
                  <a:pt x="0" y="0"/>
                </a:moveTo>
                <a:lnTo>
                  <a:pt x="973591" y="0"/>
                </a:lnTo>
                <a:lnTo>
                  <a:pt x="973591" y="486745"/>
                </a:lnTo>
                <a:lnTo>
                  <a:pt x="0" y="48674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685" tIns="19685" rIns="19685" bIns="19685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100" b="1" kern="1200" dirty="0">
                <a:solidFill>
                  <a:schemeClr val="bg1"/>
                </a:solidFill>
                <a:latin typeface="Open Sans" pitchFamily="2" charset="0"/>
                <a:ea typeface="inpin heiti" panose="00000500000000000000" pitchFamily="2" charset="-122"/>
                <a:sym typeface="inpin heiti" panose="00000500000000000000" pitchFamily="2" charset="-122"/>
              </a:rPr>
              <a:t> </a:t>
            </a:r>
          </a:p>
        </p:txBody>
      </p:sp>
      <p:sp>
        <p:nvSpPr>
          <p:cNvPr id="39" name="Freeform 5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<a:extLst>
              <a:ext uri="{FF2B5EF4-FFF2-40B4-BE49-F238E27FC236}">
                <a16:creationId xmlns:a16="http://schemas.microsoft.com/office/drawing/2014/main" id="{4D5D8637-B568-4E8B-81C8-A0510E847DB2}"/>
              </a:ext>
            </a:extLst>
          </p:cNvPr>
          <p:cNvSpPr/>
          <p:nvPr/>
        </p:nvSpPr>
        <p:spPr>
          <a:xfrm>
            <a:off x="4031530" y="3069187"/>
            <a:ext cx="659593" cy="329762"/>
          </a:xfrm>
          <a:custGeom>
            <a:avLst/>
            <a:gdLst>
              <a:gd name="connsiteX0" fmla="*/ 0 w 973591"/>
              <a:gd name="connsiteY0" fmla="*/ 0 h 486745"/>
              <a:gd name="connsiteX1" fmla="*/ 973591 w 973591"/>
              <a:gd name="connsiteY1" fmla="*/ 0 h 486745"/>
              <a:gd name="connsiteX2" fmla="*/ 973591 w 973591"/>
              <a:gd name="connsiteY2" fmla="*/ 486745 h 486745"/>
              <a:gd name="connsiteX3" fmla="*/ 0 w 973591"/>
              <a:gd name="connsiteY3" fmla="*/ 486745 h 486745"/>
              <a:gd name="connsiteX4" fmla="*/ 0 w 973591"/>
              <a:gd name="connsiteY4" fmla="*/ 0 h 486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591" h="486745">
                <a:moveTo>
                  <a:pt x="0" y="0"/>
                </a:moveTo>
                <a:lnTo>
                  <a:pt x="973591" y="0"/>
                </a:lnTo>
                <a:lnTo>
                  <a:pt x="973591" y="486745"/>
                </a:lnTo>
                <a:lnTo>
                  <a:pt x="0" y="48674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685" tIns="19685" rIns="19685" bIns="19685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100" b="1" kern="1200" dirty="0">
                <a:solidFill>
                  <a:schemeClr val="bg1"/>
                </a:solidFill>
                <a:latin typeface="Open Sans" pitchFamily="2" charset="0"/>
                <a:ea typeface="inpin heiti" panose="00000500000000000000" pitchFamily="2" charset="-122"/>
                <a:sym typeface="inpin heiti" panose="00000500000000000000" pitchFamily="2" charset="-122"/>
              </a:rPr>
              <a:t> </a:t>
            </a:r>
          </a:p>
        </p:txBody>
      </p:sp>
      <p:sp>
        <p:nvSpPr>
          <p:cNvPr id="40" name="Freeform 6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<a:extLst>
              <a:ext uri="{FF2B5EF4-FFF2-40B4-BE49-F238E27FC236}">
                <a16:creationId xmlns:a16="http://schemas.microsoft.com/office/drawing/2014/main" id="{462327B7-70A1-49BD-8902-2444D4009471}"/>
              </a:ext>
            </a:extLst>
          </p:cNvPr>
          <p:cNvSpPr/>
          <p:nvPr/>
        </p:nvSpPr>
        <p:spPr>
          <a:xfrm>
            <a:off x="4361216" y="3732454"/>
            <a:ext cx="659593" cy="329762"/>
          </a:xfrm>
          <a:custGeom>
            <a:avLst/>
            <a:gdLst>
              <a:gd name="connsiteX0" fmla="*/ 0 w 973591"/>
              <a:gd name="connsiteY0" fmla="*/ 0 h 486745"/>
              <a:gd name="connsiteX1" fmla="*/ 973591 w 973591"/>
              <a:gd name="connsiteY1" fmla="*/ 0 h 486745"/>
              <a:gd name="connsiteX2" fmla="*/ 973591 w 973591"/>
              <a:gd name="connsiteY2" fmla="*/ 486745 h 486745"/>
              <a:gd name="connsiteX3" fmla="*/ 0 w 973591"/>
              <a:gd name="connsiteY3" fmla="*/ 486745 h 486745"/>
              <a:gd name="connsiteX4" fmla="*/ 0 w 973591"/>
              <a:gd name="connsiteY4" fmla="*/ 0 h 486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591" h="486745">
                <a:moveTo>
                  <a:pt x="0" y="0"/>
                </a:moveTo>
                <a:lnTo>
                  <a:pt x="973591" y="0"/>
                </a:lnTo>
                <a:lnTo>
                  <a:pt x="973591" y="486745"/>
                </a:lnTo>
                <a:lnTo>
                  <a:pt x="0" y="48674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685" tIns="19685" rIns="19685" bIns="19685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100" b="1" kern="1200">
              <a:solidFill>
                <a:schemeClr val="bg1"/>
              </a:solidFill>
              <a:latin typeface="Open Sans" pitchFamily="2" charset="0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41" name="Freeform 7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<a:extLst>
              <a:ext uri="{FF2B5EF4-FFF2-40B4-BE49-F238E27FC236}">
                <a16:creationId xmlns:a16="http://schemas.microsoft.com/office/drawing/2014/main" id="{A65D566E-C0BF-4A3A-97FC-8039A7C62B88}"/>
              </a:ext>
            </a:extLst>
          </p:cNvPr>
          <p:cNvSpPr/>
          <p:nvPr/>
        </p:nvSpPr>
        <p:spPr>
          <a:xfrm>
            <a:off x="4031530" y="4430241"/>
            <a:ext cx="659593" cy="329762"/>
          </a:xfrm>
          <a:custGeom>
            <a:avLst/>
            <a:gdLst>
              <a:gd name="connsiteX0" fmla="*/ 0 w 973591"/>
              <a:gd name="connsiteY0" fmla="*/ 0 h 486745"/>
              <a:gd name="connsiteX1" fmla="*/ 973591 w 973591"/>
              <a:gd name="connsiteY1" fmla="*/ 0 h 486745"/>
              <a:gd name="connsiteX2" fmla="*/ 973591 w 973591"/>
              <a:gd name="connsiteY2" fmla="*/ 486745 h 486745"/>
              <a:gd name="connsiteX3" fmla="*/ 0 w 973591"/>
              <a:gd name="connsiteY3" fmla="*/ 486745 h 486745"/>
              <a:gd name="connsiteX4" fmla="*/ 0 w 973591"/>
              <a:gd name="connsiteY4" fmla="*/ 0 h 486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591" h="486745">
                <a:moveTo>
                  <a:pt x="0" y="0"/>
                </a:moveTo>
                <a:lnTo>
                  <a:pt x="973591" y="0"/>
                </a:lnTo>
                <a:lnTo>
                  <a:pt x="973591" y="486745"/>
                </a:lnTo>
                <a:lnTo>
                  <a:pt x="0" y="48674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685" tIns="19685" rIns="19685" bIns="19685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100" b="1" kern="1200" dirty="0">
                <a:solidFill>
                  <a:schemeClr val="bg1"/>
                </a:solidFill>
                <a:latin typeface="Open Sans" pitchFamily="2" charset="0"/>
                <a:ea typeface="inpin heiti" panose="00000500000000000000" pitchFamily="2" charset="-122"/>
                <a:sym typeface="inpin heiti" panose="00000500000000000000" pitchFamily="2" charset="-122"/>
              </a:rPr>
              <a:t> </a:t>
            </a:r>
          </a:p>
        </p:txBody>
      </p:sp>
      <p:grpSp>
        <p:nvGrpSpPr>
          <p:cNvPr id="42" name="Group 8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<a:extLst>
              <a:ext uri="{FF2B5EF4-FFF2-40B4-BE49-F238E27FC236}">
                <a16:creationId xmlns:a16="http://schemas.microsoft.com/office/drawing/2014/main" id="{BA1945B2-2E2F-4870-B333-E261D58AB147}"/>
              </a:ext>
            </a:extLst>
          </p:cNvPr>
          <p:cNvGrpSpPr/>
          <p:nvPr/>
        </p:nvGrpSpPr>
        <p:grpSpPr>
          <a:xfrm>
            <a:off x="4100261" y="3321838"/>
            <a:ext cx="1181946" cy="1182066"/>
            <a:chOff x="5466028" y="3573608"/>
            <a:chExt cx="1744609" cy="1744787"/>
          </a:xfrm>
        </p:grpSpPr>
        <p:sp>
          <p:nvSpPr>
            <p:cNvPr id="52" name="Circular Arrow 18">
              <a:extLst>
                <a:ext uri="{FF2B5EF4-FFF2-40B4-BE49-F238E27FC236}">
                  <a16:creationId xmlns:a16="http://schemas.microsoft.com/office/drawing/2014/main" id="{1ACE8FA9-C02B-436C-A63A-3F2887E3C6C9}"/>
                </a:ext>
              </a:extLst>
            </p:cNvPr>
            <p:cNvSpPr/>
            <p:nvPr/>
          </p:nvSpPr>
          <p:spPr>
            <a:xfrm>
              <a:off x="5466028" y="3573608"/>
              <a:ext cx="1744609" cy="1744787"/>
            </a:xfrm>
            <a:prstGeom prst="circularArrow">
              <a:avLst>
                <a:gd name="adj1" fmla="val 10980"/>
                <a:gd name="adj2" fmla="val 1142322"/>
                <a:gd name="adj3" fmla="val 4500000"/>
                <a:gd name="adj4" fmla="val 13500000"/>
                <a:gd name="adj5" fmla="val 12500"/>
              </a:avLst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dirty="0">
                <a:solidFill>
                  <a:schemeClr val="bg1"/>
                </a:solidFill>
                <a:latin typeface="Open Sans" pitchFamily="2" charset="0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53" name="Oval 19">
              <a:extLst>
                <a:ext uri="{FF2B5EF4-FFF2-40B4-BE49-F238E27FC236}">
                  <a16:creationId xmlns:a16="http://schemas.microsoft.com/office/drawing/2014/main" id="{0518C1A0-C9D1-4E7A-B1C1-24FFCCEC7E92}"/>
                </a:ext>
              </a:extLst>
            </p:cNvPr>
            <p:cNvSpPr/>
            <p:nvPr/>
          </p:nvSpPr>
          <p:spPr>
            <a:xfrm>
              <a:off x="6018081" y="4121528"/>
              <a:ext cx="584388" cy="584388"/>
            </a:xfrm>
            <a:prstGeom prst="ellipse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371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pen Sans" pitchFamily="2" charset="0"/>
                  <a:ea typeface="inpin heiti" panose="00000500000000000000" pitchFamily="2" charset="-122"/>
                  <a:sym typeface="inpin heiti" panose="00000500000000000000" pitchFamily="2" charset="-122"/>
                </a:rPr>
                <a:t>3</a:t>
              </a:r>
              <a:endPara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itchFamily="2" charset="0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grpSp>
        <p:nvGrpSpPr>
          <p:cNvPr id="44" name="Group 10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<a:extLst>
              <a:ext uri="{FF2B5EF4-FFF2-40B4-BE49-F238E27FC236}">
                <a16:creationId xmlns:a16="http://schemas.microsoft.com/office/drawing/2014/main" id="{5962450F-FB1B-4418-8DCA-EBBEC8476104}"/>
              </a:ext>
            </a:extLst>
          </p:cNvPr>
          <p:cNvGrpSpPr/>
          <p:nvPr/>
        </p:nvGrpSpPr>
        <p:grpSpPr>
          <a:xfrm>
            <a:off x="3771906" y="2640057"/>
            <a:ext cx="1181946" cy="1182066"/>
            <a:chOff x="4981360" y="2567267"/>
            <a:chExt cx="1744609" cy="1744787"/>
          </a:xfrm>
        </p:grpSpPr>
        <p:sp>
          <p:nvSpPr>
            <p:cNvPr id="48" name="Shape 47">
              <a:extLst>
                <a:ext uri="{FF2B5EF4-FFF2-40B4-BE49-F238E27FC236}">
                  <a16:creationId xmlns:a16="http://schemas.microsoft.com/office/drawing/2014/main" id="{4AB3246C-18B5-4067-9286-A686379DB8FF}"/>
                </a:ext>
              </a:extLst>
            </p:cNvPr>
            <p:cNvSpPr/>
            <p:nvPr/>
          </p:nvSpPr>
          <p:spPr>
            <a:xfrm>
              <a:off x="4981360" y="2567267"/>
              <a:ext cx="1744609" cy="1744787"/>
            </a:xfrm>
            <a:prstGeom prst="leftCircularArrow">
              <a:avLst>
                <a:gd name="adj1" fmla="val 10980"/>
                <a:gd name="adj2" fmla="val 1142322"/>
                <a:gd name="adj3" fmla="val 6300000"/>
                <a:gd name="adj4" fmla="val 18900000"/>
                <a:gd name="adj5" fmla="val 12500"/>
              </a:avLst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Open Sans" pitchFamily="2" charset="0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49" name="Oval 15">
              <a:extLst>
                <a:ext uri="{FF2B5EF4-FFF2-40B4-BE49-F238E27FC236}">
                  <a16:creationId xmlns:a16="http://schemas.microsoft.com/office/drawing/2014/main" id="{52D3E307-9A44-40C0-A41F-58A2C0B8E989}"/>
                </a:ext>
              </a:extLst>
            </p:cNvPr>
            <p:cNvSpPr/>
            <p:nvPr/>
          </p:nvSpPr>
          <p:spPr>
            <a:xfrm>
              <a:off x="5576543" y="3163803"/>
              <a:ext cx="584388" cy="584388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371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2000" kern="0" dirty="0">
                  <a:solidFill>
                    <a:schemeClr val="bg1"/>
                  </a:solidFill>
                  <a:latin typeface="Open Sans" pitchFamily="2" charset="0"/>
                  <a:ea typeface="inpin heiti" panose="00000500000000000000" pitchFamily="2" charset="-122"/>
                  <a:sym typeface="inpin heiti" panose="00000500000000000000" pitchFamily="2" charset="-122"/>
                </a:rPr>
                <a:t>2</a:t>
              </a:r>
              <a:endPara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itchFamily="2" charset="0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grpSp>
        <p:nvGrpSpPr>
          <p:cNvPr id="45" name="Group 11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<a:extLst>
              <a:ext uri="{FF2B5EF4-FFF2-40B4-BE49-F238E27FC236}">
                <a16:creationId xmlns:a16="http://schemas.microsoft.com/office/drawing/2014/main" id="{6E1B3297-D706-4D07-B8D8-73D024D22B1C}"/>
              </a:ext>
            </a:extLst>
          </p:cNvPr>
          <p:cNvGrpSpPr/>
          <p:nvPr/>
        </p:nvGrpSpPr>
        <p:grpSpPr>
          <a:xfrm>
            <a:off x="4100261" y="1960785"/>
            <a:ext cx="1181946" cy="1182066"/>
            <a:chOff x="5466028" y="1564628"/>
            <a:chExt cx="1744609" cy="1744787"/>
          </a:xfrm>
        </p:grpSpPr>
        <p:sp>
          <p:nvSpPr>
            <p:cNvPr id="46" name="Circular Arrow 12">
              <a:extLst>
                <a:ext uri="{FF2B5EF4-FFF2-40B4-BE49-F238E27FC236}">
                  <a16:creationId xmlns:a16="http://schemas.microsoft.com/office/drawing/2014/main" id="{C4846A88-CA2A-49BC-8F55-F710BFE497C2}"/>
                </a:ext>
              </a:extLst>
            </p:cNvPr>
            <p:cNvSpPr/>
            <p:nvPr/>
          </p:nvSpPr>
          <p:spPr>
            <a:xfrm>
              <a:off x="5466028" y="1564628"/>
              <a:ext cx="1744609" cy="1744787"/>
            </a:xfrm>
            <a:prstGeom prst="circularArrow">
              <a:avLst>
                <a:gd name="adj1" fmla="val 10980"/>
                <a:gd name="adj2" fmla="val 1142322"/>
                <a:gd name="adj3" fmla="val 4500000"/>
                <a:gd name="adj4" fmla="val 10800000"/>
                <a:gd name="adj5" fmla="val 12500"/>
              </a:avLst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dirty="0">
                <a:solidFill>
                  <a:schemeClr val="bg1"/>
                </a:solidFill>
                <a:latin typeface="Open Sans" pitchFamily="2" charset="0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47" name="Oval 13">
              <a:extLst>
                <a:ext uri="{FF2B5EF4-FFF2-40B4-BE49-F238E27FC236}">
                  <a16:creationId xmlns:a16="http://schemas.microsoft.com/office/drawing/2014/main" id="{C4C2B1AB-189A-4819-B90D-9611F2B7176B}"/>
                </a:ext>
              </a:extLst>
            </p:cNvPr>
            <p:cNvSpPr/>
            <p:nvPr/>
          </p:nvSpPr>
          <p:spPr>
            <a:xfrm>
              <a:off x="6050547" y="2147096"/>
              <a:ext cx="584388" cy="5843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371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pen Sans" pitchFamily="2" charset="0"/>
                  <a:ea typeface="inpin heiti" panose="00000500000000000000" pitchFamily="2" charset="-122"/>
                  <a:sym typeface="inpin heiti" panose="00000500000000000000" pitchFamily="2" charset="-122"/>
                </a:rPr>
                <a:t>1</a:t>
              </a:r>
              <a:endPara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itchFamily="2" charset="0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grpSp>
        <p:nvGrpSpPr>
          <p:cNvPr id="54" name="组合 33">
            <a:extLst>
              <a:ext uri="{FF2B5EF4-FFF2-40B4-BE49-F238E27FC236}">
                <a16:creationId xmlns:a16="http://schemas.microsoft.com/office/drawing/2014/main" id="{DE44FECF-BFBF-4495-A2BE-5C500A7A3D2A}"/>
              </a:ext>
            </a:extLst>
          </p:cNvPr>
          <p:cNvGrpSpPr/>
          <p:nvPr/>
        </p:nvGrpSpPr>
        <p:grpSpPr>
          <a:xfrm>
            <a:off x="5349854" y="2191746"/>
            <a:ext cx="2921618" cy="808808"/>
            <a:chOff x="874712" y="3451823"/>
            <a:chExt cx="2944040" cy="974327"/>
          </a:xfrm>
        </p:grpSpPr>
        <p:sp>
          <p:nvSpPr>
            <p:cNvPr id="55" name="矩形 34">
              <a:extLst>
                <a:ext uri="{FF2B5EF4-FFF2-40B4-BE49-F238E27FC236}">
                  <a16:creationId xmlns:a16="http://schemas.microsoft.com/office/drawing/2014/main" id="{F26D756A-BE92-4F34-AE96-ABE1B8D5772B}"/>
                </a:ext>
              </a:extLst>
            </p:cNvPr>
            <p:cNvSpPr/>
            <p:nvPr/>
          </p:nvSpPr>
          <p:spPr>
            <a:xfrm>
              <a:off x="874714" y="3800644"/>
              <a:ext cx="2717424" cy="62550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ru-RU" altLang="zh-CN" sz="1200" dirty="0">
                  <a:solidFill>
                    <a:schemeClr val="bg1"/>
                  </a:solidFill>
                  <a:latin typeface="Open Sans" pitchFamily="2" charset="0"/>
                  <a:ea typeface="inpin heiti" panose="00000500000000000000" pitchFamily="2" charset="-122"/>
                  <a:sym typeface="inpin heiti" panose="00000500000000000000" pitchFamily="2" charset="-122"/>
                </a:rPr>
                <a:t>Поиск и изучение материалов для реализации проекта</a:t>
              </a:r>
              <a:endParaRPr lang="zh-CN" altLang="en-US" sz="1200" dirty="0">
                <a:solidFill>
                  <a:schemeClr val="bg1"/>
                </a:solidFill>
                <a:latin typeface="Open Sans" pitchFamily="2" charset="0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56" name="矩形 35">
              <a:extLst>
                <a:ext uri="{FF2B5EF4-FFF2-40B4-BE49-F238E27FC236}">
                  <a16:creationId xmlns:a16="http://schemas.microsoft.com/office/drawing/2014/main" id="{EF1711BF-8BFD-4FE1-9941-DDF38EDE7FBB}"/>
                </a:ext>
              </a:extLst>
            </p:cNvPr>
            <p:cNvSpPr/>
            <p:nvPr/>
          </p:nvSpPr>
          <p:spPr>
            <a:xfrm>
              <a:off x="874712" y="3451823"/>
              <a:ext cx="2944040" cy="47774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ru-RU" altLang="zh-CN" b="1" dirty="0">
                  <a:solidFill>
                    <a:schemeClr val="bg1"/>
                  </a:solidFill>
                  <a:latin typeface="Open Sans" pitchFamily="2" charset="0"/>
                  <a:ea typeface="inpin heiti" panose="00000500000000000000" pitchFamily="2" charset="-122"/>
                  <a:sym typeface="inpin heiti" panose="00000500000000000000" pitchFamily="2" charset="-122"/>
                </a:rPr>
                <a:t>Изучение материалов</a:t>
              </a:r>
              <a:endParaRPr lang="zh-CN" altLang="en-US" b="1" dirty="0">
                <a:solidFill>
                  <a:schemeClr val="bg1"/>
                </a:solidFill>
                <a:latin typeface="Open Sans" pitchFamily="2" charset="0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grpSp>
        <p:nvGrpSpPr>
          <p:cNvPr id="57" name="组合 36">
            <a:extLst>
              <a:ext uri="{FF2B5EF4-FFF2-40B4-BE49-F238E27FC236}">
                <a16:creationId xmlns:a16="http://schemas.microsoft.com/office/drawing/2014/main" id="{982B6B45-0173-4837-9F98-2AF5113E95EC}"/>
              </a:ext>
            </a:extLst>
          </p:cNvPr>
          <p:cNvGrpSpPr/>
          <p:nvPr/>
        </p:nvGrpSpPr>
        <p:grpSpPr>
          <a:xfrm>
            <a:off x="5349854" y="3545815"/>
            <a:ext cx="2633585" cy="809449"/>
            <a:chOff x="874712" y="3451823"/>
            <a:chExt cx="3172541" cy="975099"/>
          </a:xfrm>
        </p:grpSpPr>
        <p:sp>
          <p:nvSpPr>
            <p:cNvPr id="58" name="矩形 40">
              <a:extLst>
                <a:ext uri="{FF2B5EF4-FFF2-40B4-BE49-F238E27FC236}">
                  <a16:creationId xmlns:a16="http://schemas.microsoft.com/office/drawing/2014/main" id="{791E32D2-0183-4E46-AB25-336F6FB71252}"/>
                </a:ext>
              </a:extLst>
            </p:cNvPr>
            <p:cNvSpPr/>
            <p:nvPr/>
          </p:nvSpPr>
          <p:spPr>
            <a:xfrm>
              <a:off x="874713" y="3800644"/>
              <a:ext cx="2717425" cy="62627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ru-RU" altLang="zh-CN" sz="1200" dirty="0">
                  <a:solidFill>
                    <a:schemeClr val="bg1"/>
                  </a:solidFill>
                  <a:latin typeface="Open Sans" pitchFamily="2" charset="0"/>
                  <a:ea typeface="inpin heiti" panose="00000500000000000000" pitchFamily="2" charset="-122"/>
                  <a:sym typeface="inpin heiti" panose="00000500000000000000" pitchFamily="2" charset="-122"/>
                </a:rPr>
                <a:t>Создание отчёта о проделанной работе</a:t>
              </a:r>
              <a:endParaRPr lang="zh-CN" altLang="en-US" sz="1200" dirty="0">
                <a:solidFill>
                  <a:schemeClr val="bg1"/>
                </a:solidFill>
                <a:latin typeface="Open Sans" pitchFamily="2" charset="0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59" name="矩形 41">
              <a:extLst>
                <a:ext uri="{FF2B5EF4-FFF2-40B4-BE49-F238E27FC236}">
                  <a16:creationId xmlns:a16="http://schemas.microsoft.com/office/drawing/2014/main" id="{717713E6-6106-4A93-99DF-16C904CC4CEF}"/>
                </a:ext>
              </a:extLst>
            </p:cNvPr>
            <p:cNvSpPr/>
            <p:nvPr/>
          </p:nvSpPr>
          <p:spPr>
            <a:xfrm>
              <a:off x="874712" y="3451823"/>
              <a:ext cx="3172541" cy="47774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ru-RU" altLang="zh-CN" b="1" dirty="0">
                  <a:solidFill>
                    <a:schemeClr val="bg1"/>
                  </a:solidFill>
                  <a:latin typeface="Open Sans" pitchFamily="2" charset="0"/>
                  <a:ea typeface="inpin heiti" panose="00000500000000000000" pitchFamily="2" charset="-122"/>
                  <a:sym typeface="inpin heiti" panose="00000500000000000000" pitchFamily="2" charset="-122"/>
                </a:rPr>
                <a:t>Составления отчёта</a:t>
              </a:r>
              <a:endParaRPr lang="zh-CN" altLang="en-US" b="1" dirty="0">
                <a:solidFill>
                  <a:schemeClr val="bg1"/>
                </a:solidFill>
                <a:latin typeface="Open Sans" pitchFamily="2" charset="0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grpSp>
        <p:nvGrpSpPr>
          <p:cNvPr id="60" name="组合 42">
            <a:extLst>
              <a:ext uri="{FF2B5EF4-FFF2-40B4-BE49-F238E27FC236}">
                <a16:creationId xmlns:a16="http://schemas.microsoft.com/office/drawing/2014/main" id="{B6578326-5032-4C17-BCF7-04DA503161AC}"/>
              </a:ext>
            </a:extLst>
          </p:cNvPr>
          <p:cNvGrpSpPr/>
          <p:nvPr/>
        </p:nvGrpSpPr>
        <p:grpSpPr>
          <a:xfrm>
            <a:off x="872528" y="2775796"/>
            <a:ext cx="2827578" cy="809449"/>
            <a:chOff x="1002894" y="3451823"/>
            <a:chExt cx="3406233" cy="975099"/>
          </a:xfrm>
        </p:grpSpPr>
        <p:sp>
          <p:nvSpPr>
            <p:cNvPr id="61" name="矩形 43">
              <a:extLst>
                <a:ext uri="{FF2B5EF4-FFF2-40B4-BE49-F238E27FC236}">
                  <a16:creationId xmlns:a16="http://schemas.microsoft.com/office/drawing/2014/main" id="{FA307136-1D82-4BB9-98AC-168950FD890C}"/>
                </a:ext>
              </a:extLst>
            </p:cNvPr>
            <p:cNvSpPr/>
            <p:nvPr/>
          </p:nvSpPr>
          <p:spPr>
            <a:xfrm>
              <a:off x="1493637" y="3800644"/>
              <a:ext cx="2915489" cy="62627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ru-RU" altLang="zh-CN" sz="1200" dirty="0">
                  <a:solidFill>
                    <a:schemeClr val="bg1"/>
                  </a:solidFill>
                  <a:latin typeface="Open Sans" pitchFamily="2" charset="0"/>
                  <a:ea typeface="inpin heiti" panose="00000500000000000000" pitchFamily="2" charset="-122"/>
                  <a:sym typeface="inpin heiti" panose="00000500000000000000" pitchFamily="2" charset="-122"/>
                </a:rPr>
                <a:t>Разработка программной части</a:t>
              </a:r>
              <a:endParaRPr lang="zh-CN" altLang="en-US" sz="1200" dirty="0">
                <a:solidFill>
                  <a:schemeClr val="bg1"/>
                </a:solidFill>
                <a:latin typeface="Open Sans" pitchFamily="2" charset="0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62" name="矩形 44">
              <a:extLst>
                <a:ext uri="{FF2B5EF4-FFF2-40B4-BE49-F238E27FC236}">
                  <a16:creationId xmlns:a16="http://schemas.microsoft.com/office/drawing/2014/main" id="{C0936C9F-0F01-446B-9E06-CB7D8B11F38C}"/>
                </a:ext>
              </a:extLst>
            </p:cNvPr>
            <p:cNvSpPr/>
            <p:nvPr/>
          </p:nvSpPr>
          <p:spPr>
            <a:xfrm>
              <a:off x="1002894" y="3451823"/>
              <a:ext cx="3406233" cy="47774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ru-RU" altLang="zh-CN" b="1" dirty="0">
                  <a:solidFill>
                    <a:schemeClr val="bg1"/>
                  </a:solidFill>
                  <a:latin typeface="Open Sans" pitchFamily="2" charset="0"/>
                  <a:ea typeface="inpin heiti" panose="00000500000000000000" pitchFamily="2" charset="-122"/>
                  <a:sym typeface="inpin heiti" panose="00000500000000000000" pitchFamily="2" charset="-122"/>
                </a:rPr>
                <a:t>Создание программы</a:t>
              </a:r>
              <a:endParaRPr lang="zh-CN" altLang="en-US" b="1" dirty="0">
                <a:solidFill>
                  <a:schemeClr val="bg1"/>
                </a:solidFill>
                <a:latin typeface="Open Sans" pitchFamily="2" charset="0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448091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2D1D6FCA-4AF2-4068-BE51-38E0C84521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12E010A5-0070-44CD-BACC-3AF88A79B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220" y="29077"/>
            <a:ext cx="3497560" cy="857250"/>
          </a:xfrm>
        </p:spPr>
        <p:txBody>
          <a:bodyPr>
            <a:normAutofit/>
          </a:bodyPr>
          <a:lstStyle/>
          <a:p>
            <a:pPr algn="l"/>
            <a:r>
              <a:rPr lang="ru-RU" sz="40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Метод Гаусса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4FD9CDEC-DA81-49D5-AECD-86762265B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54E6FB45-D672-40E0-8457-756326187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059CB805-A509-4283-83F0-21AC03188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21" y="265505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52" name="Group 27">
            <a:extLst>
              <a:ext uri="{FF2B5EF4-FFF2-40B4-BE49-F238E27FC236}">
                <a16:creationId xmlns:a16="http://schemas.microsoft.com/office/drawing/2014/main" id="{C0AFB84D-2294-4A74-8FB8-690E0F1A4F63}"/>
              </a:ext>
            </a:extLst>
          </p:cNvPr>
          <p:cNvGrpSpPr/>
          <p:nvPr/>
        </p:nvGrpSpPr>
        <p:grpSpPr>
          <a:xfrm>
            <a:off x="2645670" y="1125140"/>
            <a:ext cx="3852661" cy="2233774"/>
            <a:chOff x="3527801" y="2559568"/>
            <a:chExt cx="4661611" cy="2702803"/>
          </a:xfrm>
        </p:grpSpPr>
        <p:sp>
          <p:nvSpPr>
            <p:cNvPr id="54" name="Round Diagonal Corner Rectangle 2">
              <a:extLst>
                <a:ext uri="{FF2B5EF4-FFF2-40B4-BE49-F238E27FC236}">
                  <a16:creationId xmlns:a16="http://schemas.microsoft.com/office/drawing/2014/main" id="{83DEDE33-EA8C-40AA-A4F5-A24F961C3290}"/>
                </a:ext>
              </a:extLst>
            </p:cNvPr>
            <p:cNvSpPr/>
            <p:nvPr/>
          </p:nvSpPr>
          <p:spPr>
            <a:xfrm rot="5400000">
              <a:off x="2892063" y="3761832"/>
              <a:ext cx="2125467" cy="853991"/>
            </a:xfrm>
            <a:prstGeom prst="round2DiagRect">
              <a:avLst>
                <a:gd name="adj1" fmla="val 33219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+mn-lt"/>
              </a:endParaRPr>
            </a:p>
          </p:txBody>
        </p:sp>
        <p:sp>
          <p:nvSpPr>
            <p:cNvPr id="55" name="Parallelogram 30">
              <a:extLst>
                <a:ext uri="{FF2B5EF4-FFF2-40B4-BE49-F238E27FC236}">
                  <a16:creationId xmlns:a16="http://schemas.microsoft.com/office/drawing/2014/main" id="{0BBBE093-9991-4C4B-9987-FFB0E711237B}"/>
                </a:ext>
              </a:extLst>
            </p:cNvPr>
            <p:cNvSpPr/>
            <p:nvPr/>
          </p:nvSpPr>
          <p:spPr>
            <a:xfrm rot="5400000" flipH="1">
              <a:off x="3438139" y="3880910"/>
              <a:ext cx="2314306" cy="426997"/>
            </a:xfrm>
            <a:prstGeom prst="parallelogram">
              <a:avLst>
                <a:gd name="adj" fmla="val 217202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+mn-lt"/>
              </a:endParaRPr>
            </a:p>
          </p:txBody>
        </p:sp>
        <p:sp>
          <p:nvSpPr>
            <p:cNvPr id="59" name="Parallelogram 59">
              <a:extLst>
                <a:ext uri="{FF2B5EF4-FFF2-40B4-BE49-F238E27FC236}">
                  <a16:creationId xmlns:a16="http://schemas.microsoft.com/office/drawing/2014/main" id="{3C62CD5E-CC9B-4039-AF51-E0C590E83C9A}"/>
                </a:ext>
              </a:extLst>
            </p:cNvPr>
            <p:cNvSpPr/>
            <p:nvPr/>
          </p:nvSpPr>
          <p:spPr>
            <a:xfrm rot="5400000" flipH="1">
              <a:off x="4606157" y="3791892"/>
              <a:ext cx="2513961" cy="426997"/>
            </a:xfrm>
            <a:prstGeom prst="parallelogram">
              <a:avLst>
                <a:gd name="adj" fmla="val 221414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+mn-lt"/>
              </a:endParaRPr>
            </a:p>
          </p:txBody>
        </p:sp>
        <p:sp>
          <p:nvSpPr>
            <p:cNvPr id="56" name="Round Diagonal Corner Rectangle 5">
              <a:extLst>
                <a:ext uri="{FF2B5EF4-FFF2-40B4-BE49-F238E27FC236}">
                  <a16:creationId xmlns:a16="http://schemas.microsoft.com/office/drawing/2014/main" id="{A9D8005E-D54A-4CDC-B44F-F4341188F411}"/>
                </a:ext>
              </a:extLst>
            </p:cNvPr>
            <p:cNvSpPr/>
            <p:nvPr/>
          </p:nvSpPr>
          <p:spPr>
            <a:xfrm rot="5400000">
              <a:off x="5246982" y="3572991"/>
              <a:ext cx="2503152" cy="853991"/>
            </a:xfrm>
            <a:prstGeom prst="round2DiagRect">
              <a:avLst>
                <a:gd name="adj1" fmla="val 33219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+mn-lt"/>
              </a:endParaRPr>
            </a:p>
          </p:txBody>
        </p:sp>
        <p:sp>
          <p:nvSpPr>
            <p:cNvPr id="58" name="Parallelogram 58">
              <a:extLst>
                <a:ext uri="{FF2B5EF4-FFF2-40B4-BE49-F238E27FC236}">
                  <a16:creationId xmlns:a16="http://schemas.microsoft.com/office/drawing/2014/main" id="{06653782-4FA6-4F79-A4A8-95C6069193D8}"/>
                </a:ext>
              </a:extLst>
            </p:cNvPr>
            <p:cNvSpPr/>
            <p:nvPr/>
          </p:nvSpPr>
          <p:spPr>
            <a:xfrm rot="5400000" flipH="1">
              <a:off x="5781179" y="3693378"/>
              <a:ext cx="2694618" cy="426997"/>
            </a:xfrm>
            <a:prstGeom prst="parallelogram">
              <a:avLst>
                <a:gd name="adj" fmla="val 254198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+mn-lt"/>
              </a:endParaRPr>
            </a:p>
          </p:txBody>
        </p:sp>
        <p:sp>
          <p:nvSpPr>
            <p:cNvPr id="57" name="Round Diagonal Corner Rectangle 6">
              <a:extLst>
                <a:ext uri="{FF2B5EF4-FFF2-40B4-BE49-F238E27FC236}">
                  <a16:creationId xmlns:a16="http://schemas.microsoft.com/office/drawing/2014/main" id="{C597FC54-74A1-461D-90CF-D71FA49F0733}"/>
                </a:ext>
              </a:extLst>
            </p:cNvPr>
            <p:cNvSpPr/>
            <p:nvPr/>
          </p:nvSpPr>
          <p:spPr>
            <a:xfrm rot="5400000">
              <a:off x="6416421" y="3478569"/>
              <a:ext cx="2691992" cy="853991"/>
            </a:xfrm>
            <a:prstGeom prst="round2DiagRect">
              <a:avLst>
                <a:gd name="adj1" fmla="val 33219"/>
                <a:gd name="adj2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+mn-lt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ABCCF6B-AFD1-4402-9892-D8AC565424B0}"/>
                </a:ext>
              </a:extLst>
            </p:cNvPr>
            <p:cNvSpPr txBox="1"/>
            <p:nvPr/>
          </p:nvSpPr>
          <p:spPr>
            <a:xfrm>
              <a:off x="3550006" y="4381060"/>
              <a:ext cx="809580" cy="707561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  <a:sym typeface="+mn-lt"/>
                </a:rPr>
                <a:t>1</a:t>
              </a:r>
            </a:p>
          </p:txBody>
        </p:sp>
        <p:sp>
          <p:nvSpPr>
            <p:cNvPr id="60" name="Round Diagonal Corner Rectangle 4">
              <a:extLst>
                <a:ext uri="{FF2B5EF4-FFF2-40B4-BE49-F238E27FC236}">
                  <a16:creationId xmlns:a16="http://schemas.microsoft.com/office/drawing/2014/main" id="{2FFE7165-6B11-45D8-B317-F608B02FD7CC}"/>
                </a:ext>
              </a:extLst>
            </p:cNvPr>
            <p:cNvSpPr/>
            <p:nvPr/>
          </p:nvSpPr>
          <p:spPr>
            <a:xfrm rot="5400000">
              <a:off x="4078633" y="3667411"/>
              <a:ext cx="2314308" cy="853991"/>
            </a:xfrm>
            <a:prstGeom prst="round2DiagRect">
              <a:avLst>
                <a:gd name="adj1" fmla="val 33219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+mn-lt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6154118-0150-40DB-8A2F-B6DFC4216238}"/>
                </a:ext>
              </a:extLst>
            </p:cNvPr>
            <p:cNvSpPr txBox="1"/>
            <p:nvPr/>
          </p:nvSpPr>
          <p:spPr>
            <a:xfrm>
              <a:off x="4830997" y="4381060"/>
              <a:ext cx="809580" cy="707561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  <a:sym typeface="+mn-lt"/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97EF8F0-9904-4F3B-8D0D-722671E68140}"/>
                </a:ext>
              </a:extLst>
            </p:cNvPr>
            <p:cNvSpPr txBox="1"/>
            <p:nvPr/>
          </p:nvSpPr>
          <p:spPr>
            <a:xfrm>
              <a:off x="6093767" y="4381060"/>
              <a:ext cx="809580" cy="707561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  <a:sym typeface="+mn-lt"/>
                </a:rPr>
                <a:t>3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FFA0AAA-776C-4A7E-B92F-D91FF396886B}"/>
                </a:ext>
              </a:extLst>
            </p:cNvPr>
            <p:cNvSpPr txBox="1"/>
            <p:nvPr/>
          </p:nvSpPr>
          <p:spPr>
            <a:xfrm>
              <a:off x="7357627" y="4381060"/>
              <a:ext cx="809580" cy="707561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  <a:sym typeface="+mn-lt"/>
                </a:rPr>
                <a:t>4</a:t>
              </a:r>
            </a:p>
          </p:txBody>
        </p:sp>
      </p:grpSp>
      <p:grpSp>
        <p:nvGrpSpPr>
          <p:cNvPr id="74" name="Group 74">
            <a:extLst>
              <a:ext uri="{FF2B5EF4-FFF2-40B4-BE49-F238E27FC236}">
                <a16:creationId xmlns:a16="http://schemas.microsoft.com/office/drawing/2014/main" id="{07435F46-2803-48CD-B400-CBA032CD751C}"/>
              </a:ext>
            </a:extLst>
          </p:cNvPr>
          <p:cNvGrpSpPr/>
          <p:nvPr/>
        </p:nvGrpSpPr>
        <p:grpSpPr>
          <a:xfrm>
            <a:off x="515385" y="1777846"/>
            <a:ext cx="2000524" cy="1602514"/>
            <a:chOff x="796834" y="3889417"/>
            <a:chExt cx="2536917" cy="2032191"/>
          </a:xfrm>
        </p:grpSpPr>
        <p:sp>
          <p:nvSpPr>
            <p:cNvPr id="75" name="Rectangle 75">
              <a:extLst>
                <a:ext uri="{FF2B5EF4-FFF2-40B4-BE49-F238E27FC236}">
                  <a16:creationId xmlns:a16="http://schemas.microsoft.com/office/drawing/2014/main" id="{4A364C41-F70E-450D-9079-E5BA452F8F44}"/>
                </a:ext>
              </a:extLst>
            </p:cNvPr>
            <p:cNvSpPr/>
            <p:nvPr/>
          </p:nvSpPr>
          <p:spPr>
            <a:xfrm>
              <a:off x="796834" y="4308044"/>
              <a:ext cx="2536916" cy="16135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ru-RU" sz="12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Open Sans" pitchFamily="2" charset="0"/>
                  <a:ea typeface="Open Sans" pitchFamily="2" charset="0"/>
                  <a:cs typeface="Open Sans" pitchFamily="2" charset="0"/>
                </a:rPr>
                <a:t>Приводим матрицу к верхнетреугольному виду, обнуляя элементы ниже главной диагонали.</a:t>
              </a:r>
              <a:endParaRPr lang="id-ID" sz="1200" dirty="0">
                <a:solidFill>
                  <a:schemeClr val="bg1">
                    <a:lumMod val="9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+mn-lt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659B312-C34D-4044-9D6C-AEA5DCC67E05}"/>
                </a:ext>
              </a:extLst>
            </p:cNvPr>
            <p:cNvSpPr txBox="1"/>
            <p:nvPr/>
          </p:nvSpPr>
          <p:spPr>
            <a:xfrm>
              <a:off x="1409309" y="3889417"/>
              <a:ext cx="1924442" cy="46836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ru-RU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  <a:sym typeface="+mn-lt"/>
                </a:rPr>
                <a:t>Прямой ход</a:t>
              </a:r>
              <a:endParaRPr lang="en-US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+mn-lt"/>
              </a:endParaRPr>
            </a:p>
          </p:txBody>
        </p:sp>
      </p:grpSp>
      <p:grpSp>
        <p:nvGrpSpPr>
          <p:cNvPr id="77" name="Group 77">
            <a:extLst>
              <a:ext uri="{FF2B5EF4-FFF2-40B4-BE49-F238E27FC236}">
                <a16:creationId xmlns:a16="http://schemas.microsoft.com/office/drawing/2014/main" id="{2451ABE4-0C1C-4FE9-8F2E-343C3F422707}"/>
              </a:ext>
            </a:extLst>
          </p:cNvPr>
          <p:cNvGrpSpPr/>
          <p:nvPr/>
        </p:nvGrpSpPr>
        <p:grpSpPr>
          <a:xfrm>
            <a:off x="2073408" y="3534645"/>
            <a:ext cx="2339071" cy="1159315"/>
            <a:chOff x="3188997" y="4986646"/>
            <a:chExt cx="2485544" cy="1470158"/>
          </a:xfrm>
        </p:grpSpPr>
        <p:sp>
          <p:nvSpPr>
            <p:cNvPr id="78" name="Rectangle 78">
              <a:extLst>
                <a:ext uri="{FF2B5EF4-FFF2-40B4-BE49-F238E27FC236}">
                  <a16:creationId xmlns:a16="http://schemas.microsoft.com/office/drawing/2014/main" id="{DB8E2AC9-C73F-428E-93B6-C691C918EA06}"/>
                </a:ext>
              </a:extLst>
            </p:cNvPr>
            <p:cNvSpPr/>
            <p:nvPr/>
          </p:nvSpPr>
          <p:spPr>
            <a:xfrm>
              <a:off x="3314914" y="5756542"/>
              <a:ext cx="2359627" cy="7002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ru-RU" sz="12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Open Sans" pitchFamily="2" charset="0"/>
                  <a:ea typeface="Open Sans" pitchFamily="2" charset="0"/>
                  <a:cs typeface="Open Sans" pitchFamily="2" charset="0"/>
                </a:rPr>
                <a:t>Выбираем главный элемент в каждом столбце.</a:t>
              </a:r>
              <a:endParaRPr lang="id-ID" sz="1200" dirty="0">
                <a:solidFill>
                  <a:schemeClr val="bg1">
                    <a:lumMod val="9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+mn-lt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521C74E-4CC7-4B77-AE7C-CB28BE907B68}"/>
                </a:ext>
              </a:extLst>
            </p:cNvPr>
            <p:cNvSpPr txBox="1"/>
            <p:nvPr/>
          </p:nvSpPr>
          <p:spPr>
            <a:xfrm>
              <a:off x="3188997" y="4986646"/>
              <a:ext cx="2485544" cy="81963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ru-RU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  <a:sym typeface="+mn-lt"/>
                </a:rPr>
                <a:t>Определение коэффициентов</a:t>
              </a:r>
              <a:endParaRPr lang="en-US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+mn-lt"/>
              </a:endParaRPr>
            </a:p>
          </p:txBody>
        </p:sp>
      </p:grpSp>
      <p:grpSp>
        <p:nvGrpSpPr>
          <p:cNvPr id="80" name="Group 80">
            <a:extLst>
              <a:ext uri="{FF2B5EF4-FFF2-40B4-BE49-F238E27FC236}">
                <a16:creationId xmlns:a16="http://schemas.microsoft.com/office/drawing/2014/main" id="{D648D1B9-E349-4CCA-98B5-71455FA02A23}"/>
              </a:ext>
            </a:extLst>
          </p:cNvPr>
          <p:cNvGrpSpPr/>
          <p:nvPr/>
        </p:nvGrpSpPr>
        <p:grpSpPr>
          <a:xfrm>
            <a:off x="4766353" y="3567963"/>
            <a:ext cx="2426494" cy="882315"/>
            <a:chOff x="6086075" y="5337918"/>
            <a:chExt cx="3077101" cy="1118886"/>
          </a:xfrm>
        </p:grpSpPr>
        <p:sp>
          <p:nvSpPr>
            <p:cNvPr id="81" name="Rectangle 81">
              <a:extLst>
                <a:ext uri="{FF2B5EF4-FFF2-40B4-BE49-F238E27FC236}">
                  <a16:creationId xmlns:a16="http://schemas.microsoft.com/office/drawing/2014/main" id="{28DED1BB-2218-409D-A039-E57C4F7BFACF}"/>
                </a:ext>
              </a:extLst>
            </p:cNvPr>
            <p:cNvSpPr/>
            <p:nvPr/>
          </p:nvSpPr>
          <p:spPr>
            <a:xfrm>
              <a:off x="6086076" y="5756542"/>
              <a:ext cx="3077100" cy="7002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12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Open Sans" pitchFamily="2" charset="0"/>
                  <a:ea typeface="Open Sans" pitchFamily="2" charset="0"/>
                  <a:cs typeface="Open Sans" pitchFamily="2" charset="0"/>
                </a:rPr>
                <a:t>Обнуляем элементы выше главной диагонали.</a:t>
              </a:r>
              <a:endParaRPr lang="id-ID" sz="1200" dirty="0">
                <a:solidFill>
                  <a:schemeClr val="bg1">
                    <a:lumMod val="9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+mn-lt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555CC42-D446-489D-8C95-F2A37C8292BA}"/>
                </a:ext>
              </a:extLst>
            </p:cNvPr>
            <p:cNvSpPr txBox="1"/>
            <p:nvPr/>
          </p:nvSpPr>
          <p:spPr>
            <a:xfrm>
              <a:off x="6086075" y="5337918"/>
              <a:ext cx="2353923" cy="468359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  <a:sym typeface="+mn-lt"/>
                </a:rPr>
                <a:t>Обратный ход</a:t>
              </a:r>
              <a:endParaRPr lang="en-US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+mn-lt"/>
              </a:endParaRPr>
            </a:p>
          </p:txBody>
        </p:sp>
      </p:grpSp>
      <p:grpSp>
        <p:nvGrpSpPr>
          <p:cNvPr id="83" name="Group 83">
            <a:extLst>
              <a:ext uri="{FF2B5EF4-FFF2-40B4-BE49-F238E27FC236}">
                <a16:creationId xmlns:a16="http://schemas.microsoft.com/office/drawing/2014/main" id="{55CB4ABD-6069-438B-A280-F3520E3FCA52}"/>
              </a:ext>
            </a:extLst>
          </p:cNvPr>
          <p:cNvGrpSpPr/>
          <p:nvPr/>
        </p:nvGrpSpPr>
        <p:grpSpPr>
          <a:xfrm>
            <a:off x="6609524" y="1777846"/>
            <a:ext cx="1889533" cy="1602514"/>
            <a:chOff x="8928827" y="3889418"/>
            <a:chExt cx="2396167" cy="2032189"/>
          </a:xfrm>
        </p:grpSpPr>
        <p:sp>
          <p:nvSpPr>
            <p:cNvPr id="84" name="Rectangle 84">
              <a:extLst>
                <a:ext uri="{FF2B5EF4-FFF2-40B4-BE49-F238E27FC236}">
                  <a16:creationId xmlns:a16="http://schemas.microsoft.com/office/drawing/2014/main" id="{B3BAD305-70C2-4581-AF00-9CFABF0EECBD}"/>
                </a:ext>
              </a:extLst>
            </p:cNvPr>
            <p:cNvSpPr/>
            <p:nvPr/>
          </p:nvSpPr>
          <p:spPr>
            <a:xfrm>
              <a:off x="8928830" y="4308044"/>
              <a:ext cx="2185824" cy="16135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12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Open Sans" pitchFamily="2" charset="0"/>
                  <a:ea typeface="Open Sans" pitchFamily="2" charset="0"/>
                  <a:cs typeface="Open Sans" pitchFamily="2" charset="0"/>
                </a:rPr>
                <a:t>Нормализуем строки матрицы, деля каждую строку на ее главный элемент.</a:t>
              </a:r>
              <a:endParaRPr lang="id-ID" sz="1200" dirty="0">
                <a:solidFill>
                  <a:schemeClr val="bg1">
                    <a:lumMod val="9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+mn-lt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10354C7-3FBD-4EC1-B320-61AAA00D84A0}"/>
                </a:ext>
              </a:extLst>
            </p:cNvPr>
            <p:cNvSpPr txBox="1"/>
            <p:nvPr/>
          </p:nvSpPr>
          <p:spPr>
            <a:xfrm>
              <a:off x="8928827" y="3889418"/>
              <a:ext cx="2396167" cy="468359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  <a:sym typeface="+mn-lt"/>
                </a:rPr>
                <a:t>Нормализация </a:t>
              </a:r>
              <a:endParaRPr lang="en-US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+mn-lt"/>
              </a:endParaRPr>
            </a:p>
          </p:txBody>
        </p:sp>
      </p:grp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3BF1F1B-098E-41AC-868F-AA8436FF3B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587" y="1593354"/>
            <a:ext cx="451230" cy="45123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C8D4E22-0DC2-46B1-9ADD-AC0ED533B7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217" y="1720343"/>
            <a:ext cx="488088" cy="488088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7EB4F18-64D2-4A65-95BF-89C99FA494A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175" y="1276457"/>
            <a:ext cx="425944" cy="425944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3EB757D-B0EC-4FE0-A8ED-C2B899A911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000" y="1424336"/>
            <a:ext cx="471066" cy="4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957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914ADD-9DD3-4075-9BD6-AF8A79538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1D2E44D-DD24-4343-B914-BCFC50C3B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220" y="29077"/>
            <a:ext cx="3497560" cy="857250"/>
          </a:xfrm>
        </p:spPr>
        <p:txBody>
          <a:bodyPr>
            <a:normAutofit/>
          </a:bodyPr>
          <a:lstStyle/>
          <a:p>
            <a:pPr algn="l"/>
            <a:r>
              <a:rPr lang="ru-RU" sz="40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Метод Гаусса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E06263-D040-46DA-B56D-D986BC694C98}"/>
              </a:ext>
            </a:extLst>
          </p:cNvPr>
          <p:cNvSpPr txBox="1"/>
          <p:nvPr/>
        </p:nvSpPr>
        <p:spPr>
          <a:xfrm>
            <a:off x="791580" y="1042972"/>
            <a:ext cx="75608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Алгоритм для поиска и нахождения обратной матрицы методом Гаусса:</a:t>
            </a:r>
          </a:p>
        </p:txBody>
      </p: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E983F812-0DF3-42B6-8A9F-2C239BC1D101}"/>
              </a:ext>
            </a:extLst>
          </p:cNvPr>
          <p:cNvGrpSpPr/>
          <p:nvPr/>
        </p:nvGrpSpPr>
        <p:grpSpPr>
          <a:xfrm>
            <a:off x="467544" y="1557031"/>
            <a:ext cx="2003268" cy="502958"/>
            <a:chOff x="890008" y="1542673"/>
            <a:chExt cx="2003268" cy="502958"/>
          </a:xfrm>
        </p:grpSpPr>
        <p:sp>
          <p:nvSpPr>
            <p:cNvPr id="16" name="Oval 13">
              <a:extLst>
                <a:ext uri="{FF2B5EF4-FFF2-40B4-BE49-F238E27FC236}">
                  <a16:creationId xmlns:a16="http://schemas.microsoft.com/office/drawing/2014/main" id="{361DC015-92F9-493D-A6D4-4273805957FD}"/>
                </a:ext>
              </a:extLst>
            </p:cNvPr>
            <p:cNvSpPr/>
            <p:nvPr/>
          </p:nvSpPr>
          <p:spPr>
            <a:xfrm>
              <a:off x="890008" y="1621876"/>
              <a:ext cx="395914" cy="395914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371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pen Sans" pitchFamily="2" charset="0"/>
                  <a:ea typeface="inpin heiti" panose="00000500000000000000" pitchFamily="2" charset="-122"/>
                  <a:sym typeface="inpin heiti" panose="00000500000000000000" pitchFamily="2" charset="-122"/>
                </a:rPr>
                <a:t>1</a:t>
              </a:r>
              <a:endPara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itchFamily="2" charset="0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96AA30D-B582-4853-88CE-D2B8AFD45895}"/>
                    </a:ext>
                  </a:extLst>
                </p:cNvPr>
                <p:cNvSpPr txBox="1"/>
                <p:nvPr/>
              </p:nvSpPr>
              <p:spPr>
                <a:xfrm>
                  <a:off x="1453116" y="1542673"/>
                  <a:ext cx="1440160" cy="50295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ru-RU" sz="16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ru-RU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ru-RU" sz="16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sz="16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sz="16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ru-RU" sz="16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mr>
                            </m:m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ru-RU" sz="1600" dirty="0">
                    <a:solidFill>
                      <a:schemeClr val="bg1"/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endParaRPr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96AA30D-B582-4853-88CE-D2B8AFD458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3116" y="1542673"/>
                  <a:ext cx="1440160" cy="502958"/>
                </a:xfrm>
                <a:prstGeom prst="rect">
                  <a:avLst/>
                </a:prstGeom>
                <a:blipFill>
                  <a:blip r:embed="rId3"/>
                  <a:stretch>
                    <a:fillRect b="-3614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631BCA4D-DB83-4B26-8129-38BD59072187}"/>
              </a:ext>
            </a:extLst>
          </p:cNvPr>
          <p:cNvGrpSpPr/>
          <p:nvPr/>
        </p:nvGrpSpPr>
        <p:grpSpPr>
          <a:xfrm>
            <a:off x="467544" y="2204861"/>
            <a:ext cx="4328302" cy="1002599"/>
            <a:chOff x="891770" y="2318199"/>
            <a:chExt cx="4328302" cy="1002599"/>
          </a:xfrm>
        </p:grpSpPr>
        <p:sp>
          <p:nvSpPr>
            <p:cNvPr id="18" name="Oval 15">
              <a:extLst>
                <a:ext uri="{FF2B5EF4-FFF2-40B4-BE49-F238E27FC236}">
                  <a16:creationId xmlns:a16="http://schemas.microsoft.com/office/drawing/2014/main" id="{D3386CB7-E82F-4BEA-B7CF-6D25F16CC4CF}"/>
                </a:ext>
              </a:extLst>
            </p:cNvPr>
            <p:cNvSpPr/>
            <p:nvPr/>
          </p:nvSpPr>
          <p:spPr>
            <a:xfrm>
              <a:off x="891770" y="2381852"/>
              <a:ext cx="395914" cy="395914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371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2000" kern="0" dirty="0">
                  <a:solidFill>
                    <a:schemeClr val="bg1"/>
                  </a:solidFill>
                  <a:latin typeface="Open Sans" pitchFamily="2" charset="0"/>
                  <a:ea typeface="inpin heiti" panose="00000500000000000000" pitchFamily="2" charset="-122"/>
                  <a:sym typeface="inpin heiti" panose="00000500000000000000" pitchFamily="2" charset="-122"/>
                </a:rPr>
                <a:t>2</a:t>
              </a:r>
              <a:endPara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itchFamily="2" charset="0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911E396-FBC1-41CB-AFD1-AF0626215D50}"/>
                    </a:ext>
                  </a:extLst>
                </p:cNvPr>
                <p:cNvSpPr txBox="1"/>
                <p:nvPr/>
              </p:nvSpPr>
              <p:spPr>
                <a:xfrm>
                  <a:off x="1990062" y="2869200"/>
                  <a:ext cx="2197300" cy="4515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ru-RU" sz="14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ctrlPr>
                              <a:rPr lang="ru-RU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mr>
                            </m:m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ru-RU" sz="1400" dirty="0">
                    <a:solidFill>
                      <a:schemeClr val="bg1"/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endParaRPr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911E396-FBC1-41CB-AFD1-AF0626215D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0062" y="2869200"/>
                  <a:ext cx="2197300" cy="451598"/>
                </a:xfrm>
                <a:prstGeom prst="rect">
                  <a:avLst/>
                </a:prstGeom>
                <a:blipFill>
                  <a:blip r:embed="rId4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2120232-6459-47F9-996D-45E947585CFA}"/>
                </a:ext>
              </a:extLst>
            </p:cNvPr>
            <p:cNvSpPr txBox="1"/>
            <p:nvPr/>
          </p:nvSpPr>
          <p:spPr>
            <a:xfrm>
              <a:off x="1447542" y="2318199"/>
              <a:ext cx="377253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400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Рядом записываем единичную диагональную матрицу того же размера</a:t>
              </a:r>
              <a:r>
                <a:rPr lang="en-US" sz="1400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:</a:t>
              </a: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B7E71C99-D3AA-457C-8237-67852B20363C}"/>
              </a:ext>
            </a:extLst>
          </p:cNvPr>
          <p:cNvGrpSpPr/>
          <p:nvPr/>
        </p:nvGrpSpPr>
        <p:grpSpPr>
          <a:xfrm>
            <a:off x="467544" y="3235240"/>
            <a:ext cx="4811580" cy="847513"/>
            <a:chOff x="467544" y="3379885"/>
            <a:chExt cx="4811580" cy="847513"/>
          </a:xfrm>
        </p:grpSpPr>
        <p:sp>
          <p:nvSpPr>
            <p:cNvPr id="17" name="Oval 15">
              <a:extLst>
                <a:ext uri="{FF2B5EF4-FFF2-40B4-BE49-F238E27FC236}">
                  <a16:creationId xmlns:a16="http://schemas.microsoft.com/office/drawing/2014/main" id="{D631490A-2009-4380-99DA-3F4F36BBC1F9}"/>
                </a:ext>
              </a:extLst>
            </p:cNvPr>
            <p:cNvSpPr/>
            <p:nvPr/>
          </p:nvSpPr>
          <p:spPr>
            <a:xfrm>
              <a:off x="467544" y="3379885"/>
              <a:ext cx="395914" cy="39591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371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pen Sans" pitchFamily="2" charset="0"/>
                  <a:ea typeface="inpin heiti" panose="00000500000000000000" pitchFamily="2" charset="-122"/>
                  <a:sym typeface="inpin heiti" panose="00000500000000000000" pitchFamily="2" charset="-122"/>
                </a:rPr>
                <a:t>3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4A99B71-84E1-4FAA-8DD2-3C61C0337A4E}"/>
                    </a:ext>
                  </a:extLst>
                </p:cNvPr>
                <p:cNvSpPr txBox="1"/>
                <p:nvPr/>
              </p:nvSpPr>
              <p:spPr>
                <a:xfrm>
                  <a:off x="1565836" y="3775800"/>
                  <a:ext cx="2197300" cy="4515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ru-RU" sz="14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ctrlPr>
                              <a:rPr lang="ru-RU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mr>
                            </m:m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400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ru-RU" sz="1400" dirty="0">
                    <a:solidFill>
                      <a:schemeClr val="bg1"/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endParaRPr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4A99B71-84E1-4FAA-8DD2-3C61C0337A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5836" y="3775800"/>
                  <a:ext cx="2197300" cy="451598"/>
                </a:xfrm>
                <a:prstGeom prst="rect">
                  <a:avLst/>
                </a:prstGeom>
                <a:blipFill>
                  <a:blip r:embed="rId5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02D26D6-8B7F-4D43-92E5-03602C3AA157}"/>
                </a:ext>
              </a:extLst>
            </p:cNvPr>
            <p:cNvSpPr txBox="1"/>
            <p:nvPr/>
          </p:nvSpPr>
          <p:spPr>
            <a:xfrm>
              <a:off x="1030652" y="3423954"/>
              <a:ext cx="424847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400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Меняем местами верхнюю и нижнюю строки:</a:t>
              </a:r>
            </a:p>
          </p:txBody>
        </p:sp>
      </p:grpSp>
      <p:grpSp>
        <p:nvGrpSpPr>
          <p:cNvPr id="51" name="Группа 50">
            <a:extLst>
              <a:ext uri="{FF2B5EF4-FFF2-40B4-BE49-F238E27FC236}">
                <a16:creationId xmlns:a16="http://schemas.microsoft.com/office/drawing/2014/main" id="{243C12C8-8535-41FF-9686-D646FF49EA5D}"/>
              </a:ext>
            </a:extLst>
          </p:cNvPr>
          <p:cNvGrpSpPr/>
          <p:nvPr/>
        </p:nvGrpSpPr>
        <p:grpSpPr>
          <a:xfrm>
            <a:off x="5396760" y="1551271"/>
            <a:ext cx="3578391" cy="1004945"/>
            <a:chOff x="5396760" y="1551271"/>
            <a:chExt cx="3578391" cy="1004945"/>
          </a:xfrm>
        </p:grpSpPr>
        <p:sp>
          <p:nvSpPr>
            <p:cNvPr id="37" name="Oval 15">
              <a:extLst>
                <a:ext uri="{FF2B5EF4-FFF2-40B4-BE49-F238E27FC236}">
                  <a16:creationId xmlns:a16="http://schemas.microsoft.com/office/drawing/2014/main" id="{30FB7517-EBF7-4C08-BF8B-CE27D2A8371E}"/>
                </a:ext>
              </a:extLst>
            </p:cNvPr>
            <p:cNvSpPr/>
            <p:nvPr/>
          </p:nvSpPr>
          <p:spPr>
            <a:xfrm>
              <a:off x="5396760" y="1636234"/>
              <a:ext cx="395914" cy="39591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371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2000" kern="0" dirty="0">
                  <a:solidFill>
                    <a:schemeClr val="bg1"/>
                  </a:solidFill>
                  <a:latin typeface="Open Sans" pitchFamily="2" charset="0"/>
                  <a:ea typeface="inpin heiti" panose="00000500000000000000" pitchFamily="2" charset="-122"/>
                  <a:sym typeface="inpin heiti" panose="00000500000000000000" pitchFamily="2" charset="-122"/>
                </a:rPr>
                <a:t>4</a:t>
              </a:r>
              <a:endPara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itchFamily="2" charset="0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075A0A4-5086-41A4-A612-6B8C735D0FC8}"/>
                </a:ext>
              </a:extLst>
            </p:cNvPr>
            <p:cNvSpPr txBox="1"/>
            <p:nvPr/>
          </p:nvSpPr>
          <p:spPr>
            <a:xfrm>
              <a:off x="5961523" y="1551271"/>
              <a:ext cx="301362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400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Умножаем верхнюю строку на 3 и вычитаем из нижней: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84F7113-C5AB-49DA-AC43-2868E050F4C6}"/>
                    </a:ext>
                  </a:extLst>
                </p:cNvPr>
                <p:cNvSpPr txBox="1"/>
                <p:nvPr/>
              </p:nvSpPr>
              <p:spPr>
                <a:xfrm>
                  <a:off x="6297952" y="2104618"/>
                  <a:ext cx="2340768" cy="4515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ru-RU" sz="14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ctrlPr>
                              <a:rPr lang="ru-RU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  <m:r>
                              <a:rPr lang="ru-RU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ru-RU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mr>
                            </m:m>
                            <m:r>
                              <a:rPr lang="ru-RU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ru-RU" sz="1400" dirty="0">
                    <a:solidFill>
                      <a:schemeClr val="bg1"/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endParaRPr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84F7113-C5AB-49DA-AC43-2868E050F4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7952" y="2104618"/>
                  <a:ext cx="2340768" cy="451598"/>
                </a:xfrm>
                <a:prstGeom prst="rect">
                  <a:avLst/>
                </a:prstGeom>
                <a:blipFill>
                  <a:blip r:embed="rId6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Группа 52">
            <a:extLst>
              <a:ext uri="{FF2B5EF4-FFF2-40B4-BE49-F238E27FC236}">
                <a16:creationId xmlns:a16="http://schemas.microsoft.com/office/drawing/2014/main" id="{6E1763C2-C581-487E-82AB-23C3CA7BC34C}"/>
              </a:ext>
            </a:extLst>
          </p:cNvPr>
          <p:cNvGrpSpPr/>
          <p:nvPr/>
        </p:nvGrpSpPr>
        <p:grpSpPr>
          <a:xfrm>
            <a:off x="5396553" y="2591082"/>
            <a:ext cx="3857867" cy="1010002"/>
            <a:chOff x="5396553" y="2591082"/>
            <a:chExt cx="3857867" cy="101000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EC479ED-8CB6-4082-8D5E-9AEB320905AB}"/>
                </a:ext>
              </a:extLst>
            </p:cNvPr>
            <p:cNvSpPr txBox="1"/>
            <p:nvPr/>
          </p:nvSpPr>
          <p:spPr>
            <a:xfrm>
              <a:off x="5935710" y="2591082"/>
              <a:ext cx="331871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400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Верхнюю строку складываем с нижней, умноженной на 2:</a:t>
              </a:r>
            </a:p>
          </p:txBody>
        </p:sp>
        <p:sp>
          <p:nvSpPr>
            <p:cNvPr id="45" name="Oval 15">
              <a:extLst>
                <a:ext uri="{FF2B5EF4-FFF2-40B4-BE49-F238E27FC236}">
                  <a16:creationId xmlns:a16="http://schemas.microsoft.com/office/drawing/2014/main" id="{EECC1776-471A-4907-A106-33020D14BDB7}"/>
                </a:ext>
              </a:extLst>
            </p:cNvPr>
            <p:cNvSpPr/>
            <p:nvPr/>
          </p:nvSpPr>
          <p:spPr>
            <a:xfrm>
              <a:off x="5396553" y="2654735"/>
              <a:ext cx="395914" cy="39591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371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2000" kern="0" dirty="0">
                  <a:solidFill>
                    <a:schemeClr val="bg1"/>
                  </a:solidFill>
                  <a:latin typeface="Open Sans" pitchFamily="2" charset="0"/>
                  <a:ea typeface="inpin heiti" panose="00000500000000000000" pitchFamily="2" charset="-122"/>
                  <a:sym typeface="inpin heiti" panose="00000500000000000000" pitchFamily="2" charset="-122"/>
                </a:rPr>
                <a:t>5</a:t>
              </a:r>
              <a:endPara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itchFamily="2" charset="0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CE89B07-D401-44A8-A8DA-B8D681AAC3E6}"/>
                    </a:ext>
                  </a:extLst>
                </p:cNvPr>
                <p:cNvSpPr txBox="1"/>
                <p:nvPr/>
              </p:nvSpPr>
              <p:spPr>
                <a:xfrm>
                  <a:off x="6468429" y="3145125"/>
                  <a:ext cx="1999813" cy="45595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ru-RU" sz="14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ctrlPr>
                              <a:rPr lang="ru-RU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  <m:r>
                              <a:rPr lang="ru-RU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ru-RU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mr>
                            </m:m>
                            <m:r>
                              <a:rPr lang="ru-RU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ru-RU" sz="1400" dirty="0">
                    <a:solidFill>
                      <a:schemeClr val="bg1"/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endParaRPr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CE89B07-D401-44A8-A8DA-B8D681AAC3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8429" y="3145125"/>
                  <a:ext cx="1999813" cy="455959"/>
                </a:xfrm>
                <a:prstGeom prst="rect">
                  <a:avLst/>
                </a:prstGeom>
                <a:blipFill>
                  <a:blip r:embed="rId7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Группа 53">
            <a:extLst>
              <a:ext uri="{FF2B5EF4-FFF2-40B4-BE49-F238E27FC236}">
                <a16:creationId xmlns:a16="http://schemas.microsoft.com/office/drawing/2014/main" id="{76F7227F-685E-4FB2-8AA9-B67932FA8400}"/>
              </a:ext>
            </a:extLst>
          </p:cNvPr>
          <p:cNvGrpSpPr/>
          <p:nvPr/>
        </p:nvGrpSpPr>
        <p:grpSpPr>
          <a:xfrm>
            <a:off x="5396553" y="3630893"/>
            <a:ext cx="3450439" cy="1008988"/>
            <a:chOff x="5396553" y="3630893"/>
            <a:chExt cx="3450439" cy="1008988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BA1F94D-ADFA-4776-A9F6-5A6241A0280F}"/>
                </a:ext>
              </a:extLst>
            </p:cNvPr>
            <p:cNvSpPr txBox="1"/>
            <p:nvPr/>
          </p:nvSpPr>
          <p:spPr>
            <a:xfrm>
              <a:off x="5961523" y="3630893"/>
              <a:ext cx="288546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400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Делим нижнюю строку на -1 и получаем обратную матрицу:</a:t>
              </a:r>
            </a:p>
          </p:txBody>
        </p:sp>
        <p:sp>
          <p:nvSpPr>
            <p:cNvPr id="50" name="Oval 15">
              <a:extLst>
                <a:ext uri="{FF2B5EF4-FFF2-40B4-BE49-F238E27FC236}">
                  <a16:creationId xmlns:a16="http://schemas.microsoft.com/office/drawing/2014/main" id="{B8BAC79B-30FC-46D2-AE89-E2F1B00C087D}"/>
                </a:ext>
              </a:extLst>
            </p:cNvPr>
            <p:cNvSpPr/>
            <p:nvPr/>
          </p:nvSpPr>
          <p:spPr>
            <a:xfrm>
              <a:off x="5396553" y="3658997"/>
              <a:ext cx="395914" cy="39591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371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2000" kern="0" dirty="0">
                  <a:solidFill>
                    <a:schemeClr val="bg1"/>
                  </a:solidFill>
                  <a:latin typeface="Open Sans" pitchFamily="2" charset="0"/>
                  <a:ea typeface="inpin heiti" panose="00000500000000000000" pitchFamily="2" charset="-122"/>
                  <a:sym typeface="inpin heiti" panose="00000500000000000000" pitchFamily="2" charset="-122"/>
                </a:rPr>
                <a:t>6</a:t>
              </a:r>
              <a:endPara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itchFamily="2" charset="0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F833889-13F0-4777-A07D-F7FEE07F6696}"/>
                    </a:ext>
                  </a:extLst>
                </p:cNvPr>
                <p:cNvSpPr txBox="1"/>
                <p:nvPr/>
              </p:nvSpPr>
              <p:spPr>
                <a:xfrm>
                  <a:off x="6441196" y="4183922"/>
                  <a:ext cx="2054468" cy="45595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ru-RU" sz="14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ctrlPr>
                              <a:rPr lang="ru-RU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  <m:r>
                              <a:rPr lang="ru-RU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ru-RU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</m:m>
                            <m:r>
                              <a:rPr lang="ru-RU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ru-RU" sz="1400" dirty="0">
                    <a:solidFill>
                      <a:schemeClr val="bg1"/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endParaRPr>
                </a:p>
              </p:txBody>
            </p:sp>
          </mc:Choice>
          <mc:Fallback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F833889-13F0-4777-A07D-F7FEE07F66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1196" y="4183922"/>
                  <a:ext cx="2054468" cy="455959"/>
                </a:xfrm>
                <a:prstGeom prst="rect">
                  <a:avLst/>
                </a:prstGeom>
                <a:blipFill>
                  <a:blip r:embed="rId8"/>
                  <a:stretch>
                    <a:fillRect b="-2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7639780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9837681-90A0-42B8-87C1-DDCB5ED2A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F6BAE2DA-F32F-41A6-943D-77EE94992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396" y="6350"/>
            <a:ext cx="7787208" cy="857250"/>
          </a:xfrm>
        </p:spPr>
        <p:txBody>
          <a:bodyPr>
            <a:normAutofit fontScale="90000"/>
          </a:bodyPr>
          <a:lstStyle/>
          <a:p>
            <a:r>
              <a:rPr lang="ru-RU" sz="40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Средства реализации программы</a:t>
            </a:r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3A16F27F-E7A5-4A0E-AFFC-3E82552A0BA4}"/>
              </a:ext>
            </a:extLst>
          </p:cNvPr>
          <p:cNvGrpSpPr/>
          <p:nvPr/>
        </p:nvGrpSpPr>
        <p:grpSpPr>
          <a:xfrm>
            <a:off x="1043608" y="989560"/>
            <a:ext cx="6817816" cy="3983529"/>
            <a:chOff x="827584" y="857250"/>
            <a:chExt cx="7235293" cy="4154979"/>
          </a:xfrm>
        </p:grpSpPr>
        <p:grpSp>
          <p:nvGrpSpPr>
            <p:cNvPr id="22" name="Группа 21">
              <a:extLst>
                <a:ext uri="{FF2B5EF4-FFF2-40B4-BE49-F238E27FC236}">
                  <a16:creationId xmlns:a16="http://schemas.microsoft.com/office/drawing/2014/main" id="{DE61DD68-9A6D-44B8-8420-AEF8AFCA7854}"/>
                </a:ext>
              </a:extLst>
            </p:cNvPr>
            <p:cNvGrpSpPr/>
            <p:nvPr/>
          </p:nvGrpSpPr>
          <p:grpSpPr>
            <a:xfrm>
              <a:off x="827584" y="857250"/>
              <a:ext cx="7235293" cy="2267598"/>
              <a:chOff x="827584" y="857250"/>
              <a:chExt cx="7235293" cy="2267598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sp>
            <p:nvSpPr>
              <p:cNvPr id="20" name="Прямоугольник: скругленные углы 19">
                <a:extLst>
                  <a:ext uri="{FF2B5EF4-FFF2-40B4-BE49-F238E27FC236}">
                    <a16:creationId xmlns:a16="http://schemas.microsoft.com/office/drawing/2014/main" id="{720F4E6F-EA98-414E-8622-83FB8A8982D5}"/>
                  </a:ext>
                </a:extLst>
              </p:cNvPr>
              <p:cNvSpPr/>
              <p:nvPr/>
            </p:nvSpPr>
            <p:spPr>
              <a:xfrm>
                <a:off x="827584" y="857250"/>
                <a:ext cx="7235293" cy="2267598"/>
              </a:xfrm>
              <a:prstGeom prst="roundRect">
                <a:avLst/>
              </a:prstGeom>
              <a:solidFill>
                <a:srgbClr val="0070C0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50092C-75EE-475B-A799-FF09D8671283}"/>
                  </a:ext>
                </a:extLst>
              </p:cNvPr>
              <p:cNvSpPr txBox="1"/>
              <p:nvPr/>
            </p:nvSpPr>
            <p:spPr>
              <a:xfrm>
                <a:off x="3238044" y="1024728"/>
                <a:ext cx="4572456" cy="193899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Python –</a:t>
                </a:r>
                <a:r>
                  <a:rPr lang="ru-RU" sz="2400" dirty="0">
                    <a:solidFill>
                      <a:schemeClr val="bg1"/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 является    математически-ориентированным языком и подходит для реализации программы</a:t>
                </a:r>
              </a:p>
            </p:txBody>
          </p:sp>
          <p:pic>
            <p:nvPicPr>
              <p:cNvPr id="19" name="Рисунок 18">
                <a:extLst>
                  <a:ext uri="{FF2B5EF4-FFF2-40B4-BE49-F238E27FC236}">
                    <a16:creationId xmlns:a16="http://schemas.microsoft.com/office/drawing/2014/main" id="{57D9AFF0-8875-4807-BF31-095D400F8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1123" y="1039358"/>
                <a:ext cx="1903382" cy="1903382"/>
              </a:xfrm>
              <a:prstGeom prst="rect">
                <a:avLst/>
              </a:prstGeom>
            </p:spPr>
          </p:pic>
        </p:grpSp>
        <p:grpSp>
          <p:nvGrpSpPr>
            <p:cNvPr id="23" name="Группа 22">
              <a:extLst>
                <a:ext uri="{FF2B5EF4-FFF2-40B4-BE49-F238E27FC236}">
                  <a16:creationId xmlns:a16="http://schemas.microsoft.com/office/drawing/2014/main" id="{3DE8B6B8-3572-4E5B-B5CE-1907C477E8ED}"/>
                </a:ext>
              </a:extLst>
            </p:cNvPr>
            <p:cNvGrpSpPr/>
            <p:nvPr/>
          </p:nvGrpSpPr>
          <p:grpSpPr>
            <a:xfrm>
              <a:off x="827584" y="3240117"/>
              <a:ext cx="7235292" cy="1772112"/>
              <a:chOff x="827584" y="3240117"/>
              <a:chExt cx="7235292" cy="1772112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sp>
            <p:nvSpPr>
              <p:cNvPr id="21" name="Прямоугольник: скругленные углы 20">
                <a:extLst>
                  <a:ext uri="{FF2B5EF4-FFF2-40B4-BE49-F238E27FC236}">
                    <a16:creationId xmlns:a16="http://schemas.microsoft.com/office/drawing/2014/main" id="{156F8B4B-FC03-4128-BDCD-EF8440B83304}"/>
                  </a:ext>
                </a:extLst>
              </p:cNvPr>
              <p:cNvSpPr/>
              <p:nvPr/>
            </p:nvSpPr>
            <p:spPr>
              <a:xfrm>
                <a:off x="827584" y="3240117"/>
                <a:ext cx="7235292" cy="1772112"/>
              </a:xfrm>
              <a:prstGeom prst="roundRect">
                <a:avLst/>
              </a:prstGeom>
              <a:solidFill>
                <a:srgbClr val="0070C0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" name="Овал 15">
                <a:extLst>
                  <a:ext uri="{FF2B5EF4-FFF2-40B4-BE49-F238E27FC236}">
                    <a16:creationId xmlns:a16="http://schemas.microsoft.com/office/drawing/2014/main" id="{917DB2B4-7C5B-4DD7-A036-4B4DD546D09C}"/>
                  </a:ext>
                </a:extLst>
              </p:cNvPr>
              <p:cNvSpPr/>
              <p:nvPr/>
            </p:nvSpPr>
            <p:spPr>
              <a:xfrm>
                <a:off x="6156176" y="3309840"/>
                <a:ext cx="1654324" cy="1608629"/>
              </a:xfrm>
              <a:prstGeom prst="ellipse">
                <a:avLst/>
              </a:prstGeom>
              <a:blipFill>
                <a:blip r:embed="rId4" cstate="print"/>
                <a:stretch>
                  <a:fillRect/>
                </a:stretch>
              </a:blip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95E6EF2-3754-4C2B-AA01-23F7C0695314}"/>
                  </a:ext>
                </a:extLst>
              </p:cNvPr>
              <p:cNvSpPr txBox="1"/>
              <p:nvPr/>
            </p:nvSpPr>
            <p:spPr>
              <a:xfrm>
                <a:off x="1080542" y="3341343"/>
                <a:ext cx="4822677" cy="156966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400" dirty="0">
                    <a:solidFill>
                      <a:schemeClr val="bg1"/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NumPy — это библиотека Python, которую применяют для математических вычислений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29445696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3FF7F67-C4A7-4A97-BC80-46CBBC52F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4A4117B-019A-4487-A1CC-BEE22601D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0"/>
            <a:ext cx="6048672" cy="857250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Системные требования</a:t>
            </a:r>
          </a:p>
        </p:txBody>
      </p:sp>
      <p:sp>
        <p:nvSpPr>
          <p:cNvPr id="8" name="Содержимое 6">
            <a:extLst>
              <a:ext uri="{FF2B5EF4-FFF2-40B4-BE49-F238E27FC236}">
                <a16:creationId xmlns:a16="http://schemas.microsoft.com/office/drawing/2014/main" id="{C94099C4-D784-49B1-8040-0199C4D8F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372" y="1148959"/>
            <a:ext cx="8219256" cy="3702831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ru-RU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Операционная система:</a:t>
            </a:r>
          </a:p>
          <a:p>
            <a:pPr marL="400050" lvl="1" indent="0">
              <a:buNone/>
            </a:pPr>
            <a:r>
              <a:rPr lang="ru-RU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Выполнение программы поддерживается на устройствах с операционными системами семейства Windows и Linux.</a:t>
            </a:r>
          </a:p>
          <a:p>
            <a:pPr>
              <a:buFont typeface="+mj-lt"/>
              <a:buAutoNum type="arabicPeriod" startAt="2"/>
            </a:pPr>
            <a:r>
              <a:rPr lang="ru-RU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Аппаратное обеспечение:</a:t>
            </a:r>
          </a:p>
          <a:p>
            <a:pPr lvl="1"/>
            <a:r>
              <a:rPr lang="ru-RU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Процессор, совместимый с аппаратной архитектурой x86 или x64.</a:t>
            </a:r>
          </a:p>
          <a:p>
            <a:pPr lvl="1"/>
            <a:r>
              <a:rPr lang="ru-RU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Рекомендуется наличие не менее 4 ГБ оперативной памяти (RAM).</a:t>
            </a:r>
          </a:p>
          <a:p>
            <a:pPr lvl="1"/>
            <a:r>
              <a:rPr lang="ru-RU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Наличие от 50 ГБ свободного дискового пространства.</a:t>
            </a:r>
          </a:p>
          <a:p>
            <a:pPr>
              <a:buFont typeface="+mj-lt"/>
              <a:buAutoNum type="arabicPeriod" startAt="3"/>
            </a:pPr>
            <a:r>
              <a:rPr lang="ru-RU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Программное обеспечение:</a:t>
            </a:r>
          </a:p>
          <a:p>
            <a:pPr lvl="1"/>
            <a:r>
              <a:rPr lang="ru-RU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Python 3.x (поддержка Python 3.6 и выше).</a:t>
            </a:r>
          </a:p>
          <a:p>
            <a:pPr lvl="1"/>
            <a:r>
              <a:rPr lang="ru-RU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Библиотеки Python: </a:t>
            </a:r>
            <a:r>
              <a:rPr lang="ru-RU" sz="1600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tkinter</a:t>
            </a:r>
            <a:r>
              <a:rPr lang="ru-RU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</a:t>
            </a:r>
            <a:r>
              <a:rPr lang="ru-RU" sz="1600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numpy</a:t>
            </a:r>
            <a:r>
              <a:rPr lang="en-US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customtkinter</a:t>
            </a:r>
            <a:r>
              <a:rPr lang="ru-RU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.</a:t>
            </a:r>
          </a:p>
          <a:p>
            <a:pPr>
              <a:buFont typeface="+mj-lt"/>
              <a:buAutoNum type="arabicPeriod" startAt="4"/>
            </a:pPr>
            <a:r>
              <a:rPr lang="ru-RU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Разрешение экрана:</a:t>
            </a:r>
          </a:p>
          <a:p>
            <a:pPr marL="400050" lvl="1" indent="0">
              <a:buNone/>
            </a:pPr>
            <a:r>
              <a:rPr lang="ru-RU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Программа должна корректно работать на экранах с разрешением 1024x768 и выше.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1351432-331E-4A05-A48C-C528EA9571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890" y="3075806"/>
            <a:ext cx="1193283" cy="119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043433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CAFA11-8B80-4046-91B9-45AECE49A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0841C38-7A2A-4052-97DE-4029C940D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0544" y="0"/>
            <a:ext cx="5122912" cy="857250"/>
          </a:xfrm>
        </p:spPr>
        <p:txBody>
          <a:bodyPr>
            <a:normAutofit fontScale="90000"/>
          </a:bodyPr>
          <a:lstStyle/>
          <a:p>
            <a:r>
              <a:rPr lang="ru-RU" sz="40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Структура программы</a:t>
            </a:r>
          </a:p>
        </p:txBody>
      </p:sp>
      <p:graphicFrame>
        <p:nvGraphicFramePr>
          <p:cNvPr id="8" name="Схема 7">
            <a:extLst>
              <a:ext uri="{FF2B5EF4-FFF2-40B4-BE49-F238E27FC236}">
                <a16:creationId xmlns:a16="http://schemas.microsoft.com/office/drawing/2014/main" id="{4CBCC2D9-8235-449F-955D-A7CBD97ACB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0970632"/>
              </p:ext>
            </p:extLst>
          </p:nvPr>
        </p:nvGraphicFramePr>
        <p:xfrm>
          <a:off x="827584" y="1128167"/>
          <a:ext cx="7488832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91968525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DFD95C3-DDD8-4788-A5DB-8F0490080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9F7D8F0F-FF21-4760-A1F0-AB5BA8464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712" y="0"/>
            <a:ext cx="5184576" cy="857250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Работа приложения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7E8612D-C036-480D-A855-469C5CEDBFE2}"/>
              </a:ext>
            </a:extLst>
          </p:cNvPr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4290" y="1997557"/>
            <a:ext cx="6855419" cy="11483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0C5E36-6251-40CE-BFD9-DCE1EB8AE040}"/>
              </a:ext>
            </a:extLst>
          </p:cNvPr>
          <p:cNvSpPr txBox="1"/>
          <p:nvPr/>
        </p:nvSpPr>
        <p:spPr>
          <a:xfrm>
            <a:off x="2609781" y="1210839"/>
            <a:ext cx="39244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Выбор размерности матрицы</a:t>
            </a:r>
          </a:p>
        </p:txBody>
      </p:sp>
    </p:spTree>
    <p:extLst>
      <p:ext uri="{BB962C8B-B14F-4D97-AF65-F5344CB8AC3E}">
        <p14:creationId xmlns:p14="http://schemas.microsoft.com/office/powerpoint/2010/main" val="175660141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DFD95C3-DDD8-4788-A5DB-8F0490080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9F7D8F0F-FF21-4760-A1F0-AB5BA8464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712" y="0"/>
            <a:ext cx="5184576" cy="857250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Работа приложения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0C5E36-6251-40CE-BFD9-DCE1EB8AE040}"/>
              </a:ext>
            </a:extLst>
          </p:cNvPr>
          <p:cNvSpPr txBox="1"/>
          <p:nvPr/>
        </p:nvSpPr>
        <p:spPr>
          <a:xfrm>
            <a:off x="2654787" y="1154405"/>
            <a:ext cx="38344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Задаём параметры матрицы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906AF5E-E582-4E4D-A967-B08CB9A75AEA}"/>
              </a:ext>
            </a:extLst>
          </p:cNvPr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80386" y="1851670"/>
            <a:ext cx="2983229" cy="279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641723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Тема Office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1147</TotalTime>
  <Words>550</Words>
  <Application>Microsoft Office PowerPoint</Application>
  <PresentationFormat>Экран (16:9)</PresentationFormat>
  <Paragraphs>94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Open Sans</vt:lpstr>
      <vt:lpstr>Тема Office</vt:lpstr>
      <vt:lpstr>Презентация PowerPoint</vt:lpstr>
      <vt:lpstr>Цель курсового проекта</vt:lpstr>
      <vt:lpstr>Метод Гаусса</vt:lpstr>
      <vt:lpstr>Метод Гаусса</vt:lpstr>
      <vt:lpstr>Средства реализации программы</vt:lpstr>
      <vt:lpstr>Системные требования</vt:lpstr>
      <vt:lpstr>Структура программы</vt:lpstr>
      <vt:lpstr>Работа приложения</vt:lpstr>
      <vt:lpstr>Работа приложения</vt:lpstr>
      <vt:lpstr>Работа приложения</vt:lpstr>
      <vt:lpstr>Презентация PowerPoint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по математической обработке данных c линейной зависимостью общего типа</dc:title>
  <dc:creator>Новиков А. С.</dc:creator>
  <cp:lastModifiedBy>Новиков А. С.</cp:lastModifiedBy>
  <cp:revision>259</cp:revision>
  <dcterms:created xsi:type="dcterms:W3CDTF">2022-11-06T11:23:59Z</dcterms:created>
  <dcterms:modified xsi:type="dcterms:W3CDTF">2023-11-05T20:42:04Z</dcterms:modified>
</cp:coreProperties>
</file>