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51CA5B2-FA44-4DE9-A6C3-356DA31E433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74800" y="142848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822960" y="11887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822960" y="1188720"/>
            <a:ext cx="7130160" cy="31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551"/>
              </a:spcBef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Gewinn = Gewinn - Zinssumme - Gehalt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822960" y="1188720"/>
            <a:ext cx="7130160" cy="31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Annahme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Gewinn: 200.000 €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- 2 Komplementäre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400.000 €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 50.000 € Gehalt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- 1 Kommanditist (KD)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Kapitaleinlage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822960" y="1188720"/>
            <a:ext cx="7130160" cy="27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4 % von 400.000 € = 16.000 €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4 % von 200.000 € = 8.000 €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200.000 € - 32.000 € - 8.000 € = 160.000 €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 (KT)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930960" y="2952000"/>
            <a:ext cx="399960" cy="215280"/>
          </a:xfrm>
          <a:custGeom>
            <a:avLst/>
            <a:gdLst/>
            <a:ahLst/>
            <a:rect l="l" t="t" r="r" b="b"/>
            <a:pathLst>
              <a:path w="1116" h="402">
                <a:moveTo>
                  <a:pt x="0" y="100"/>
                </a:moveTo>
                <a:lnTo>
                  <a:pt x="836" y="100"/>
                </a:lnTo>
                <a:lnTo>
                  <a:pt x="836" y="0"/>
                </a:lnTo>
                <a:lnTo>
                  <a:pt x="1115" y="200"/>
                </a:lnTo>
                <a:lnTo>
                  <a:pt x="836" y="401"/>
                </a:lnTo>
                <a:lnTo>
                  <a:pt x="836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822960" y="1188720"/>
            <a:ext cx="713016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60.000 € * 0,4 = 24.000 €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60.000 € * 0,2 = 12.000 €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KT: 16.000 € + 50.000 € + 24.000 € = 90.000 €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KD: 8.000 € + 12.000 € = 20.000 €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874800" y="1381680"/>
            <a:ext cx="38926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874800" y="990360"/>
            <a:ext cx="38926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4943520" y="1382400"/>
            <a:ext cx="3896280" cy="32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4943520" y="990360"/>
            <a:ext cx="389628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6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79" name="CustomShape 7"/>
          <p:cNvSpPr/>
          <p:nvPr/>
        </p:nvSpPr>
        <p:spPr>
          <a:xfrm>
            <a:off x="822960" y="1188720"/>
            <a:ext cx="7130160" cy="18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Weitere Verluste → Verrechnung mit Gewinnen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0" name="CustomShape 8"/>
          <p:cNvSpPr/>
          <p:nvPr/>
        </p:nvSpPr>
        <p:spPr>
          <a:xfrm>
            <a:off x="1008000" y="3456000"/>
            <a:ext cx="564120" cy="214920"/>
          </a:xfrm>
          <a:custGeom>
            <a:avLst/>
            <a:gdLst/>
            <a:ahLst/>
            <a:rect l="l" t="t" r="r" b="b"/>
            <a:pathLst>
              <a:path w="1572" h="602">
                <a:moveTo>
                  <a:pt x="0" y="150"/>
                </a:moveTo>
                <a:lnTo>
                  <a:pt x="1178" y="150"/>
                </a:lnTo>
                <a:lnTo>
                  <a:pt x="1178" y="0"/>
                </a:lnTo>
                <a:lnTo>
                  <a:pt x="1571" y="300"/>
                </a:lnTo>
                <a:lnTo>
                  <a:pt x="1178" y="601"/>
                </a:lnTo>
                <a:lnTo>
                  <a:pt x="117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2d35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9"/>
          <p:cNvSpPr/>
          <p:nvPr/>
        </p:nvSpPr>
        <p:spPr>
          <a:xfrm>
            <a:off x="1728000" y="3384000"/>
            <a:ext cx="403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Oft GmbH als Komplementär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364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2019-12-08T12:29:16Z</dcterms:modified>
  <cp:revision>129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