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1.png" ContentType="image/png"/>
  <Override PartName="/ppt/media/image3.jpeg" ContentType="image/jpeg"/>
  <Override PartName="/ppt/media/image2.png" ContentType="image/png"/>
  <Override PartName="/ppt/media/image9.png" ContentType="image/png"/>
  <Override PartName="/ppt/media/image6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7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7520" cy="312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5400" cy="185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E1DB0CF-F8C1-4E53-90A2-7F51543BA825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7520" cy="513684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0840" cy="5266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7520" cy="312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5400" cy="185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C4A21BD-71A6-4839-BCA9-ACEC1F8277E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EB98C80-1053-4CF7-941A-8030896DB48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86A674F-A219-418B-89B2-A6EA1EFA297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141198C-1F1D-480A-A127-FD7DF231A3F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0399E5D-3954-4971-9051-0882ECEAF3F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67960" y="1080360"/>
            <a:ext cx="7398000" cy="17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67960" y="2926800"/>
            <a:ext cx="73980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67960" y="4218840"/>
            <a:ext cx="324756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7223760" y="274320"/>
            <a:ext cx="1275840" cy="81864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Mai 1681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976000" y="1224000"/>
            <a:ext cx="3006720" cy="291600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432000" y="1224000"/>
            <a:ext cx="532692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„Allgemeines Deutsches Handelsgesetzbuch“ aufgenommen.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Abkürzung ADHGB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874800" y="1428480"/>
            <a:ext cx="7959960" cy="31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22960" y="1188720"/>
            <a:ext cx="712836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Abschluss eines Gesellschaftsvertrages zwischen Komplementär und 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Wird beim Handelsregister, Gewerbeamt und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874800" y="1428480"/>
            <a:ext cx="7959960" cy="31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874800" y="343080"/>
            <a:ext cx="7959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822960" y="1188720"/>
            <a:ext cx="7128360" cy="35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Wenn es mehrere Komplementäre gibt, haftet jeder für die gesammte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874800" y="1428480"/>
            <a:ext cx="795888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22960" y="1188720"/>
            <a:ext cx="712728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Mindeskapital</a:t>
            </a:r>
            <a:endParaRPr b="0" lang="de-DE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de-DE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Anzahl der Gesellschafter nicht begrenzt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822960" y="1188720"/>
            <a:ext cx="7127280" cy="31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de-DE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de-DE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de-DE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de-DE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Unernehmer im Sinne des Umsatzsteuergesetzes</a:t>
            </a:r>
            <a:endParaRPr b="0" lang="de-DE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874800" y="1381680"/>
            <a:ext cx="38898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874800" y="990360"/>
            <a:ext cx="3889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4943520" y="1382400"/>
            <a:ext cx="38934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4943520" y="990360"/>
            <a:ext cx="38934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874800" y="343080"/>
            <a:ext cx="79588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822960" y="1188720"/>
            <a:ext cx="7127280" cy="31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de-DE" sz="20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de-DE" sz="20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874800" y="142848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822960" y="1028520"/>
            <a:ext cx="83930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die „normale“ KG hat keine Publiszitätspflicht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außer bei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oder mindestens 2 von 3 Kriterien innerhalb 3 Jahren erfüllt werden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20000" y="42624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720000" y="121140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864000" y="35424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789840" y="1099800"/>
            <a:ext cx="71276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bilancia: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 bildet zusammen mit der Gewinn und 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b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720000" y="42624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720000" y="121140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864000" y="35424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Aktiva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822960" y="1188720"/>
            <a:ext cx="71276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Finanzanlagen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720000" y="42624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720000" y="121140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864000" y="35424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Passiva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22960" y="1188720"/>
            <a:ext cx="71276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74800" y="937080"/>
            <a:ext cx="79614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74800" y="142848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874800" y="142848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822960" y="1188720"/>
            <a:ext cx="71276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822960" y="1188720"/>
            <a:ext cx="7127640" cy="31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822960" y="1188720"/>
            <a:ext cx="7127640" cy="31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822960" y="1188720"/>
            <a:ext cx="7127640" cy="27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930960" y="2952000"/>
            <a:ext cx="397440" cy="21276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822960" y="1188720"/>
            <a:ext cx="7127640" cy="26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822960" y="1188720"/>
            <a:ext cx="7127640" cy="18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64" name="CustomShape 8"/>
          <p:cNvSpPr/>
          <p:nvPr/>
        </p:nvSpPr>
        <p:spPr>
          <a:xfrm>
            <a:off x="1008000" y="3456000"/>
            <a:ext cx="561600" cy="21240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9"/>
          <p:cNvSpPr/>
          <p:nvPr/>
        </p:nvSpPr>
        <p:spPr>
          <a:xfrm>
            <a:off x="1728000" y="3384000"/>
            <a:ext cx="4028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874800" y="1381680"/>
            <a:ext cx="38901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874800" y="990360"/>
            <a:ext cx="38901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>
            <a:off x="4943520" y="1382400"/>
            <a:ext cx="389376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4943520" y="990360"/>
            <a:ext cx="38937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6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1728000" y="3384000"/>
            <a:ext cx="4028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3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960840" y="792000"/>
            <a:ext cx="6311160" cy="378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0" y="1200960"/>
            <a:ext cx="928620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Firmengründung: 1958 durch Herrn Freyberger (Opa)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Familienunternehmen mit angestellten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Geschäftsführer sind Dirk und Sven Freyberger / Kommanditist ist Reiner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Freyberger Stammhaus in der Sperberstraße in Nürnberg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Weitere Filiale in der Katzwanger Hauptstraße in Nürnberg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75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6240" cy="9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1200960"/>
            <a:ext cx="914328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Produkte werden in Handarbeit hergestellt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täglich wechselnde Mittagsmenüs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zusätzlichen Catering Service für Messen und Veranstaltungen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Essen auf Rädern für Privat-Haushalte oder Firmen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Grillseminare für Einsteiger, Umsteiger und Enthusiasten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77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6240" cy="9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1071720"/>
            <a:ext cx="91432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Komplementäre: 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Dirk Freyberger                                                                     Reiner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Sven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Gewinn (Beispiel):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284.250 Euro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0" y="2857680"/>
            <a:ext cx="91432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284.250 € und 9 %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109.750 € Kapitaleinlage                                                    80.500 €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109.750 €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Gehälter: 35.000 €                                                     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380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6240" cy="9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74800" y="937080"/>
            <a:ext cx="79614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74800" y="142848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Leitung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Gewinn und Verlustverteilung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Beispielfirma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6240" cy="957240"/>
          </a:xfrm>
          <a:prstGeom prst="rect">
            <a:avLst/>
          </a:prstGeom>
          <a:ln>
            <a:noFill/>
          </a:ln>
        </p:spPr>
      </p:pic>
      <p:sp>
        <p:nvSpPr>
          <p:cNvPr id="382" name="CustomShape 1"/>
          <p:cNvSpPr/>
          <p:nvPr/>
        </p:nvSpPr>
        <p:spPr>
          <a:xfrm>
            <a:off x="0" y="1071720"/>
            <a:ext cx="7129800" cy="27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9 % von 109.750 € = 9.877,50 €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9 % von  80.500 € = 7.245 €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284.250 € - 9.877,50 € - 7.245 € = 267.127,50 €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267.127,50 € - 70.000 € = 197.127,50 €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6240" cy="957240"/>
          </a:xfrm>
          <a:prstGeom prst="rect">
            <a:avLst/>
          </a:prstGeom>
          <a:ln>
            <a:noFill/>
          </a:ln>
        </p:spPr>
      </p:pic>
      <p:sp>
        <p:nvSpPr>
          <p:cNvPr id="384" name="CustomShape 1"/>
          <p:cNvSpPr/>
          <p:nvPr/>
        </p:nvSpPr>
        <p:spPr>
          <a:xfrm>
            <a:off x="0" y="1066680"/>
            <a:ext cx="892908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197.127,50 € * 0,36 = 70.965,90 €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197.127,50 € * 0,28 = 55.195,70 €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9.877,50 € + 35.000 € + 70.965,90 € = 115.843,40 € (Dirk und Sven Fr.)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7.245 € + 555.195,70 € = 62.440,70 € (Reiner Freyberger)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571320" y="21420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71640" y="720000"/>
            <a:ext cx="9000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https://de.wikipedia.org/wiki/Hoyer_Unternehmensgruppe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https://www.gevestor.de/details/kommanditgesellschaft-grundung-eines-flexiblen-unternehmens-644156.html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http://www.payer.de/arbeitkapital/arbeitkapital0301.htm#2.3.2.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571320" y="21420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0" y="853560"/>
            <a:ext cx="9000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https://de.wikipedia.org/wiki/Hoyer_Unternehmensgruppe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https://www.gevestor.de/details/kommanditgesellschaft-grundung-eines-flexiblen-unternehmens-644156.html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http://www.payer.de/arbeitkapital/arbeitkapital0301.htm#2.3.2.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5"/>
          <p:cNvSpPr/>
          <p:nvPr/>
        </p:nvSpPr>
        <p:spPr>
          <a:xfrm>
            <a:off x="571320" y="21420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0" y="504000"/>
            <a:ext cx="9000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"/>
          <p:cNvSpPr/>
          <p:nvPr/>
        </p:nvSpPr>
        <p:spPr>
          <a:xfrm>
            <a:off x="72000" y="936000"/>
            <a:ext cx="9000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https://www.bundesjustizamt.de/DE/Themen/Ordnungs_Bussgeld_Vollstreckung/Jahresabschluesse/Offenlegung/Offenlegungspflichten/Offenlegungspflichten_node.html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https://www.northdata.de/Metzgerei+Freyberger+KG,+N%C3%BCrnberg/HRA+14478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https://mf58.de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874800" y="937080"/>
            <a:ext cx="79635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874800" y="1428480"/>
            <a:ext cx="796356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Definition der KG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457560" y="1728000"/>
            <a:ext cx="861336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457560" y="2321280"/>
            <a:ext cx="8228160" cy="13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874800" y="937080"/>
            <a:ext cx="79635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874800" y="1428480"/>
            <a:ext cx="796356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KG besteht aus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88000" y="1224000"/>
            <a:ext cx="822816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→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Persönlich haftender Gesellschafter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→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Beschränkt haftender Gesellschafter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9360"/>
            <a:ext cx="8228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Wurzel der Kommanditgesellschaft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88000" y="2461680"/>
            <a:ext cx="856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874800" y="1381680"/>
            <a:ext cx="3894480" cy="32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874800" y="990360"/>
            <a:ext cx="389448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4943520" y="1382400"/>
            <a:ext cx="3898080" cy="32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4943520" y="990360"/>
            <a:ext cx="389808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48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Komturei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 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März 1683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8200" y="1249200"/>
            <a:ext cx="4014720" cy="28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4032000" y="1152000"/>
            <a:ext cx="489492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im Handelsregister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3720" cy="26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451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2019-12-16T06:20:40Z</dcterms:modified>
  <cp:revision>161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