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41120" cy="316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89000" cy="189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CECB26BB-1909-4B62-83C1-51575620C5DE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&lt;Foliennummer&gt;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1120" cy="514044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4440" cy="5302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41120" cy="316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714160" y="4897080"/>
            <a:ext cx="189000" cy="189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C3CC1103-6617-406B-83D6-58DE4AEB5655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67960" y="1080360"/>
            <a:ext cx="7401600" cy="17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67960" y="2926800"/>
            <a:ext cx="7401600" cy="7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7960" y="4218840"/>
            <a:ext cx="3251160" cy="67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223760" y="274320"/>
            <a:ext cx="1279440" cy="822240"/>
          </a:xfrm>
          <a:prstGeom prst="rect">
            <a:avLst/>
          </a:prstGeom>
          <a:solidFill>
            <a:srgbClr val="02d35f"/>
          </a:solidFill>
          <a:ln>
            <a:solidFill>
              <a:srgbClr val="02d35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874800" y="1381680"/>
            <a:ext cx="3894120" cy="32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874800" y="990360"/>
            <a:ext cx="389412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4943520" y="1382400"/>
            <a:ext cx="3897720" cy="32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4943520" y="990360"/>
            <a:ext cx="389772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Verlustverteilung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822960" y="1188720"/>
            <a:ext cx="713160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Verluste werden wie Gewinne verteilt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Kommanditisten haften maximal mit Höhe ihrer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Komplementäre haften unbeschränkt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874800" y="1381680"/>
            <a:ext cx="3894120" cy="32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874800" y="990360"/>
            <a:ext cx="389412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"/>
          <p:cNvSpPr/>
          <p:nvPr/>
        </p:nvSpPr>
        <p:spPr>
          <a:xfrm>
            <a:off x="4943520" y="1382400"/>
            <a:ext cx="3897720" cy="32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4943520" y="990360"/>
            <a:ext cx="389772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6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822960" y="1188720"/>
            <a:ext cx="713160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Wikipedia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https://de.wikipedia.org/wiki/Kommanditgesellschaft_(Deutschland)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Clever-Selbststaendig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https://www.clever-selbstaendig.de/rechtsform/kommanditgesellschaft.php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874800" y="1127520"/>
            <a:ext cx="7963200" cy="35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874800" y="1428480"/>
            <a:ext cx="7963200" cy="31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1. Definition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2. Gründung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3. Haftung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4. Geschäftsführung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5. Vor- und Nachteile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6. Beispiel: TODO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874800" y="1428480"/>
            <a:ext cx="7963200" cy="31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Leitungsbefugnis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22960" y="1188720"/>
            <a:ext cx="713160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Komplementäre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persönlich haftende Gesellschafter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als Geschäftsführer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alleinige Vertretung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Kommanditisten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sind von Führung ausgeschlossen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Erteilung von Rechten möglich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Kontrollbefugnis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874800" y="1428480"/>
            <a:ext cx="7963200" cy="31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Gründung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822960" y="1188720"/>
            <a:ext cx="713160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Die Gründung setzt den Abschluss eines Gesellschaftsvertrages zwischen mindestens einem Komplementär (Vollhafter) und einem Kommanditisten(Teilhafter) voraus.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Die KG ist zur Eintragung im Handelsregister, beim Gewerbeamt und dem Finanzamt anzumelden, in der Regel außerdem bei der Industrie- und Handelskammer.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874800" y="1428480"/>
            <a:ext cx="7963200" cy="31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Haftung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822960" y="1188720"/>
            <a:ext cx="713160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Bei der KG werden nur die die Vollhafter mit Geschäfts- und Privatvermögen für die Verbindlichkeiten gegenüber Dritten herangezogen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Besteht die KG aus mehreren Komplementären, kann jeder einzelne Vollhafter für die gesamten Verbindlichkeiten der Gesellschaft haftbar gemacht werden.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874800" y="1381680"/>
            <a:ext cx="3894120" cy="32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874800" y="990360"/>
            <a:ext cx="389412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4943520" y="1382400"/>
            <a:ext cx="3897720" cy="32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4943520" y="990360"/>
            <a:ext cx="389772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Gewinnverteilung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822960" y="1188720"/>
            <a:ext cx="7131600" cy="31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Nach dem Gesellschaftsvertrag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Gestaltung nach eigenem Interesse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Höhe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Pflicht: Beteiligung an der Gesellschaft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Nach dem Handelsgesetzbuch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angemessene Verteilung (Höhe Kapitaleinlage)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festgelegter Gewinn: 4 % Verzinsung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Zinssumme und Gehalt werden vom Gewinn abgezogen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Restlicher Gewinn wird verteilt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874800" y="1381680"/>
            <a:ext cx="3894120" cy="32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874800" y="990360"/>
            <a:ext cx="389412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"/>
          <p:cNvSpPr/>
          <p:nvPr/>
        </p:nvSpPr>
        <p:spPr>
          <a:xfrm>
            <a:off x="4943520" y="1382400"/>
            <a:ext cx="3897720" cy="32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"/>
          <p:cNvSpPr/>
          <p:nvPr/>
        </p:nvSpPr>
        <p:spPr>
          <a:xfrm>
            <a:off x="4943520" y="990360"/>
            <a:ext cx="389772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6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822960" y="1188720"/>
            <a:ext cx="7131600" cy="31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Gewinn: 200.000 €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Komplementäre: je 400.000 € Kapitaleinlage, 50.000 € Gehalt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Kommanditist: 100.000 € Kapitaleinlage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874800" y="1381680"/>
            <a:ext cx="3894120" cy="32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874800" y="990360"/>
            <a:ext cx="389412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>
            <a:off x="4943520" y="1382400"/>
            <a:ext cx="3897720" cy="32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5"/>
          <p:cNvSpPr/>
          <p:nvPr/>
        </p:nvSpPr>
        <p:spPr>
          <a:xfrm>
            <a:off x="4943520" y="990360"/>
            <a:ext cx="389772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6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822960" y="1188720"/>
            <a:ext cx="7131600" cy="27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Verzinsung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4 % von 400.000 € = 16.000 €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4 % von 200.000 € = 8.000 €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200.000 € - 32.000 € - 8.000 € = 160.000 €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Abzug der Gehälter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160.000 € - 100.000 € = 60.000 €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874800" y="1381680"/>
            <a:ext cx="3894120" cy="32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874800" y="990360"/>
            <a:ext cx="389412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4943520" y="1382400"/>
            <a:ext cx="3897720" cy="32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4943520" y="990360"/>
            <a:ext cx="389772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874800" y="343080"/>
            <a:ext cx="7963200" cy="5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Rechenbeispiel III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822960" y="1188720"/>
            <a:ext cx="713160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Verteilung anhand der Kapitaleinlagen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60.000 € * 0,4 = 24.000 €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60.000 € * 0,2 = 12.000 €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Persönlicher Gesamtgewinn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16.000 € + 50.000 € + 24.000 € = 90.000 €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8.000 € + 12.000 € = 20.000 €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342</TotalTime>
  <Application>LibreOffice/6.3.3.2$Windows_X86_64 LibreOffice_project/a64200df03143b798afd1ec74a12ab50359878ed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2019-12-08T11:40:49Z</dcterms:modified>
  <cp:revision>95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