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0400" cy="31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8280" cy="18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F5623FD-14B7-43A1-A2ED-EA6DAF1A882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8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0400" cy="513972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3720" cy="529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400" cy="31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8280" cy="18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3E26864-3266-4ED1-889E-49CB1F90C780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e.wikipedia.org/wiki/Kommanditgesellschaft_(Deutschland" TargetMode="External"/><Relationship Id="rId2" Type="http://schemas.openxmlformats.org/officeDocument/2006/relationships/hyperlink" Target="https://www.gmbh-guide.de/kg-haftung-und-vorteile.html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7960" y="1080360"/>
            <a:ext cx="7400880" cy="17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67960" y="2926800"/>
            <a:ext cx="7400880" cy="7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7960" y="4218840"/>
            <a:ext cx="3250440" cy="6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23760" y="274320"/>
            <a:ext cx="1278720" cy="82152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74800" y="1127520"/>
            <a:ext cx="7962480" cy="35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74800" y="1428480"/>
            <a:ext cx="796248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...TODO...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1. 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c9211e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874800" y="1428480"/>
            <a:ext cx="796248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22960" y="1188720"/>
            <a:ext cx="713088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822960" y="1188720"/>
            <a:ext cx="7130880" cy="31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822960" y="1188720"/>
            <a:ext cx="7130880" cy="31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822960" y="1188720"/>
            <a:ext cx="7130880" cy="27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930960" y="2952000"/>
            <a:ext cx="400680" cy="21600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822960" y="1188720"/>
            <a:ext cx="713088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22960" y="1188720"/>
            <a:ext cx="713088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1008000" y="3456000"/>
            <a:ext cx="564840" cy="21564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9"/>
          <p:cNvSpPr txBox="1"/>
          <p:nvPr/>
        </p:nvSpPr>
        <p:spPr>
          <a:xfrm>
            <a:off x="1728000" y="3384000"/>
            <a:ext cx="40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822960" y="1188720"/>
            <a:ext cx="713088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1"/>
              </a:rPr>
              <a:t>https://de.wikipedia.org/wiki/Kommanditgesellschaft_(Deutschland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2"/>
              </a:rPr>
              <a:t>https://www.gmbh-guide.de/kg-haftung-und-vorteile.html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363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2019-12-08T10:50:57Z</dcterms:modified>
  <cp:revision>124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