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2154FD1-EAE8-400C-8CAF-8427451968D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0040" cy="513936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3360" cy="5292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967AFCC-5D65-4600-B45B-DC5B42DB911C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4800" y="1428480"/>
            <a:ext cx="7962120" cy="31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960" y="1188720"/>
            <a:ext cx="713052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74800" y="1381680"/>
            <a:ext cx="38930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74800" y="990360"/>
            <a:ext cx="38930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4943520" y="1382400"/>
            <a:ext cx="38966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4943520" y="990360"/>
            <a:ext cx="38966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822960" y="1188720"/>
            <a:ext cx="7130520" cy="31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874800" y="1381680"/>
            <a:ext cx="38930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874800" y="990360"/>
            <a:ext cx="38930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4943520" y="1382400"/>
            <a:ext cx="38966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4943520" y="990360"/>
            <a:ext cx="38966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822960" y="1188720"/>
            <a:ext cx="7130520" cy="31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874800" y="1381680"/>
            <a:ext cx="38930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74800" y="990360"/>
            <a:ext cx="38930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4943520" y="1382400"/>
            <a:ext cx="38966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4943520" y="990360"/>
            <a:ext cx="38966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822960" y="1188720"/>
            <a:ext cx="7130520" cy="27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930960" y="2952000"/>
            <a:ext cx="400320" cy="21564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874800" y="1381680"/>
            <a:ext cx="38930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874800" y="990360"/>
            <a:ext cx="38930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4943520" y="1382400"/>
            <a:ext cx="38966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4943520" y="990360"/>
            <a:ext cx="38966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822960" y="1188720"/>
            <a:ext cx="7130520" cy="26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874800" y="1381680"/>
            <a:ext cx="38930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874800" y="990360"/>
            <a:ext cx="38930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4943520" y="1382400"/>
            <a:ext cx="3896640" cy="32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4943520" y="990360"/>
            <a:ext cx="38966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822960" y="1188720"/>
            <a:ext cx="7130520" cy="18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Weitere Verluste → Verrechnung mit Gewinnen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08000" y="3456000"/>
            <a:ext cx="564480" cy="21528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>
            <a:off x="1728000" y="3384000"/>
            <a:ext cx="40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364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2019-12-08T12:27:18Z</dcterms:modified>
  <cp:revision>127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