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824360"/>
            <a:ext cx="9140400" cy="315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714160" y="4897080"/>
            <a:ext cx="188280" cy="18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1AFF6118-351B-4A00-B836-9FB8D7A1025F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&lt;Foliennummer&gt;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874800" y="1428480"/>
            <a:ext cx="7962480" cy="31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822960" y="1188720"/>
            <a:ext cx="713088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-Abschluss eines Gesellschaftsvertrages zwischen Komplementär und Kommandisten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-Wird beim Handelsregister, Gewerbeamt Finanzamt angemeldet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-In der Regel auch bei der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Industrie- und Handelskammer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874800" y="1428480"/>
            <a:ext cx="7962480" cy="31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822960" y="1188720"/>
            <a:ext cx="713088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-Nur Vollhafter mit Geschäfts- und Privatvermögen werden für die Verbindlichkeiten gegenüber Dritten herangezogen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-Wenn es mehrere Komplementäre gibt haftet jeder für die gesammte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874800" y="1381680"/>
            <a:ext cx="38934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874800" y="990360"/>
            <a:ext cx="3893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4943520" y="1382400"/>
            <a:ext cx="38970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4943520" y="990360"/>
            <a:ext cx="38970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874800" y="343080"/>
            <a:ext cx="79624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822960" y="1188720"/>
            <a:ext cx="7130880" cy="18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Wikipedia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https://de.wikipedia.org/wiki/Kommanditgesellschaft_(Deutschland)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Clever-Selbststaendig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https://www.clever-selbstaendig.de/rechtsform/kommanditgesellschaft.php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357</TotalTime>
  <Application>LibreOffice/6.3.3.2$Windows_X86_64 LibreOffice_project/a64200df03143b798afd1ec74a12ab50359878ed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2019-12-08T12:31:21Z</dcterms:modified>
  <cp:revision>97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