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40760" cy="31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8640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E6EF239B-DE97-4718-BD10-B1B6F957B16E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0760" cy="514008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4080" cy="52992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0760" cy="31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8640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D38FC6D-746E-4478-A082-7E3FF70948C1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e.wikipedia.org/wiki/Kommanditgesellschaft_(Deutschland" TargetMode="External"/><Relationship Id="rId2" Type="http://schemas.openxmlformats.org/officeDocument/2006/relationships/hyperlink" Target="https://www.gmbh-guide.de/kg-haftung-und-vorteile.html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7960" y="1080360"/>
            <a:ext cx="7401240" cy="17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67960" y="2926800"/>
            <a:ext cx="7401240" cy="7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7960" y="4218840"/>
            <a:ext cx="3250800" cy="6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223760" y="274320"/>
            <a:ext cx="1279080" cy="821880"/>
          </a:xfrm>
          <a:prstGeom prst="rect">
            <a:avLst/>
          </a:prstGeom>
          <a:solidFill>
            <a:srgbClr val="02d35f"/>
          </a:solidFill>
          <a:ln>
            <a:solidFill>
              <a:srgbClr val="02d35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874800" y="1127520"/>
            <a:ext cx="7962840" cy="35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874800" y="1428480"/>
            <a:ext cx="7962840" cy="31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c9211e"/>
                </a:solidFill>
                <a:latin typeface="Arial"/>
                <a:ea typeface="DejaVu Sans"/>
              </a:rPr>
              <a:t>...TODO...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c9211e"/>
                </a:solidFill>
                <a:latin typeface="Arial"/>
                <a:ea typeface="DejaVu Sans"/>
              </a:rPr>
              <a:t>1. Definition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c9211e"/>
                </a:solidFill>
                <a:latin typeface="Arial"/>
                <a:ea typeface="DejaVu Sans"/>
              </a:rPr>
              <a:t>2. Gründung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c9211e"/>
                </a:solidFill>
                <a:latin typeface="Arial"/>
                <a:ea typeface="DejaVu Sans"/>
              </a:rPr>
              <a:t>3. Haftung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c9211e"/>
                </a:solidFill>
                <a:latin typeface="Arial"/>
                <a:ea typeface="DejaVu Sans"/>
              </a:rPr>
              <a:t>4. Geschäftsführung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874800" y="1428480"/>
            <a:ext cx="7962840" cy="31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Leitungsbefugnis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22960" y="1188720"/>
            <a:ext cx="713124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persönlich haftende Gesellschafter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als Geschäftsführer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alleinige Vertretung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sind von Führung ausgeschlossen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Erteilung von Rechten möglich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Kontrollbefugnis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874800" y="1381680"/>
            <a:ext cx="38937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874800" y="990360"/>
            <a:ext cx="38937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4943520" y="1382400"/>
            <a:ext cx="38973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4943520" y="990360"/>
            <a:ext cx="38973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Gewinnverteilung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822960" y="1188720"/>
            <a:ext cx="7131240" cy="31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Nach dem Gesellschaftsvertrag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Gestaltung nach eigenem Interesse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Höhe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Pflicht: Beteiligung an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551"/>
              </a:spcBef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Nach dem Handelsgesetzbuch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angemessene Verteilung (Höhe Kapitaleinlage)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festgelegter Gewinn: 4 % Verzinsung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Gewinn = Gewinn - Zinssumme - Gehalt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874800" y="1381680"/>
            <a:ext cx="38937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874800" y="990360"/>
            <a:ext cx="38937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>
            <a:off x="4943520" y="1382400"/>
            <a:ext cx="38973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>
            <a:off x="4943520" y="990360"/>
            <a:ext cx="38973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822960" y="1188720"/>
            <a:ext cx="7131240" cy="31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Annahme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Gewinn: 200.000 €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- 2 Komplementäre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400.000 €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50.000 € Gehalt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- 1 Kommanditist (KD)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874800" y="1381680"/>
            <a:ext cx="38937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874800" y="990360"/>
            <a:ext cx="38937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4943520" y="1382400"/>
            <a:ext cx="38973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4943520" y="990360"/>
            <a:ext cx="38973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6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822960" y="1188720"/>
            <a:ext cx="7131240" cy="27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4 % von 400.000 € = 16.000 €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4 % von 200.000 € = 8.000 €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- 32.000 € - 8.000 € = 160.000 €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160.000 € - 100.000 € = 60.000 €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930960" y="2808000"/>
            <a:ext cx="401040" cy="144000"/>
          </a:xfrm>
          <a:custGeom>
            <a:avLst/>
            <a:gdLst/>
            <a:ahLst/>
            <a:rect l="0" t="0" r="r" b="b"/>
            <a:pathLst>
              <a:path w="1116" h="402">
                <a:moveTo>
                  <a:pt x="0" y="100"/>
                </a:moveTo>
                <a:lnTo>
                  <a:pt x="836" y="100"/>
                </a:lnTo>
                <a:lnTo>
                  <a:pt x="836" y="0"/>
                </a:lnTo>
                <a:lnTo>
                  <a:pt x="1115" y="200"/>
                </a:lnTo>
                <a:lnTo>
                  <a:pt x="836" y="401"/>
                </a:lnTo>
                <a:lnTo>
                  <a:pt x="836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874800" y="1381680"/>
            <a:ext cx="38937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874800" y="990360"/>
            <a:ext cx="38937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>
            <a:off x="4943520" y="1382400"/>
            <a:ext cx="38973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5"/>
          <p:cNvSpPr/>
          <p:nvPr/>
        </p:nvSpPr>
        <p:spPr>
          <a:xfrm>
            <a:off x="4943520" y="990360"/>
            <a:ext cx="38973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6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822960" y="1188720"/>
            <a:ext cx="7131240" cy="26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60.000 € * 0,4 = 24.000 €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60.000 € * 0,2 = 12.000 €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16.000 € + 50.000 € + 24.000 € = 90.000 €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8.000 € + 12.000 € = 20.000 €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874800" y="1381680"/>
            <a:ext cx="38937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874800" y="990360"/>
            <a:ext cx="38937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4943520" y="1382400"/>
            <a:ext cx="38973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4943520" y="990360"/>
            <a:ext cx="38973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Verlustverteilung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822960" y="1188720"/>
            <a:ext cx="7131240" cy="18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Verluste werden wie Gewinne verteilt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Komplementäre haften unbeschränkt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Kommanditisten haften maximal mit Höhe ihrer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Oft GmbH als Komplementär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1008000" y="3456000"/>
            <a:ext cx="565200" cy="216000"/>
          </a:xfrm>
          <a:custGeom>
            <a:avLst/>
            <a:gdLst/>
            <a:ahLst/>
            <a:rect l="0" t="0" r="r" b="b"/>
            <a:pathLst>
              <a:path w="1572" h="602">
                <a:moveTo>
                  <a:pt x="0" y="150"/>
                </a:moveTo>
                <a:lnTo>
                  <a:pt x="1178" y="150"/>
                </a:lnTo>
                <a:lnTo>
                  <a:pt x="1178" y="0"/>
                </a:lnTo>
                <a:lnTo>
                  <a:pt x="1571" y="300"/>
                </a:lnTo>
                <a:lnTo>
                  <a:pt x="1178" y="601"/>
                </a:lnTo>
                <a:lnTo>
                  <a:pt x="117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874800" y="1381680"/>
            <a:ext cx="38937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874800" y="990360"/>
            <a:ext cx="38937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943520" y="1382400"/>
            <a:ext cx="38973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>
            <a:off x="4943520" y="990360"/>
            <a:ext cx="38973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6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822960" y="1188720"/>
            <a:ext cx="7131240" cy="18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https://www.gesetze-im-internet.de/hgb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https://de.wikipedia.org/wiki/Kommanditgesellschaft_(Deutschland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https://www.gmbh-guide.de/kg-haftung-und-vorteile.html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359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2019-12-08T10:40:40Z</dcterms:modified>
  <cp:revision>122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